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slideLayouts/slideLayout26.xml" ContentType="application/vnd.openxmlformats-officedocument.presentationml.slideLayout+xml"/>
  <Override PartName="/ppt/theme/theme10.xml" ContentType="application/vnd.openxmlformats-officedocument.theme+xml"/>
  <Override PartName="/ppt/slideLayouts/slideLayout27.xml" ContentType="application/vnd.openxmlformats-officedocument.presentationml.slideLayout+xml"/>
  <Override PartName="/ppt/theme/theme11.xml" ContentType="application/vnd.openxmlformats-officedocument.theme+xml"/>
  <Override PartName="/ppt/slideLayouts/slideLayout28.xml" ContentType="application/vnd.openxmlformats-officedocument.presentationml.slideLayout+xml"/>
  <Override PartName="/ppt/theme/theme12.xml" ContentType="application/vnd.openxmlformats-officedocument.theme+xml"/>
  <Override PartName="/ppt/slideLayouts/slideLayout29.xml" ContentType="application/vnd.openxmlformats-officedocument.presentationml.slideLayout+xml"/>
  <Override PartName="/ppt/theme/theme13.xml" ContentType="application/vnd.openxmlformats-officedocument.theme+xml"/>
  <Override PartName="/ppt/slideLayouts/slideLayout30.xml" ContentType="application/vnd.openxmlformats-officedocument.presentationml.slideLayout+xml"/>
  <Override PartName="/ppt/theme/theme14.xml" ContentType="application/vnd.openxmlformats-officedocument.theme+xml"/>
  <Override PartName="/ppt/slideLayouts/slideLayout31.xml" ContentType="application/vnd.openxmlformats-officedocument.presentationml.slideLayout+xml"/>
  <Override PartName="/ppt/theme/theme15.xml" ContentType="application/vnd.openxmlformats-officedocument.theme+xml"/>
  <Override PartName="/ppt/slideLayouts/slideLayout32.xml" ContentType="application/vnd.openxmlformats-officedocument.presentationml.slideLayout+xml"/>
  <Override PartName="/ppt/theme/theme16.xml" ContentType="application/vnd.openxmlformats-officedocument.theme+xml"/>
  <Override PartName="/ppt/slideLayouts/slideLayout33.xml" ContentType="application/vnd.openxmlformats-officedocument.presentationml.slideLayout+xml"/>
  <Override PartName="/ppt/theme/theme17.xml" ContentType="application/vnd.openxmlformats-officedocument.theme+xml"/>
  <Override PartName="/ppt/slideLayouts/slideLayout34.xml" ContentType="application/vnd.openxmlformats-officedocument.presentationml.slideLayout+xml"/>
  <Override PartName="/ppt/theme/theme18.xml" ContentType="application/vnd.openxmlformats-officedocument.theme+xml"/>
  <Override PartName="/ppt/slideLayouts/slideLayout35.xml" ContentType="application/vnd.openxmlformats-officedocument.presentationml.slideLayout+xml"/>
  <Override PartName="/ppt/theme/theme19.xml" ContentType="application/vnd.openxmlformats-officedocument.theme+xml"/>
  <Override PartName="/ppt/tags/tag1.xml" ContentType="application/vnd.openxmlformats-officedocument.presentationml.tags+xml"/>
  <Override PartName="/ppt/slideLayouts/slideLayout36.xml" ContentType="application/vnd.openxmlformats-officedocument.presentationml.slideLayout+xml"/>
  <Override PartName="/ppt/theme/theme20.xml" ContentType="application/vnd.openxmlformats-officedocument.theme+xml"/>
  <Override PartName="/ppt/tags/tag2.xml" ContentType="application/vnd.openxmlformats-officedocument.presentationml.tags+xml"/>
  <Override PartName="/ppt/slideLayouts/slideLayout37.xml" ContentType="application/vnd.openxmlformats-officedocument.presentationml.slideLayout+xml"/>
  <Override PartName="/ppt/theme/theme21.xml" ContentType="application/vnd.openxmlformats-officedocument.theme+xml"/>
  <Override PartName="/ppt/tags/tag3.xml" ContentType="application/vnd.openxmlformats-officedocument.presentationml.tags+xml"/>
  <Override PartName="/ppt/slideLayouts/slideLayout38.xml" ContentType="application/vnd.openxmlformats-officedocument.presentationml.slideLayout+xml"/>
  <Override PartName="/ppt/theme/theme22.xml" ContentType="application/vnd.openxmlformats-officedocument.theme+xml"/>
  <Override PartName="/ppt/tags/tag4.xml" ContentType="application/vnd.openxmlformats-officedocument.presentationml.tags+xml"/>
  <Override PartName="/ppt/slideLayouts/slideLayout39.xml" ContentType="application/vnd.openxmlformats-officedocument.presentationml.slideLayout+xml"/>
  <Override PartName="/ppt/theme/theme23.xml" ContentType="application/vnd.openxmlformats-officedocument.theme+xml"/>
  <Override PartName="/ppt/slideLayouts/slideLayout40.xml" ContentType="application/vnd.openxmlformats-officedocument.presentationml.slideLayout+xml"/>
  <Override PartName="/ppt/theme/theme24.xml" ContentType="application/vnd.openxmlformats-officedocument.theme+xml"/>
  <Override PartName="/ppt/tags/tag5.xml" ContentType="application/vnd.openxmlformats-officedocument.presentationml.tags+xml"/>
  <Override PartName="/ppt/slideLayouts/slideLayout41.xml" ContentType="application/vnd.openxmlformats-officedocument.presentationml.slideLayout+xml"/>
  <Override PartName="/ppt/theme/theme25.xml" ContentType="application/vnd.openxmlformats-officedocument.theme+xml"/>
  <Override PartName="/ppt/tags/tag6.xml" ContentType="application/vnd.openxmlformats-officedocument.presentationml.tags+xml"/>
  <Override PartName="/ppt/slideLayouts/slideLayout42.xml" ContentType="application/vnd.openxmlformats-officedocument.presentationml.slideLayout+xml"/>
  <Override PartName="/ppt/theme/theme26.xml" ContentType="application/vnd.openxmlformats-officedocument.theme+xml"/>
  <Override PartName="/ppt/tags/tag7.xml" ContentType="application/vnd.openxmlformats-officedocument.presentationml.tags+xml"/>
  <Override PartName="/ppt/slideLayouts/slideLayout43.xml" ContentType="application/vnd.openxmlformats-officedocument.presentationml.slideLayout+xml"/>
  <Override PartName="/ppt/theme/theme27.xml" ContentType="application/vnd.openxmlformats-officedocument.theme+xml"/>
  <Override PartName="/ppt/slideLayouts/slideLayout44.xml" ContentType="application/vnd.openxmlformats-officedocument.presentationml.slideLayout+xml"/>
  <Override PartName="/ppt/theme/theme28.xml" ContentType="application/vnd.openxmlformats-officedocument.theme+xml"/>
  <Override PartName="/ppt/tags/tag8.xml" ContentType="application/vnd.openxmlformats-officedocument.presentationml.tags+xml"/>
  <Override PartName="/ppt/slideLayouts/slideLayout45.xml" ContentType="application/vnd.openxmlformats-officedocument.presentationml.slideLayout+xml"/>
  <Override PartName="/ppt/theme/theme29.xml" ContentType="application/vnd.openxmlformats-officedocument.theme+xml"/>
  <Override PartName="/ppt/slideLayouts/slideLayout46.xml" ContentType="application/vnd.openxmlformats-officedocument.presentationml.slideLayout+xml"/>
  <Override PartName="/ppt/theme/theme30.xml" ContentType="application/vnd.openxmlformats-officedocument.theme+xml"/>
  <Override PartName="/ppt/tags/tag9.xml" ContentType="application/vnd.openxmlformats-officedocument.presentationml.tags+xml"/>
  <Override PartName="/ppt/slideLayouts/slideLayout47.xml" ContentType="application/vnd.openxmlformats-officedocument.presentationml.slideLayout+xml"/>
  <Override PartName="/ppt/theme/theme31.xml" ContentType="application/vnd.openxmlformats-officedocument.theme+xml"/>
  <Override PartName="/ppt/slideLayouts/slideLayout48.xml" ContentType="application/vnd.openxmlformats-officedocument.presentationml.slideLayout+xml"/>
  <Override PartName="/ppt/theme/theme32.xml" ContentType="application/vnd.openxmlformats-officedocument.theme+xml"/>
  <Override PartName="/ppt/slideLayouts/slideLayout49.xml" ContentType="application/vnd.openxmlformats-officedocument.presentationml.slideLayout+xml"/>
  <Override PartName="/ppt/theme/theme33.xml" ContentType="application/vnd.openxmlformats-officedocument.theme+xml"/>
  <Override PartName="/ppt/slideLayouts/slideLayout50.xml" ContentType="application/vnd.openxmlformats-officedocument.presentationml.slideLayout+xml"/>
  <Override PartName="/ppt/theme/theme34.xml" ContentType="application/vnd.openxmlformats-officedocument.theme+xml"/>
  <Override PartName="/ppt/slideLayouts/slideLayout51.xml" ContentType="application/vnd.openxmlformats-officedocument.presentationml.slideLayout+xml"/>
  <Override PartName="/ppt/theme/theme35.xml" ContentType="application/vnd.openxmlformats-officedocument.theme+xml"/>
  <Override PartName="/ppt/slideLayouts/slideLayout52.xml" ContentType="application/vnd.openxmlformats-officedocument.presentationml.slideLayout+xml"/>
  <Override PartName="/ppt/theme/theme36.xml" ContentType="application/vnd.openxmlformats-officedocument.theme+xml"/>
  <Override PartName="/ppt/slideLayouts/slideLayout53.xml" ContentType="application/vnd.openxmlformats-officedocument.presentationml.slideLayout+xml"/>
  <Override PartName="/ppt/theme/theme37.xml" ContentType="application/vnd.openxmlformats-officedocument.theme+xml"/>
  <Override PartName="/ppt/slideLayouts/slideLayout54.xml" ContentType="application/vnd.openxmlformats-officedocument.presentationml.slideLayout+xml"/>
  <Override PartName="/ppt/theme/theme38.xml" ContentType="application/vnd.openxmlformats-officedocument.theme+xml"/>
  <Override PartName="/ppt/tags/tag10.xml" ContentType="application/vnd.openxmlformats-officedocument.presentationml.tags+xml"/>
  <Override PartName="/ppt/slideLayouts/slideLayout55.xml" ContentType="application/vnd.openxmlformats-officedocument.presentationml.slideLayout+xml"/>
  <Override PartName="/ppt/theme/theme39.xml" ContentType="application/vnd.openxmlformats-officedocument.theme+xml"/>
  <Override PartName="/ppt/slideLayouts/slideLayout56.xml" ContentType="application/vnd.openxmlformats-officedocument.presentationml.slideLayout+xml"/>
  <Override PartName="/ppt/theme/theme40.xml" ContentType="application/vnd.openxmlformats-officedocument.theme+xml"/>
  <Override PartName="/ppt/slideLayouts/slideLayout57.xml" ContentType="application/vnd.openxmlformats-officedocument.presentationml.slideLayout+xml"/>
  <Override PartName="/ppt/theme/theme41.xml" ContentType="application/vnd.openxmlformats-officedocument.theme+xml"/>
  <Override PartName="/ppt/slideLayouts/slideLayout58.xml" ContentType="application/vnd.openxmlformats-officedocument.presentationml.slideLayout+xml"/>
  <Override PartName="/ppt/theme/theme4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3.xml" ContentType="application/vnd.openxmlformats-officedocument.theme+xml"/>
  <Override PartName="/ppt/slideLayouts/slideLayout61.xml" ContentType="application/vnd.openxmlformats-officedocument.presentationml.slideLayout+xml"/>
  <Override PartName="/ppt/theme/theme44.xml" ContentType="application/vnd.openxmlformats-officedocument.theme+xml"/>
  <Override PartName="/ppt/slideLayouts/slideLayout62.xml" ContentType="application/vnd.openxmlformats-officedocument.presentationml.slideLayout+xml"/>
  <Override PartName="/ppt/theme/theme45.xml" ContentType="application/vnd.openxmlformats-officedocument.theme+xml"/>
  <Override PartName="/ppt/slideLayouts/slideLayout63.xml" ContentType="application/vnd.openxmlformats-officedocument.presentationml.slideLayout+xml"/>
  <Override PartName="/ppt/theme/theme46.xml" ContentType="application/vnd.openxmlformats-officedocument.theme+xml"/>
  <Override PartName="/ppt/slideLayouts/slideLayout64.xml" ContentType="application/vnd.openxmlformats-officedocument.presentationml.slideLayout+xml"/>
  <Override PartName="/ppt/theme/theme47.xml" ContentType="application/vnd.openxmlformats-officedocument.theme+xml"/>
  <Override PartName="/ppt/slideLayouts/slideLayout65.xml" ContentType="application/vnd.openxmlformats-officedocument.presentationml.slideLayout+xml"/>
  <Override PartName="/ppt/theme/theme48.xml" ContentType="application/vnd.openxmlformats-officedocument.theme+xml"/>
  <Override PartName="/ppt/slideLayouts/slideLayout66.xml" ContentType="application/vnd.openxmlformats-officedocument.presentationml.slideLayout+xml"/>
  <Override PartName="/ppt/theme/theme49.xml" ContentType="application/vnd.openxmlformats-officedocument.theme+xml"/>
  <Override PartName="/ppt/slideLayouts/slideLayout67.xml" ContentType="application/vnd.openxmlformats-officedocument.presentationml.slideLayout+xml"/>
  <Override PartName="/ppt/theme/theme50.xml" ContentType="application/vnd.openxmlformats-officedocument.theme+xml"/>
  <Override PartName="/ppt/slideLayouts/slideLayout68.xml" ContentType="application/vnd.openxmlformats-officedocument.presentationml.slideLayout+xml"/>
  <Override PartName="/ppt/theme/theme51.xml" ContentType="application/vnd.openxmlformats-officedocument.theme+xml"/>
  <Override PartName="/ppt/slideLayouts/slideLayout69.xml" ContentType="application/vnd.openxmlformats-officedocument.presentationml.slideLayout+xml"/>
  <Override PartName="/ppt/theme/theme52.xml" ContentType="application/vnd.openxmlformats-officedocument.theme+xml"/>
  <Override PartName="/ppt/slideLayouts/slideLayout70.xml" ContentType="application/vnd.openxmlformats-officedocument.presentationml.slideLayout+xml"/>
  <Override PartName="/ppt/theme/theme53.xml" ContentType="application/vnd.openxmlformats-officedocument.theme+xml"/>
  <Override PartName="/ppt/slideLayouts/slideLayout71.xml" ContentType="application/vnd.openxmlformats-officedocument.presentationml.slideLayout+xml"/>
  <Override PartName="/ppt/theme/theme54.xml" ContentType="application/vnd.openxmlformats-officedocument.theme+xml"/>
  <Override PartName="/ppt/slideLayouts/slideLayout72.xml" ContentType="application/vnd.openxmlformats-officedocument.presentationml.slideLayout+xml"/>
  <Override PartName="/ppt/theme/theme55.xml" ContentType="application/vnd.openxmlformats-officedocument.theme+xml"/>
  <Override PartName="/ppt/slideLayouts/slideLayout73.xml" ContentType="application/vnd.openxmlformats-officedocument.presentationml.slideLayout+xml"/>
  <Override PartName="/ppt/theme/theme56.xml" ContentType="application/vnd.openxmlformats-officedocument.theme+xml"/>
  <Override PartName="/ppt/slideLayouts/slideLayout74.xml" ContentType="application/vnd.openxmlformats-officedocument.presentationml.slideLayout+xml"/>
  <Override PartName="/ppt/theme/theme57.xml" ContentType="application/vnd.openxmlformats-officedocument.theme+xml"/>
  <Override PartName="/ppt/slideLayouts/slideLayout75.xml" ContentType="application/vnd.openxmlformats-officedocument.presentationml.slideLayout+xml"/>
  <Override PartName="/ppt/theme/theme58.xml" ContentType="application/vnd.openxmlformats-officedocument.theme+xml"/>
  <Override PartName="/ppt/slideLayouts/slideLayout76.xml" ContentType="application/vnd.openxmlformats-officedocument.presentationml.slideLayout+xml"/>
  <Override PartName="/ppt/theme/theme59.xml" ContentType="application/vnd.openxmlformats-officedocument.theme+xml"/>
  <Override PartName="/ppt/slideLayouts/slideLayout77.xml" ContentType="application/vnd.openxmlformats-officedocument.presentationml.slideLayout+xml"/>
  <Override PartName="/ppt/theme/theme60.xml" ContentType="application/vnd.openxmlformats-officedocument.theme+xml"/>
  <Override PartName="/ppt/slideLayouts/slideLayout78.xml" ContentType="application/vnd.openxmlformats-officedocument.presentationml.slideLayout+xml"/>
  <Override PartName="/ppt/theme/theme61.xml" ContentType="application/vnd.openxmlformats-officedocument.theme+xml"/>
  <Override PartName="/ppt/slideLayouts/slideLayout79.xml" ContentType="application/vnd.openxmlformats-officedocument.presentationml.slideLayout+xml"/>
  <Override PartName="/ppt/theme/theme62.xml" ContentType="application/vnd.openxmlformats-officedocument.theme+xml"/>
  <Override PartName="/ppt/slideLayouts/slideLayout80.xml" ContentType="application/vnd.openxmlformats-officedocument.presentationml.slideLayout+xml"/>
  <Override PartName="/ppt/theme/theme63.xml" ContentType="application/vnd.openxmlformats-officedocument.theme+xml"/>
  <Override PartName="/ppt/slideLayouts/slideLayout81.xml" ContentType="application/vnd.openxmlformats-officedocument.presentationml.slideLayout+xml"/>
  <Override PartName="/ppt/theme/theme64.xml" ContentType="application/vnd.openxmlformats-officedocument.theme+xml"/>
  <Override PartName="/ppt/slideLayouts/slideLayout82.xml" ContentType="application/vnd.openxmlformats-officedocument.presentationml.slideLayout+xml"/>
  <Override PartName="/ppt/theme/theme65.xml" ContentType="application/vnd.openxmlformats-officedocument.theme+xml"/>
  <Override PartName="/ppt/slideLayouts/slideLayout83.xml" ContentType="application/vnd.openxmlformats-officedocument.presentationml.slideLayout+xml"/>
  <Override PartName="/ppt/theme/theme66.xml" ContentType="application/vnd.openxmlformats-officedocument.theme+xml"/>
  <Override PartName="/ppt/slideLayouts/slideLayout84.xml" ContentType="application/vnd.openxmlformats-officedocument.presentationml.slideLayout+xml"/>
  <Override PartName="/ppt/theme/theme67.xml" ContentType="application/vnd.openxmlformats-officedocument.theme+xml"/>
  <Override PartName="/ppt/slideLayouts/slideLayout85.xml" ContentType="application/vnd.openxmlformats-officedocument.presentationml.slideLayout+xml"/>
  <Override PartName="/ppt/theme/theme68.xml" ContentType="application/vnd.openxmlformats-officedocument.theme+xml"/>
  <Override PartName="/ppt/slideLayouts/slideLayout86.xml" ContentType="application/vnd.openxmlformats-officedocument.presentationml.slideLayout+xml"/>
  <Override PartName="/ppt/theme/theme69.xml" ContentType="application/vnd.openxmlformats-officedocument.theme+xml"/>
  <Override PartName="/ppt/slideLayouts/slideLayout87.xml" ContentType="application/vnd.openxmlformats-officedocument.presentationml.slideLayout+xml"/>
  <Override PartName="/ppt/theme/theme70.xml" ContentType="application/vnd.openxmlformats-officedocument.theme+xml"/>
  <Override PartName="/ppt/slideLayouts/slideLayout88.xml" ContentType="application/vnd.openxmlformats-officedocument.presentationml.slideLayout+xml"/>
  <Override PartName="/ppt/theme/theme71.xml" ContentType="application/vnd.openxmlformats-officedocument.theme+xml"/>
  <Override PartName="/ppt/slideLayouts/slideLayout89.xml" ContentType="application/vnd.openxmlformats-officedocument.presentationml.slideLayout+xml"/>
  <Override PartName="/ppt/theme/theme72.xml" ContentType="application/vnd.openxmlformats-officedocument.theme+xml"/>
  <Override PartName="/ppt/slideLayouts/slideLayout90.xml" ContentType="application/vnd.openxmlformats-officedocument.presentationml.slideLayout+xml"/>
  <Override PartName="/ppt/theme/theme73.xml" ContentType="application/vnd.openxmlformats-officedocument.theme+xml"/>
  <Override PartName="/ppt/slideLayouts/slideLayout91.xml" ContentType="application/vnd.openxmlformats-officedocument.presentationml.slideLayout+xml"/>
  <Override PartName="/ppt/theme/theme74.xml" ContentType="application/vnd.openxmlformats-officedocument.theme+xml"/>
  <Override PartName="/ppt/slideLayouts/slideLayout92.xml" ContentType="application/vnd.openxmlformats-officedocument.presentationml.slideLayout+xml"/>
  <Override PartName="/ppt/theme/theme75.xml" ContentType="application/vnd.openxmlformats-officedocument.theme+xml"/>
  <Override PartName="/ppt/slideLayouts/slideLayout93.xml" ContentType="application/vnd.openxmlformats-officedocument.presentationml.slideLayout+xml"/>
  <Override PartName="/ppt/theme/theme76.xml" ContentType="application/vnd.openxmlformats-officedocument.theme+xml"/>
  <Override PartName="/ppt/slideLayouts/slideLayout94.xml" ContentType="application/vnd.openxmlformats-officedocument.presentationml.slideLayout+xml"/>
  <Override PartName="/ppt/theme/theme77.xml" ContentType="application/vnd.openxmlformats-officedocument.theme+xml"/>
  <Override PartName="/ppt/slideLayouts/slideLayout95.xml" ContentType="application/vnd.openxmlformats-officedocument.presentationml.slideLayout+xml"/>
  <Override PartName="/ppt/theme/theme78.xml" ContentType="application/vnd.openxmlformats-officedocument.theme+xml"/>
  <Override PartName="/ppt/slideLayouts/slideLayout96.xml" ContentType="application/vnd.openxmlformats-officedocument.presentationml.slideLayout+xml"/>
  <Override PartName="/ppt/theme/theme79.xml" ContentType="application/vnd.openxmlformats-officedocument.theme+xml"/>
  <Override PartName="/ppt/slideLayouts/slideLayout97.xml" ContentType="application/vnd.openxmlformats-officedocument.presentationml.slideLayout+xml"/>
  <Override PartName="/ppt/theme/theme80.xml" ContentType="application/vnd.openxmlformats-officedocument.theme+xml"/>
  <Override PartName="/ppt/slideLayouts/slideLayout98.xml" ContentType="application/vnd.openxmlformats-officedocument.presentationml.slideLayout+xml"/>
  <Override PartName="/ppt/theme/theme81.xml" ContentType="application/vnd.openxmlformats-officedocument.theme+xml"/>
  <Override PartName="/ppt/slideLayouts/slideLayout99.xml" ContentType="application/vnd.openxmlformats-officedocument.presentationml.slideLayout+xml"/>
  <Override PartName="/ppt/theme/theme82.xml" ContentType="application/vnd.openxmlformats-officedocument.theme+xml"/>
  <Override PartName="/ppt/slideLayouts/slideLayout100.xml" ContentType="application/vnd.openxmlformats-officedocument.presentationml.slideLayout+xml"/>
  <Override PartName="/ppt/theme/theme83.xml" ContentType="application/vnd.openxmlformats-officedocument.theme+xml"/>
  <Override PartName="/ppt/slideLayouts/slideLayout101.xml" ContentType="application/vnd.openxmlformats-officedocument.presentationml.slideLayout+xml"/>
  <Override PartName="/ppt/theme/theme84.xml" ContentType="application/vnd.openxmlformats-officedocument.theme+xml"/>
  <Override PartName="/ppt/slideLayouts/slideLayout102.xml" ContentType="application/vnd.openxmlformats-officedocument.presentationml.slideLayout+xml"/>
  <Override PartName="/ppt/theme/theme85.xml" ContentType="application/vnd.openxmlformats-officedocument.theme+xml"/>
  <Override PartName="/ppt/slideLayouts/slideLayout103.xml" ContentType="application/vnd.openxmlformats-officedocument.presentationml.slideLayout+xml"/>
  <Override PartName="/ppt/theme/theme86.xml" ContentType="application/vnd.openxmlformats-officedocument.theme+xml"/>
  <Override PartName="/ppt/slideLayouts/slideLayout104.xml" ContentType="application/vnd.openxmlformats-officedocument.presentationml.slideLayout+xml"/>
  <Override PartName="/ppt/theme/theme87.xml" ContentType="application/vnd.openxmlformats-officedocument.theme+xml"/>
  <Override PartName="/ppt/slideLayouts/slideLayout105.xml" ContentType="application/vnd.openxmlformats-officedocument.presentationml.slideLayout+xml"/>
  <Override PartName="/ppt/theme/theme88.xml" ContentType="application/vnd.openxmlformats-officedocument.theme+xml"/>
  <Override PartName="/ppt/slideLayouts/slideLayout106.xml" ContentType="application/vnd.openxmlformats-officedocument.presentationml.slideLayout+xml"/>
  <Override PartName="/ppt/theme/theme89.xml" ContentType="application/vnd.openxmlformats-officedocument.theme+xml"/>
  <Override PartName="/ppt/slideLayouts/slideLayout107.xml" ContentType="application/vnd.openxmlformats-officedocument.presentationml.slideLayout+xml"/>
  <Override PartName="/ppt/theme/theme90.xml" ContentType="application/vnd.openxmlformats-officedocument.theme+xml"/>
  <Override PartName="/ppt/slideLayouts/slideLayout108.xml" ContentType="application/vnd.openxmlformats-officedocument.presentationml.slideLayout+xml"/>
  <Override PartName="/ppt/theme/theme91.xml" ContentType="application/vnd.openxmlformats-officedocument.theme+xml"/>
  <Override PartName="/ppt/slideLayouts/slideLayout109.xml" ContentType="application/vnd.openxmlformats-officedocument.presentationml.slideLayout+xml"/>
  <Override PartName="/ppt/theme/theme92.xml" ContentType="application/vnd.openxmlformats-officedocument.theme+xml"/>
  <Override PartName="/ppt/slideLayouts/slideLayout110.xml" ContentType="application/vnd.openxmlformats-officedocument.presentationml.slideLayout+xml"/>
  <Override PartName="/ppt/theme/theme93.xml" ContentType="application/vnd.openxmlformats-officedocument.theme+xml"/>
  <Override PartName="/ppt/slideLayouts/slideLayout111.xml" ContentType="application/vnd.openxmlformats-officedocument.presentationml.slideLayout+xml"/>
  <Override PartName="/ppt/theme/theme94.xml" ContentType="application/vnd.openxmlformats-officedocument.theme+xml"/>
  <Override PartName="/ppt/slideLayouts/slideLayout112.xml" ContentType="application/vnd.openxmlformats-officedocument.presentationml.slideLayout+xml"/>
  <Override PartName="/ppt/theme/theme95.xml" ContentType="application/vnd.openxmlformats-officedocument.theme+xml"/>
  <Override PartName="/ppt/slideLayouts/slideLayout113.xml" ContentType="application/vnd.openxmlformats-officedocument.presentationml.slideLayout+xml"/>
  <Override PartName="/ppt/theme/theme96.xml" ContentType="application/vnd.openxmlformats-officedocument.theme+xml"/>
  <Override PartName="/ppt/slideLayouts/slideLayout114.xml" ContentType="application/vnd.openxmlformats-officedocument.presentationml.slideLayout+xml"/>
  <Override PartName="/ppt/theme/theme97.xml" ContentType="application/vnd.openxmlformats-officedocument.theme+xml"/>
  <Override PartName="/ppt/slideLayouts/slideLayout115.xml" ContentType="application/vnd.openxmlformats-officedocument.presentationml.slideLayout+xml"/>
  <Override PartName="/ppt/theme/theme98.xml" ContentType="application/vnd.openxmlformats-officedocument.theme+xml"/>
  <Override PartName="/ppt/slideLayouts/slideLayout116.xml" ContentType="application/vnd.openxmlformats-officedocument.presentationml.slideLayout+xml"/>
  <Override PartName="/ppt/theme/theme99.xml" ContentType="application/vnd.openxmlformats-officedocument.theme+xml"/>
  <Override PartName="/ppt/slideLayouts/slideLayout117.xml" ContentType="application/vnd.openxmlformats-officedocument.presentationml.slideLayout+xml"/>
  <Override PartName="/ppt/theme/theme100.xml" ContentType="application/vnd.openxmlformats-officedocument.theme+xml"/>
  <Override PartName="/ppt/slideLayouts/slideLayout118.xml" ContentType="application/vnd.openxmlformats-officedocument.presentationml.slideLayout+xml"/>
  <Override PartName="/ppt/theme/theme101.xml" ContentType="application/vnd.openxmlformats-officedocument.theme+xml"/>
  <Override PartName="/ppt/slideLayouts/slideLayout119.xml" ContentType="application/vnd.openxmlformats-officedocument.presentationml.slideLayout+xml"/>
  <Override PartName="/ppt/theme/theme102.xml" ContentType="application/vnd.openxmlformats-officedocument.theme+xml"/>
  <Override PartName="/ppt/slideLayouts/slideLayout120.xml" ContentType="application/vnd.openxmlformats-officedocument.presentationml.slideLayout+xml"/>
  <Override PartName="/ppt/theme/theme103.xml" ContentType="application/vnd.openxmlformats-officedocument.theme+xml"/>
  <Override PartName="/ppt/slideLayouts/slideLayout121.xml" ContentType="application/vnd.openxmlformats-officedocument.presentationml.slideLayout+xml"/>
  <Override PartName="/ppt/theme/theme104.xml" ContentType="application/vnd.openxmlformats-officedocument.theme+xml"/>
  <Override PartName="/ppt/slideLayouts/slideLayout122.xml" ContentType="application/vnd.openxmlformats-officedocument.presentationml.slideLayout+xml"/>
  <Override PartName="/ppt/theme/theme105.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06.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07.xml" ContentType="application/vnd.openxmlformats-officedocument.theme+xml"/>
  <Override PartName="/ppt/theme/theme10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8.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9.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790" r:id="rId3"/>
    <p:sldMasterId id="2147483849" r:id="rId4"/>
    <p:sldMasterId id="2147483959" r:id="rId5"/>
    <p:sldMasterId id="2147483963" r:id="rId6"/>
    <p:sldMasterId id="2147483965" r:id="rId7"/>
    <p:sldMasterId id="2147483967" r:id="rId8"/>
    <p:sldMasterId id="2147483969" r:id="rId9"/>
    <p:sldMasterId id="2147483970" r:id="rId10"/>
    <p:sldMasterId id="2147483972" r:id="rId11"/>
    <p:sldMasterId id="2147483974" r:id="rId12"/>
    <p:sldMasterId id="2147483976" r:id="rId13"/>
    <p:sldMasterId id="2147483978" r:id="rId14"/>
    <p:sldMasterId id="2147483980" r:id="rId15"/>
    <p:sldMasterId id="2147483994" r:id="rId16"/>
    <p:sldMasterId id="2147483996" r:id="rId17"/>
    <p:sldMasterId id="2147483998" r:id="rId18"/>
    <p:sldMasterId id="2147484000" r:id="rId19"/>
    <p:sldMasterId id="2147484002" r:id="rId20"/>
    <p:sldMasterId id="2147484004" r:id="rId21"/>
    <p:sldMasterId id="2147484006" r:id="rId22"/>
    <p:sldMasterId id="2147484008" r:id="rId23"/>
    <p:sldMasterId id="2147484010" r:id="rId24"/>
    <p:sldMasterId id="2147484012" r:id="rId25"/>
    <p:sldMasterId id="2147484014" r:id="rId26"/>
    <p:sldMasterId id="2147484016" r:id="rId27"/>
    <p:sldMasterId id="2147484018" r:id="rId28"/>
    <p:sldMasterId id="2147484020" r:id="rId29"/>
    <p:sldMasterId id="2147484022" r:id="rId30"/>
    <p:sldMasterId id="2147484024" r:id="rId31"/>
    <p:sldMasterId id="2147484026" r:id="rId32"/>
    <p:sldMasterId id="2147484028" r:id="rId33"/>
    <p:sldMasterId id="2147484030" r:id="rId34"/>
    <p:sldMasterId id="2147484032" r:id="rId35"/>
    <p:sldMasterId id="2147484034" r:id="rId36"/>
    <p:sldMasterId id="2147484036" r:id="rId37"/>
    <p:sldMasterId id="2147484038" r:id="rId38"/>
    <p:sldMasterId id="2147484040" r:id="rId39"/>
    <p:sldMasterId id="2147484042" r:id="rId40"/>
    <p:sldMasterId id="2147484044" r:id="rId41"/>
    <p:sldMasterId id="2147484046" r:id="rId42"/>
    <p:sldMasterId id="2147484048" r:id="rId43"/>
    <p:sldMasterId id="2147484051" r:id="rId44"/>
    <p:sldMasterId id="2147484053" r:id="rId45"/>
    <p:sldMasterId id="2147484055" r:id="rId46"/>
    <p:sldMasterId id="2147484057" r:id="rId47"/>
    <p:sldMasterId id="2147484059" r:id="rId48"/>
    <p:sldMasterId id="2147484061" r:id="rId49"/>
    <p:sldMasterId id="2147484063" r:id="rId50"/>
    <p:sldMasterId id="2147484065" r:id="rId51"/>
    <p:sldMasterId id="2147484067" r:id="rId52"/>
    <p:sldMasterId id="2147484069" r:id="rId53"/>
    <p:sldMasterId id="2147484071" r:id="rId54"/>
    <p:sldMasterId id="2147484073" r:id="rId55"/>
    <p:sldMasterId id="2147484075" r:id="rId56"/>
    <p:sldMasterId id="2147484077" r:id="rId57"/>
    <p:sldMasterId id="2147484079" r:id="rId58"/>
    <p:sldMasterId id="2147484081" r:id="rId59"/>
    <p:sldMasterId id="2147484083" r:id="rId60"/>
    <p:sldMasterId id="2147484085" r:id="rId61"/>
    <p:sldMasterId id="2147484087" r:id="rId62"/>
    <p:sldMasterId id="2147484089" r:id="rId63"/>
    <p:sldMasterId id="2147484091" r:id="rId64"/>
    <p:sldMasterId id="2147484093" r:id="rId65"/>
    <p:sldMasterId id="2147484095" r:id="rId66"/>
    <p:sldMasterId id="2147484097" r:id="rId67"/>
    <p:sldMasterId id="2147484099" r:id="rId68"/>
    <p:sldMasterId id="2147484101" r:id="rId69"/>
    <p:sldMasterId id="2147484103" r:id="rId70"/>
    <p:sldMasterId id="2147484105" r:id="rId71"/>
    <p:sldMasterId id="2147484107" r:id="rId72"/>
    <p:sldMasterId id="2147484109" r:id="rId73"/>
    <p:sldMasterId id="2147484111" r:id="rId74"/>
    <p:sldMasterId id="2147484113" r:id="rId75"/>
    <p:sldMasterId id="2147484115" r:id="rId76"/>
    <p:sldMasterId id="2147484117" r:id="rId77"/>
    <p:sldMasterId id="2147484119" r:id="rId78"/>
    <p:sldMasterId id="2147484121" r:id="rId79"/>
    <p:sldMasterId id="2147484123" r:id="rId80"/>
    <p:sldMasterId id="2147484125" r:id="rId81"/>
    <p:sldMasterId id="2147484127" r:id="rId82"/>
    <p:sldMasterId id="2147484129" r:id="rId83"/>
    <p:sldMasterId id="2147484131" r:id="rId84"/>
    <p:sldMasterId id="2147484133" r:id="rId85"/>
    <p:sldMasterId id="2147484135" r:id="rId86"/>
    <p:sldMasterId id="2147484137" r:id="rId87"/>
    <p:sldMasterId id="2147484139" r:id="rId88"/>
    <p:sldMasterId id="2147484141" r:id="rId89"/>
    <p:sldMasterId id="2147484143" r:id="rId90"/>
    <p:sldMasterId id="2147484145" r:id="rId91"/>
    <p:sldMasterId id="2147484147" r:id="rId92"/>
    <p:sldMasterId id="2147484149" r:id="rId93"/>
    <p:sldMasterId id="2147484151" r:id="rId94"/>
    <p:sldMasterId id="2147484153" r:id="rId95"/>
    <p:sldMasterId id="2147484155" r:id="rId96"/>
    <p:sldMasterId id="2147484157" r:id="rId97"/>
    <p:sldMasterId id="2147484159" r:id="rId98"/>
    <p:sldMasterId id="2147484161" r:id="rId99"/>
    <p:sldMasterId id="2147484163" r:id="rId100"/>
    <p:sldMasterId id="2147484165" r:id="rId101"/>
    <p:sldMasterId id="2147484167" r:id="rId102"/>
    <p:sldMasterId id="2147484169" r:id="rId103"/>
    <p:sldMasterId id="2147484171" r:id="rId104"/>
    <p:sldMasterId id="2147484173" r:id="rId105"/>
    <p:sldMasterId id="2147484175" r:id="rId106"/>
    <p:sldMasterId id="2147484179" r:id="rId107"/>
  </p:sldMasterIdLst>
  <p:notesMasterIdLst>
    <p:notesMasterId r:id="rId240"/>
  </p:notesMasterIdLst>
  <p:sldIdLst>
    <p:sldId id="256" r:id="rId108"/>
    <p:sldId id="261" r:id="rId109"/>
    <p:sldId id="668" r:id="rId110"/>
    <p:sldId id="266" r:id="rId111"/>
    <p:sldId id="288" r:id="rId112"/>
    <p:sldId id="758" r:id="rId113"/>
    <p:sldId id="759" r:id="rId114"/>
    <p:sldId id="760" r:id="rId115"/>
    <p:sldId id="761" r:id="rId116"/>
    <p:sldId id="762" r:id="rId117"/>
    <p:sldId id="763" r:id="rId118"/>
    <p:sldId id="764" r:id="rId119"/>
    <p:sldId id="765" r:id="rId120"/>
    <p:sldId id="766" r:id="rId121"/>
    <p:sldId id="767" r:id="rId122"/>
    <p:sldId id="768" r:id="rId123"/>
    <p:sldId id="769" r:id="rId124"/>
    <p:sldId id="770" r:id="rId125"/>
    <p:sldId id="771" r:id="rId126"/>
    <p:sldId id="772" r:id="rId127"/>
    <p:sldId id="773" r:id="rId128"/>
    <p:sldId id="774" r:id="rId129"/>
    <p:sldId id="775" r:id="rId130"/>
    <p:sldId id="776" r:id="rId131"/>
    <p:sldId id="777" r:id="rId132"/>
    <p:sldId id="778" r:id="rId133"/>
    <p:sldId id="779" r:id="rId134"/>
    <p:sldId id="780" r:id="rId135"/>
    <p:sldId id="781" r:id="rId136"/>
    <p:sldId id="677" r:id="rId137"/>
    <p:sldId id="672" r:id="rId138"/>
    <p:sldId id="671" r:id="rId139"/>
    <p:sldId id="785" r:id="rId140"/>
    <p:sldId id="786" r:id="rId141"/>
    <p:sldId id="787" r:id="rId142"/>
    <p:sldId id="788" r:id="rId143"/>
    <p:sldId id="789" r:id="rId144"/>
    <p:sldId id="790" r:id="rId145"/>
    <p:sldId id="791" r:id="rId146"/>
    <p:sldId id="792" r:id="rId147"/>
    <p:sldId id="793" r:id="rId148"/>
    <p:sldId id="794" r:id="rId149"/>
    <p:sldId id="795" r:id="rId150"/>
    <p:sldId id="796" r:id="rId151"/>
    <p:sldId id="797" r:id="rId152"/>
    <p:sldId id="798" r:id="rId153"/>
    <p:sldId id="799" r:id="rId154"/>
    <p:sldId id="800" r:id="rId155"/>
    <p:sldId id="801" r:id="rId156"/>
    <p:sldId id="802" r:id="rId157"/>
    <p:sldId id="803" r:id="rId158"/>
    <p:sldId id="804" r:id="rId159"/>
    <p:sldId id="805" r:id="rId160"/>
    <p:sldId id="806" r:id="rId161"/>
    <p:sldId id="673" r:id="rId162"/>
    <p:sldId id="687" r:id="rId163"/>
    <p:sldId id="678" r:id="rId164"/>
    <p:sldId id="727" r:id="rId165"/>
    <p:sldId id="728" r:id="rId166"/>
    <p:sldId id="729" r:id="rId167"/>
    <p:sldId id="730" r:id="rId168"/>
    <p:sldId id="731" r:id="rId169"/>
    <p:sldId id="732" r:id="rId170"/>
    <p:sldId id="733" r:id="rId171"/>
    <p:sldId id="734" r:id="rId172"/>
    <p:sldId id="676" r:id="rId173"/>
    <p:sldId id="679" r:id="rId174"/>
    <p:sldId id="700" r:id="rId175"/>
    <p:sldId id="701" r:id="rId176"/>
    <p:sldId id="702" r:id="rId177"/>
    <p:sldId id="703" r:id="rId178"/>
    <p:sldId id="704" r:id="rId179"/>
    <p:sldId id="705" r:id="rId180"/>
    <p:sldId id="706" r:id="rId181"/>
    <p:sldId id="707" r:id="rId182"/>
    <p:sldId id="708" r:id="rId183"/>
    <p:sldId id="709" r:id="rId184"/>
    <p:sldId id="710" r:id="rId185"/>
    <p:sldId id="711" r:id="rId186"/>
    <p:sldId id="712" r:id="rId187"/>
    <p:sldId id="713" r:id="rId188"/>
    <p:sldId id="714" r:id="rId189"/>
    <p:sldId id="715" r:id="rId190"/>
    <p:sldId id="716" r:id="rId191"/>
    <p:sldId id="717" r:id="rId192"/>
    <p:sldId id="718" r:id="rId193"/>
    <p:sldId id="719" r:id="rId194"/>
    <p:sldId id="720" r:id="rId195"/>
    <p:sldId id="721" r:id="rId196"/>
    <p:sldId id="722" r:id="rId197"/>
    <p:sldId id="723" r:id="rId198"/>
    <p:sldId id="724" r:id="rId199"/>
    <p:sldId id="725" r:id="rId200"/>
    <p:sldId id="726" r:id="rId201"/>
    <p:sldId id="735" r:id="rId202"/>
    <p:sldId id="680" r:id="rId203"/>
    <p:sldId id="736" r:id="rId204"/>
    <p:sldId id="737" r:id="rId205"/>
    <p:sldId id="738" r:id="rId206"/>
    <p:sldId id="739" r:id="rId207"/>
    <p:sldId id="740" r:id="rId208"/>
    <p:sldId id="741" r:id="rId209"/>
    <p:sldId id="742" r:id="rId210"/>
    <p:sldId id="743" r:id="rId211"/>
    <p:sldId id="744" r:id="rId212"/>
    <p:sldId id="745" r:id="rId213"/>
    <p:sldId id="746" r:id="rId214"/>
    <p:sldId id="747" r:id="rId215"/>
    <p:sldId id="681" r:id="rId216"/>
    <p:sldId id="682" r:id="rId217"/>
    <p:sldId id="748" r:id="rId218"/>
    <p:sldId id="749" r:id="rId219"/>
    <p:sldId id="750" r:id="rId220"/>
    <p:sldId id="751" r:id="rId221"/>
    <p:sldId id="752" r:id="rId222"/>
    <p:sldId id="753" r:id="rId223"/>
    <p:sldId id="754" r:id="rId224"/>
    <p:sldId id="755" r:id="rId225"/>
    <p:sldId id="756" r:id="rId226"/>
    <p:sldId id="757" r:id="rId227"/>
    <p:sldId id="685" r:id="rId228"/>
    <p:sldId id="782" r:id="rId229"/>
    <p:sldId id="783" r:id="rId230"/>
    <p:sldId id="784" r:id="rId231"/>
    <p:sldId id="686" r:id="rId232"/>
    <p:sldId id="688" r:id="rId233"/>
    <p:sldId id="689" r:id="rId234"/>
    <p:sldId id="690" r:id="rId235"/>
    <p:sldId id="691" r:id="rId236"/>
    <p:sldId id="692" r:id="rId237"/>
    <p:sldId id="693" r:id="rId238"/>
    <p:sldId id="263" r:id="rId239"/>
  </p:sldIdLst>
  <p:sldSz cx="12192000" cy="6858000"/>
  <p:notesSz cx="6797675" cy="9926638"/>
  <p:defaultTextStyle>
    <a:defPPr>
      <a:defRPr lang="fr-FR"/>
    </a:defPPr>
    <a:lvl1pPr marL="0" algn="l" defTabSz="831422" rtl="0" eaLnBrk="1" latinLnBrk="0" hangingPunct="1">
      <a:defRPr sz="1900" kern="1200">
        <a:solidFill>
          <a:schemeClr val="tx1"/>
        </a:solidFill>
        <a:latin typeface="+mn-lt"/>
        <a:ea typeface="+mn-ea"/>
        <a:cs typeface="+mn-cs"/>
      </a:defRPr>
    </a:lvl1pPr>
    <a:lvl2pPr marL="415212" algn="l" defTabSz="831422" rtl="0" eaLnBrk="1" latinLnBrk="0" hangingPunct="1">
      <a:defRPr sz="1900" kern="1200">
        <a:solidFill>
          <a:schemeClr val="tx1"/>
        </a:solidFill>
        <a:latin typeface="+mn-lt"/>
        <a:ea typeface="+mn-ea"/>
        <a:cs typeface="+mn-cs"/>
      </a:defRPr>
    </a:lvl2pPr>
    <a:lvl3pPr marL="831422" algn="l" defTabSz="831422" rtl="0" eaLnBrk="1" latinLnBrk="0" hangingPunct="1">
      <a:defRPr sz="1900" kern="1200">
        <a:solidFill>
          <a:schemeClr val="tx1"/>
        </a:solidFill>
        <a:latin typeface="+mn-lt"/>
        <a:ea typeface="+mn-ea"/>
        <a:cs typeface="+mn-cs"/>
      </a:defRPr>
    </a:lvl3pPr>
    <a:lvl4pPr marL="1246887" algn="l" defTabSz="831422" rtl="0" eaLnBrk="1" latinLnBrk="0" hangingPunct="1">
      <a:defRPr sz="1900" kern="1200">
        <a:solidFill>
          <a:schemeClr val="tx1"/>
        </a:solidFill>
        <a:latin typeface="+mn-lt"/>
        <a:ea typeface="+mn-ea"/>
        <a:cs typeface="+mn-cs"/>
      </a:defRPr>
    </a:lvl4pPr>
    <a:lvl5pPr marL="1662818" algn="l" defTabSz="831422" rtl="0" eaLnBrk="1" latinLnBrk="0" hangingPunct="1">
      <a:defRPr sz="1900" kern="1200">
        <a:solidFill>
          <a:schemeClr val="tx1"/>
        </a:solidFill>
        <a:latin typeface="+mn-lt"/>
        <a:ea typeface="+mn-ea"/>
        <a:cs typeface="+mn-cs"/>
      </a:defRPr>
    </a:lvl5pPr>
    <a:lvl6pPr marL="2078107" algn="l" defTabSz="831422" rtl="0" eaLnBrk="1" latinLnBrk="0" hangingPunct="1">
      <a:defRPr sz="1900" kern="1200">
        <a:solidFill>
          <a:schemeClr val="tx1"/>
        </a:solidFill>
        <a:latin typeface="+mn-lt"/>
        <a:ea typeface="+mn-ea"/>
        <a:cs typeface="+mn-cs"/>
      </a:defRPr>
    </a:lvl6pPr>
    <a:lvl7pPr marL="2493384" algn="l" defTabSz="831422" rtl="0" eaLnBrk="1" latinLnBrk="0" hangingPunct="1">
      <a:defRPr sz="1900" kern="1200">
        <a:solidFill>
          <a:schemeClr val="tx1"/>
        </a:solidFill>
        <a:latin typeface="+mn-lt"/>
        <a:ea typeface="+mn-ea"/>
        <a:cs typeface="+mn-cs"/>
      </a:defRPr>
    </a:lvl7pPr>
    <a:lvl8pPr marL="2908794" algn="l" defTabSz="831422" rtl="0" eaLnBrk="1" latinLnBrk="0" hangingPunct="1">
      <a:defRPr sz="1900" kern="1200">
        <a:solidFill>
          <a:schemeClr val="tx1"/>
        </a:solidFill>
        <a:latin typeface="+mn-lt"/>
        <a:ea typeface="+mn-ea"/>
        <a:cs typeface="+mn-cs"/>
      </a:defRPr>
    </a:lvl8pPr>
    <a:lvl9pPr marL="3324666" algn="l" defTabSz="831422"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384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uillaume Brimont" initials="" lastIdx="4" clrIdx="0"/>
  <p:cmAuthor id="1" name="Annabelle Redortier"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3366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43" autoAdjust="0"/>
    <p:restoredTop sz="93120" autoAdjust="0"/>
  </p:normalViewPr>
  <p:slideViewPr>
    <p:cSldViewPr>
      <p:cViewPr varScale="1">
        <p:scale>
          <a:sx n="70" d="100"/>
          <a:sy n="70" d="100"/>
        </p:scale>
        <p:origin x="738" y="72"/>
      </p:cViewPr>
      <p:guideLst>
        <p:guide orient="horz" pos="2160"/>
        <p:guide pos="3840"/>
        <p:guide pos="38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0.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 Target="slides/slide31.xml"/><Relationship Id="rId159" Type="http://schemas.openxmlformats.org/officeDocument/2006/relationships/slide" Target="slides/slide52.xml"/><Relationship Id="rId170" Type="http://schemas.openxmlformats.org/officeDocument/2006/relationships/slide" Target="slides/slide63.xml"/><Relationship Id="rId191" Type="http://schemas.openxmlformats.org/officeDocument/2006/relationships/slide" Target="slides/slide84.xml"/><Relationship Id="rId205" Type="http://schemas.openxmlformats.org/officeDocument/2006/relationships/slide" Target="slides/slide98.xml"/><Relationship Id="rId226" Type="http://schemas.openxmlformats.org/officeDocument/2006/relationships/slide" Target="slides/slide119.xml"/><Relationship Id="rId107" Type="http://schemas.openxmlformats.org/officeDocument/2006/relationships/slideMaster" Target="slideMasters/slideMaster107.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Master" Target="slideMasters/slideMaster74.xml"/><Relationship Id="rId128" Type="http://schemas.openxmlformats.org/officeDocument/2006/relationships/slide" Target="slides/slide21.xml"/><Relationship Id="rId149" Type="http://schemas.openxmlformats.org/officeDocument/2006/relationships/slide" Target="slides/slide42.xml"/><Relationship Id="rId5" Type="http://schemas.openxmlformats.org/officeDocument/2006/relationships/slideMaster" Target="slideMasters/slideMaster5.xml"/><Relationship Id="rId95" Type="http://schemas.openxmlformats.org/officeDocument/2006/relationships/slideMaster" Target="slideMasters/slideMaster95.xml"/><Relationship Id="rId160" Type="http://schemas.openxmlformats.org/officeDocument/2006/relationships/slide" Target="slides/slide53.xml"/><Relationship Id="rId181" Type="http://schemas.openxmlformats.org/officeDocument/2006/relationships/slide" Target="slides/slide74.xml"/><Relationship Id="rId216" Type="http://schemas.openxmlformats.org/officeDocument/2006/relationships/slide" Target="slides/slide109.xml"/><Relationship Id="rId237" Type="http://schemas.openxmlformats.org/officeDocument/2006/relationships/slide" Target="slides/slide130.xml"/><Relationship Id="rId22" Type="http://schemas.openxmlformats.org/officeDocument/2006/relationships/slideMaster" Target="slideMasters/slideMaster22.xml"/><Relationship Id="rId43" Type="http://schemas.openxmlformats.org/officeDocument/2006/relationships/slideMaster" Target="slideMasters/slideMaster43.xml"/><Relationship Id="rId64" Type="http://schemas.openxmlformats.org/officeDocument/2006/relationships/slideMaster" Target="slideMasters/slideMaster64.xml"/><Relationship Id="rId118" Type="http://schemas.openxmlformats.org/officeDocument/2006/relationships/slide" Target="slides/slide11.xml"/><Relationship Id="rId139" Type="http://schemas.openxmlformats.org/officeDocument/2006/relationships/slide" Target="slides/slide32.xml"/><Relationship Id="rId85" Type="http://schemas.openxmlformats.org/officeDocument/2006/relationships/slideMaster" Target="slideMasters/slideMaster85.xml"/><Relationship Id="rId150" Type="http://schemas.openxmlformats.org/officeDocument/2006/relationships/slide" Target="slides/slide43.xml"/><Relationship Id="rId171" Type="http://schemas.openxmlformats.org/officeDocument/2006/relationships/slide" Target="slides/slide64.xml"/><Relationship Id="rId192" Type="http://schemas.openxmlformats.org/officeDocument/2006/relationships/slide" Target="slides/slide85.xml"/><Relationship Id="rId206" Type="http://schemas.openxmlformats.org/officeDocument/2006/relationships/slide" Target="slides/slide99.xml"/><Relationship Id="rId227" Type="http://schemas.openxmlformats.org/officeDocument/2006/relationships/slide" Target="slides/slide120.xml"/><Relationship Id="rId201" Type="http://schemas.openxmlformats.org/officeDocument/2006/relationships/slide" Target="slides/slide94.xml"/><Relationship Id="rId222" Type="http://schemas.openxmlformats.org/officeDocument/2006/relationships/slide" Target="slides/slide115.xml"/><Relationship Id="rId243" Type="http://schemas.openxmlformats.org/officeDocument/2006/relationships/viewProps" Target="viewProps.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08" Type="http://schemas.openxmlformats.org/officeDocument/2006/relationships/slide" Target="slides/slide1.xml"/><Relationship Id="rId124" Type="http://schemas.openxmlformats.org/officeDocument/2006/relationships/slide" Target="slides/slide17.xml"/><Relationship Id="rId129" Type="http://schemas.openxmlformats.org/officeDocument/2006/relationships/slide" Target="slides/slide22.xml"/><Relationship Id="rId54" Type="http://schemas.openxmlformats.org/officeDocument/2006/relationships/slideMaster" Target="slideMasters/slideMaster54.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91" Type="http://schemas.openxmlformats.org/officeDocument/2006/relationships/slideMaster" Target="slideMasters/slideMaster91.xml"/><Relationship Id="rId96" Type="http://schemas.openxmlformats.org/officeDocument/2006/relationships/slideMaster" Target="slideMasters/slideMaster96.xml"/><Relationship Id="rId140" Type="http://schemas.openxmlformats.org/officeDocument/2006/relationships/slide" Target="slides/slide33.xml"/><Relationship Id="rId145" Type="http://schemas.openxmlformats.org/officeDocument/2006/relationships/slide" Target="slides/slide38.xml"/><Relationship Id="rId161" Type="http://schemas.openxmlformats.org/officeDocument/2006/relationships/slide" Target="slides/slide54.xml"/><Relationship Id="rId166" Type="http://schemas.openxmlformats.org/officeDocument/2006/relationships/slide" Target="slides/slide59.xml"/><Relationship Id="rId182" Type="http://schemas.openxmlformats.org/officeDocument/2006/relationships/slide" Target="slides/slide75.xml"/><Relationship Id="rId187" Type="http://schemas.openxmlformats.org/officeDocument/2006/relationships/slide" Target="slides/slide80.xml"/><Relationship Id="rId217"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slide" Target="slides/slide105.xml"/><Relationship Id="rId233" Type="http://schemas.openxmlformats.org/officeDocument/2006/relationships/slide" Target="slides/slide126.xml"/><Relationship Id="rId238" Type="http://schemas.openxmlformats.org/officeDocument/2006/relationships/slide" Target="slides/slide131.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 Target="slides/slide7.xml"/><Relationship Id="rId119" Type="http://schemas.openxmlformats.org/officeDocument/2006/relationships/slide" Target="slides/slide12.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130" Type="http://schemas.openxmlformats.org/officeDocument/2006/relationships/slide" Target="slides/slide23.xml"/><Relationship Id="rId135" Type="http://schemas.openxmlformats.org/officeDocument/2006/relationships/slide" Target="slides/slide28.xml"/><Relationship Id="rId151" Type="http://schemas.openxmlformats.org/officeDocument/2006/relationships/slide" Target="slides/slide44.xml"/><Relationship Id="rId156" Type="http://schemas.openxmlformats.org/officeDocument/2006/relationships/slide" Target="slides/slide49.xml"/><Relationship Id="rId177" Type="http://schemas.openxmlformats.org/officeDocument/2006/relationships/slide" Target="slides/slide70.xml"/><Relationship Id="rId198" Type="http://schemas.openxmlformats.org/officeDocument/2006/relationships/slide" Target="slides/slide91.xml"/><Relationship Id="rId172" Type="http://schemas.openxmlformats.org/officeDocument/2006/relationships/slide" Target="slides/slide65.xml"/><Relationship Id="rId193" Type="http://schemas.openxmlformats.org/officeDocument/2006/relationships/slide" Target="slides/slide86.xml"/><Relationship Id="rId202" Type="http://schemas.openxmlformats.org/officeDocument/2006/relationships/slide" Target="slides/slide95.xml"/><Relationship Id="rId207" Type="http://schemas.openxmlformats.org/officeDocument/2006/relationships/slide" Target="slides/slide100.xml"/><Relationship Id="rId223" Type="http://schemas.openxmlformats.org/officeDocument/2006/relationships/slide" Target="slides/slide116.xml"/><Relationship Id="rId228" Type="http://schemas.openxmlformats.org/officeDocument/2006/relationships/slide" Target="slides/slide121.xml"/><Relationship Id="rId244" Type="http://schemas.openxmlformats.org/officeDocument/2006/relationships/theme" Target="theme/theme1.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2.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 Target="slides/slide13.xml"/><Relationship Id="rId125" Type="http://schemas.openxmlformats.org/officeDocument/2006/relationships/slide" Target="slides/slide18.xml"/><Relationship Id="rId141" Type="http://schemas.openxmlformats.org/officeDocument/2006/relationships/slide" Target="slides/slide34.xml"/><Relationship Id="rId146" Type="http://schemas.openxmlformats.org/officeDocument/2006/relationships/slide" Target="slides/slide39.xml"/><Relationship Id="rId167" Type="http://schemas.openxmlformats.org/officeDocument/2006/relationships/slide" Target="slides/slide60.xml"/><Relationship Id="rId188" Type="http://schemas.openxmlformats.org/officeDocument/2006/relationships/slide" Target="slides/slide81.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 Target="slides/slide55.xml"/><Relationship Id="rId183" Type="http://schemas.openxmlformats.org/officeDocument/2006/relationships/slide" Target="slides/slide76.xml"/><Relationship Id="rId213" Type="http://schemas.openxmlformats.org/officeDocument/2006/relationships/slide" Target="slides/slide106.xml"/><Relationship Id="rId218" Type="http://schemas.openxmlformats.org/officeDocument/2006/relationships/slide" Target="slides/slide111.xml"/><Relationship Id="rId234" Type="http://schemas.openxmlformats.org/officeDocument/2006/relationships/slide" Target="slides/slide127.xml"/><Relationship Id="rId239" Type="http://schemas.openxmlformats.org/officeDocument/2006/relationships/slide" Target="slides/slide132.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 Target="slides/slide3.xml"/><Relationship Id="rId115" Type="http://schemas.openxmlformats.org/officeDocument/2006/relationships/slide" Target="slides/slide8.xml"/><Relationship Id="rId131" Type="http://schemas.openxmlformats.org/officeDocument/2006/relationships/slide" Target="slides/slide24.xml"/><Relationship Id="rId136" Type="http://schemas.openxmlformats.org/officeDocument/2006/relationships/slide" Target="slides/slide29.xml"/><Relationship Id="rId157" Type="http://schemas.openxmlformats.org/officeDocument/2006/relationships/slide" Target="slides/slide50.xml"/><Relationship Id="rId178" Type="http://schemas.openxmlformats.org/officeDocument/2006/relationships/slide" Target="slides/slide71.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 Target="slides/slide45.xml"/><Relationship Id="rId173" Type="http://schemas.openxmlformats.org/officeDocument/2006/relationships/slide" Target="slides/slide66.xml"/><Relationship Id="rId194" Type="http://schemas.openxmlformats.org/officeDocument/2006/relationships/slide" Target="slides/slide87.xml"/><Relationship Id="rId199" Type="http://schemas.openxmlformats.org/officeDocument/2006/relationships/slide" Target="slides/slide92.xml"/><Relationship Id="rId203" Type="http://schemas.openxmlformats.org/officeDocument/2006/relationships/slide" Target="slides/slide96.xml"/><Relationship Id="rId208" Type="http://schemas.openxmlformats.org/officeDocument/2006/relationships/slide" Target="slides/slide101.xml"/><Relationship Id="rId229" Type="http://schemas.openxmlformats.org/officeDocument/2006/relationships/slide" Target="slides/slide122.xml"/><Relationship Id="rId19" Type="http://schemas.openxmlformats.org/officeDocument/2006/relationships/slideMaster" Target="slideMasters/slideMaster19.xml"/><Relationship Id="rId224" Type="http://schemas.openxmlformats.org/officeDocument/2006/relationships/slide" Target="slides/slide117.xml"/><Relationship Id="rId240" Type="http://schemas.openxmlformats.org/officeDocument/2006/relationships/notesMaster" Target="notesMasters/notesMaster1.xml"/><Relationship Id="rId245" Type="http://schemas.openxmlformats.org/officeDocument/2006/relationships/tableStyles" Target="tableStyles.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 Target="slides/slide19.xml"/><Relationship Id="rId147" Type="http://schemas.openxmlformats.org/officeDocument/2006/relationships/slide" Target="slides/slide40.xml"/><Relationship Id="rId168" Type="http://schemas.openxmlformats.org/officeDocument/2006/relationships/slide" Target="slides/slide61.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 Target="slides/slide14.xml"/><Relationship Id="rId142" Type="http://schemas.openxmlformats.org/officeDocument/2006/relationships/slide" Target="slides/slide35.xml"/><Relationship Id="rId163" Type="http://schemas.openxmlformats.org/officeDocument/2006/relationships/slide" Target="slides/slide56.xml"/><Relationship Id="rId184" Type="http://schemas.openxmlformats.org/officeDocument/2006/relationships/slide" Target="slides/slide77.xml"/><Relationship Id="rId189" Type="http://schemas.openxmlformats.org/officeDocument/2006/relationships/slide" Target="slides/slide82.xml"/><Relationship Id="rId219" Type="http://schemas.openxmlformats.org/officeDocument/2006/relationships/slide" Target="slides/slide112.xml"/><Relationship Id="rId3" Type="http://schemas.openxmlformats.org/officeDocument/2006/relationships/slideMaster" Target="slideMasters/slideMaster3.xml"/><Relationship Id="rId214" Type="http://schemas.openxmlformats.org/officeDocument/2006/relationships/slide" Target="slides/slide107.xml"/><Relationship Id="rId230" Type="http://schemas.openxmlformats.org/officeDocument/2006/relationships/slide" Target="slides/slide123.xml"/><Relationship Id="rId235" Type="http://schemas.openxmlformats.org/officeDocument/2006/relationships/slide" Target="slides/slide128.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 Target="slides/slide9.xml"/><Relationship Id="rId137" Type="http://schemas.openxmlformats.org/officeDocument/2006/relationships/slide" Target="slides/slide30.xml"/><Relationship Id="rId158" Type="http://schemas.openxmlformats.org/officeDocument/2006/relationships/slide" Target="slides/slide51.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 Target="slides/slide4.xml"/><Relationship Id="rId132" Type="http://schemas.openxmlformats.org/officeDocument/2006/relationships/slide" Target="slides/slide25.xml"/><Relationship Id="rId153" Type="http://schemas.openxmlformats.org/officeDocument/2006/relationships/slide" Target="slides/slide46.xml"/><Relationship Id="rId174" Type="http://schemas.openxmlformats.org/officeDocument/2006/relationships/slide" Target="slides/slide67.xml"/><Relationship Id="rId179" Type="http://schemas.openxmlformats.org/officeDocument/2006/relationships/slide" Target="slides/slide72.xml"/><Relationship Id="rId195" Type="http://schemas.openxmlformats.org/officeDocument/2006/relationships/slide" Target="slides/slide88.xml"/><Relationship Id="rId209" Type="http://schemas.openxmlformats.org/officeDocument/2006/relationships/slide" Target="slides/slide102.xml"/><Relationship Id="rId190" Type="http://schemas.openxmlformats.org/officeDocument/2006/relationships/slide" Target="slides/slide83.xml"/><Relationship Id="rId204" Type="http://schemas.openxmlformats.org/officeDocument/2006/relationships/slide" Target="slides/slide97.xml"/><Relationship Id="rId220" Type="http://schemas.openxmlformats.org/officeDocument/2006/relationships/slide" Target="slides/slide113.xml"/><Relationship Id="rId225" Type="http://schemas.openxmlformats.org/officeDocument/2006/relationships/slide" Target="slides/slide118.xml"/><Relationship Id="rId241" Type="http://schemas.openxmlformats.org/officeDocument/2006/relationships/commentAuthors" Target="commentAuthors.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 Target="slides/slide20.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 Target="slides/slide15.xml"/><Relationship Id="rId143" Type="http://schemas.openxmlformats.org/officeDocument/2006/relationships/slide" Target="slides/slide36.xml"/><Relationship Id="rId148" Type="http://schemas.openxmlformats.org/officeDocument/2006/relationships/slide" Target="slides/slide41.xml"/><Relationship Id="rId164" Type="http://schemas.openxmlformats.org/officeDocument/2006/relationships/slide" Target="slides/slide57.xml"/><Relationship Id="rId169" Type="http://schemas.openxmlformats.org/officeDocument/2006/relationships/slide" Target="slides/slide62.xml"/><Relationship Id="rId185" Type="http://schemas.openxmlformats.org/officeDocument/2006/relationships/slide" Target="slides/slide78.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73.xml"/><Relationship Id="rId210" Type="http://schemas.openxmlformats.org/officeDocument/2006/relationships/slide" Target="slides/slide103.xml"/><Relationship Id="rId215" Type="http://schemas.openxmlformats.org/officeDocument/2006/relationships/slide" Target="slides/slide108.xml"/><Relationship Id="rId236" Type="http://schemas.openxmlformats.org/officeDocument/2006/relationships/slide" Target="slides/slide129.xml"/><Relationship Id="rId26" Type="http://schemas.openxmlformats.org/officeDocument/2006/relationships/slideMaster" Target="slideMasters/slideMaster26.xml"/><Relationship Id="rId231" Type="http://schemas.openxmlformats.org/officeDocument/2006/relationships/slide" Target="slides/slide124.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 Target="slides/slide5.xml"/><Relationship Id="rId133" Type="http://schemas.openxmlformats.org/officeDocument/2006/relationships/slide" Target="slides/slide26.xml"/><Relationship Id="rId154" Type="http://schemas.openxmlformats.org/officeDocument/2006/relationships/slide" Target="slides/slide47.xml"/><Relationship Id="rId175" Type="http://schemas.openxmlformats.org/officeDocument/2006/relationships/slide" Target="slides/slide68.xml"/><Relationship Id="rId196" Type="http://schemas.openxmlformats.org/officeDocument/2006/relationships/slide" Target="slides/slide89.xml"/><Relationship Id="rId200" Type="http://schemas.openxmlformats.org/officeDocument/2006/relationships/slide" Target="slides/slide93.xml"/><Relationship Id="rId16" Type="http://schemas.openxmlformats.org/officeDocument/2006/relationships/slideMaster" Target="slideMasters/slideMaster16.xml"/><Relationship Id="rId221" Type="http://schemas.openxmlformats.org/officeDocument/2006/relationships/slide" Target="slides/slide114.xml"/><Relationship Id="rId242" Type="http://schemas.openxmlformats.org/officeDocument/2006/relationships/presProps" Target="presProps.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 Target="slides/slide16.xml"/><Relationship Id="rId144" Type="http://schemas.openxmlformats.org/officeDocument/2006/relationships/slide" Target="slides/slide37.xml"/><Relationship Id="rId90" Type="http://schemas.openxmlformats.org/officeDocument/2006/relationships/slideMaster" Target="slideMasters/slideMaster90.xml"/><Relationship Id="rId165" Type="http://schemas.openxmlformats.org/officeDocument/2006/relationships/slide" Target="slides/slide58.xml"/><Relationship Id="rId186" Type="http://schemas.openxmlformats.org/officeDocument/2006/relationships/slide" Target="slides/slide79.xml"/><Relationship Id="rId211" Type="http://schemas.openxmlformats.org/officeDocument/2006/relationships/slide" Target="slides/slide104.xml"/><Relationship Id="rId232" Type="http://schemas.openxmlformats.org/officeDocument/2006/relationships/slide" Target="slides/slide125.xml"/><Relationship Id="rId27" Type="http://schemas.openxmlformats.org/officeDocument/2006/relationships/slideMaster" Target="slideMasters/slideMaster27.xml"/><Relationship Id="rId48" Type="http://schemas.openxmlformats.org/officeDocument/2006/relationships/slideMaster" Target="slideMasters/slideMaster48.xml"/><Relationship Id="rId69" Type="http://schemas.openxmlformats.org/officeDocument/2006/relationships/slideMaster" Target="slideMasters/slideMaster69.xml"/><Relationship Id="rId113" Type="http://schemas.openxmlformats.org/officeDocument/2006/relationships/slide" Target="slides/slide6.xml"/><Relationship Id="rId134" Type="http://schemas.openxmlformats.org/officeDocument/2006/relationships/slide" Target="slides/slide27.xml"/><Relationship Id="rId80" Type="http://schemas.openxmlformats.org/officeDocument/2006/relationships/slideMaster" Target="slideMasters/slideMaster80.xml"/><Relationship Id="rId155" Type="http://schemas.openxmlformats.org/officeDocument/2006/relationships/slide" Target="slides/slide48.xml"/><Relationship Id="rId176" Type="http://schemas.openxmlformats.org/officeDocument/2006/relationships/slide" Target="slides/slide69.xml"/><Relationship Id="rId197" Type="http://schemas.openxmlformats.org/officeDocument/2006/relationships/slide" Target="slides/slide90.xml"/></Relationships>
</file>

<file path=ppt/diagrams/_rels/data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image" Target="../media/image60.png"/><Relationship Id="rId4" Type="http://schemas.openxmlformats.org/officeDocument/2006/relationships/image" Target="../media/image63.png"/></Relationships>
</file>

<file path=ppt/diagrams/_rels/data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image" Target="../media/image64.png"/><Relationship Id="rId4" Type="http://schemas.openxmlformats.org/officeDocument/2006/relationships/image" Target="../media/image67.png"/></Relationships>
</file>

<file path=ppt/diagrams/_rels/drawing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image" Target="../media/image60.png"/><Relationship Id="rId4" Type="http://schemas.openxmlformats.org/officeDocument/2006/relationships/image" Target="../media/image63.png"/></Relationships>
</file>

<file path=ppt/diagrams/_rels/drawing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image" Target="../media/image64.png"/><Relationship Id="rId4" Type="http://schemas.openxmlformats.org/officeDocument/2006/relationships/image" Target="../media/image6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E79513-11DB-6945-BCFC-FEA924AA8FC5}" type="doc">
      <dgm:prSet loTypeId="urn:microsoft.com/office/officeart/2005/8/layout/hProcess4" loCatId="" qsTypeId="urn:microsoft.com/office/officeart/2005/8/quickstyle/simple4" qsCatId="simple" csTypeId="urn:microsoft.com/office/officeart/2005/8/colors/accent1_2" csCatId="accent1" phldr="1"/>
      <dgm:spPr/>
    </dgm:pt>
    <dgm:pt modelId="{82D8EFCD-E783-7E41-963B-3BD0DCF1AAB3}">
      <dgm:prSet phldrT="[Texte]" custT="1"/>
      <dgm:spPr/>
      <dgm:t>
        <a:bodyPr/>
        <a:lstStyle/>
        <a:p>
          <a:r>
            <a:rPr lang="fr-FR" sz="2000" b="1" dirty="0">
              <a:latin typeface="+mj-lt"/>
            </a:rPr>
            <a:t>1 session entrée dans la fonction </a:t>
          </a:r>
        </a:p>
        <a:p>
          <a:r>
            <a:rPr lang="fr-FR" sz="2000" b="1" dirty="0">
              <a:latin typeface="+mj-lt"/>
            </a:rPr>
            <a:t>(sur deux jours)</a:t>
          </a:r>
          <a:endParaRPr lang="fr-FR" sz="2000" dirty="0">
            <a:latin typeface="+mj-lt"/>
          </a:endParaRPr>
        </a:p>
      </dgm:t>
    </dgm:pt>
    <dgm:pt modelId="{F350BDAE-184D-AA4E-A3C3-948B534A2EF2}" type="parTrans" cxnId="{E4CBB929-7B9D-624A-A980-03D0E157DC79}">
      <dgm:prSet/>
      <dgm:spPr/>
      <dgm:t>
        <a:bodyPr/>
        <a:lstStyle/>
        <a:p>
          <a:endParaRPr lang="fr-FR"/>
        </a:p>
      </dgm:t>
    </dgm:pt>
    <dgm:pt modelId="{8C01E48C-C302-8B46-B313-4B945C272AA3}" type="sibTrans" cxnId="{E4CBB929-7B9D-624A-A980-03D0E157DC79}">
      <dgm:prSet/>
      <dgm:spPr/>
      <dgm:t>
        <a:bodyPr/>
        <a:lstStyle/>
        <a:p>
          <a:endParaRPr lang="fr-FR"/>
        </a:p>
      </dgm:t>
    </dgm:pt>
    <dgm:pt modelId="{FAF4FBAA-84F1-AE46-A702-DA17BDA1088F}">
      <dgm:prSet phldrT="[Texte]" custT="1"/>
      <dgm:spPr/>
      <dgm:t>
        <a:bodyPr/>
        <a:lstStyle/>
        <a:p>
          <a:r>
            <a:rPr lang="fr-FR" sz="2000" b="1" dirty="0"/>
            <a:t>1 journée </a:t>
          </a:r>
        </a:p>
        <a:p>
          <a:r>
            <a:rPr lang="fr-FR" sz="2000" b="1" dirty="0"/>
            <a:t>(par mois) </a:t>
          </a:r>
        </a:p>
      </dgm:t>
    </dgm:pt>
    <dgm:pt modelId="{E384B4D3-6A38-F940-A3F4-D444A84E59C4}" type="parTrans" cxnId="{5A45A0FF-0064-1E49-AC9F-4CBBF5606847}">
      <dgm:prSet/>
      <dgm:spPr/>
      <dgm:t>
        <a:bodyPr/>
        <a:lstStyle/>
        <a:p>
          <a:endParaRPr lang="fr-FR"/>
        </a:p>
      </dgm:t>
    </dgm:pt>
    <dgm:pt modelId="{2FC88842-67D3-054E-B0E2-507877326BFE}" type="sibTrans" cxnId="{5A45A0FF-0064-1E49-AC9F-4CBBF5606847}">
      <dgm:prSet/>
      <dgm:spPr/>
      <dgm:t>
        <a:bodyPr/>
        <a:lstStyle/>
        <a:p>
          <a:endParaRPr lang="fr-FR"/>
        </a:p>
      </dgm:t>
    </dgm:pt>
    <dgm:pt modelId="{5A0A5B18-0F52-0048-B761-85D6F137F124}">
      <dgm:prSet phldrT="[Texte]" custT="1"/>
      <dgm:spPr/>
      <dgm:t>
        <a:bodyPr/>
        <a:lstStyle/>
        <a:p>
          <a:r>
            <a:rPr lang="fr-FR" sz="2000" b="1" dirty="0"/>
            <a:t>2 fois </a:t>
          </a:r>
        </a:p>
        <a:p>
          <a:r>
            <a:rPr lang="fr-FR" sz="2000" b="1" dirty="0"/>
            <a:t>(par ans) </a:t>
          </a:r>
        </a:p>
      </dgm:t>
    </dgm:pt>
    <dgm:pt modelId="{D9BEB610-CE6D-964A-B654-8669242CE623}" type="parTrans" cxnId="{D6790AE2-65AA-E04E-91A8-A6DED5FC1F51}">
      <dgm:prSet/>
      <dgm:spPr/>
      <dgm:t>
        <a:bodyPr/>
        <a:lstStyle/>
        <a:p>
          <a:endParaRPr lang="fr-FR"/>
        </a:p>
      </dgm:t>
    </dgm:pt>
    <dgm:pt modelId="{98CD5E62-9893-5F42-8196-8B3F78F9F924}" type="sibTrans" cxnId="{D6790AE2-65AA-E04E-91A8-A6DED5FC1F51}">
      <dgm:prSet/>
      <dgm:spPr/>
      <dgm:t>
        <a:bodyPr/>
        <a:lstStyle/>
        <a:p>
          <a:endParaRPr lang="fr-FR"/>
        </a:p>
      </dgm:t>
    </dgm:pt>
    <dgm:pt modelId="{00F96E02-754B-1F45-B39B-655FAEC68362}" type="pres">
      <dgm:prSet presAssocID="{0AE79513-11DB-6945-BCFC-FEA924AA8FC5}" presName="Name0" presStyleCnt="0">
        <dgm:presLayoutVars>
          <dgm:dir/>
          <dgm:animLvl val="lvl"/>
          <dgm:resizeHandles val="exact"/>
        </dgm:presLayoutVars>
      </dgm:prSet>
      <dgm:spPr/>
    </dgm:pt>
    <dgm:pt modelId="{BB2677B4-E5EB-8C45-A70D-DF8942BC4EA5}" type="pres">
      <dgm:prSet presAssocID="{0AE79513-11DB-6945-BCFC-FEA924AA8FC5}" presName="tSp" presStyleCnt="0"/>
      <dgm:spPr/>
    </dgm:pt>
    <dgm:pt modelId="{79380A6E-EAA5-764F-B0AA-50D5C1DA63F2}" type="pres">
      <dgm:prSet presAssocID="{0AE79513-11DB-6945-BCFC-FEA924AA8FC5}" presName="bSp" presStyleCnt="0"/>
      <dgm:spPr/>
    </dgm:pt>
    <dgm:pt modelId="{86C2F031-D94F-AC4C-9186-3B1D6165F616}" type="pres">
      <dgm:prSet presAssocID="{0AE79513-11DB-6945-BCFC-FEA924AA8FC5}" presName="process" presStyleCnt="0"/>
      <dgm:spPr/>
    </dgm:pt>
    <dgm:pt modelId="{CDDB7E5A-53C5-1F46-8D9D-5CDDB5D078F6}" type="pres">
      <dgm:prSet presAssocID="{82D8EFCD-E783-7E41-963B-3BD0DCF1AAB3}" presName="composite1" presStyleCnt="0"/>
      <dgm:spPr/>
    </dgm:pt>
    <dgm:pt modelId="{79ED7E7F-766B-3E40-A0F2-E45A49693538}" type="pres">
      <dgm:prSet presAssocID="{82D8EFCD-E783-7E41-963B-3BD0DCF1AAB3}" presName="dummyNode1" presStyleLbl="node1" presStyleIdx="0" presStyleCnt="3"/>
      <dgm:spPr/>
    </dgm:pt>
    <dgm:pt modelId="{43693A10-CE6F-7B42-B6B8-6E1979ED443E}" type="pres">
      <dgm:prSet presAssocID="{82D8EFCD-E783-7E41-963B-3BD0DCF1AAB3}" presName="childNode1" presStyleLbl="bgAcc1" presStyleIdx="0" presStyleCnt="3" custScaleX="177231" custScaleY="78757" custLinFactNeighborX="-133" custLinFactNeighborY="4871">
        <dgm:presLayoutVars>
          <dgm:bulletEnabled val="1"/>
        </dgm:presLayoutVars>
      </dgm:prSet>
      <dgm:spPr/>
    </dgm:pt>
    <dgm:pt modelId="{E7C26F28-8AB0-734C-80CC-329DCD262CDE}" type="pres">
      <dgm:prSet presAssocID="{82D8EFCD-E783-7E41-963B-3BD0DCF1AAB3}" presName="childNode1tx" presStyleLbl="bgAcc1" presStyleIdx="0" presStyleCnt="3">
        <dgm:presLayoutVars>
          <dgm:bulletEnabled val="1"/>
        </dgm:presLayoutVars>
      </dgm:prSet>
      <dgm:spPr/>
    </dgm:pt>
    <dgm:pt modelId="{27FFD4DA-58DD-0340-AEBC-F40EA581BD60}" type="pres">
      <dgm:prSet presAssocID="{82D8EFCD-E783-7E41-963B-3BD0DCF1AAB3}" presName="parentNode1" presStyleLbl="node1" presStyleIdx="0" presStyleCnt="3" custFlipVert="0" custScaleX="190590" custScaleY="309899" custLinFactY="19994" custLinFactNeighborX="-15193" custLinFactNeighborY="100000">
        <dgm:presLayoutVars>
          <dgm:chMax val="1"/>
          <dgm:bulletEnabled val="1"/>
        </dgm:presLayoutVars>
      </dgm:prSet>
      <dgm:spPr/>
    </dgm:pt>
    <dgm:pt modelId="{0C01C2C1-D3DC-D84D-85ED-FBE4000B14C8}" type="pres">
      <dgm:prSet presAssocID="{82D8EFCD-E783-7E41-963B-3BD0DCF1AAB3}" presName="connSite1" presStyleCnt="0"/>
      <dgm:spPr/>
    </dgm:pt>
    <dgm:pt modelId="{B3D7BB1B-3386-BB41-B2CC-511F8F11EA1D}" type="pres">
      <dgm:prSet presAssocID="{8C01E48C-C302-8B46-B313-4B945C272AA3}" presName="Name9" presStyleLbl="sibTrans2D1" presStyleIdx="0" presStyleCnt="2"/>
      <dgm:spPr/>
    </dgm:pt>
    <dgm:pt modelId="{31B3A914-91EF-B74C-AB22-8823F40AB3B9}" type="pres">
      <dgm:prSet presAssocID="{FAF4FBAA-84F1-AE46-A702-DA17BDA1088F}" presName="composite2" presStyleCnt="0"/>
      <dgm:spPr/>
    </dgm:pt>
    <dgm:pt modelId="{24D87069-D0FB-D946-977F-639BC84AAD73}" type="pres">
      <dgm:prSet presAssocID="{FAF4FBAA-84F1-AE46-A702-DA17BDA1088F}" presName="dummyNode2" presStyleLbl="node1" presStyleIdx="0" presStyleCnt="3"/>
      <dgm:spPr/>
    </dgm:pt>
    <dgm:pt modelId="{6FA6541C-DD17-5A46-84F9-E8A22B3F1B42}" type="pres">
      <dgm:prSet presAssocID="{FAF4FBAA-84F1-AE46-A702-DA17BDA1088F}" presName="childNode2" presStyleLbl="bgAcc1" presStyleIdx="1" presStyleCnt="3" custScaleX="205235" custScaleY="168604">
        <dgm:presLayoutVars>
          <dgm:bulletEnabled val="1"/>
        </dgm:presLayoutVars>
      </dgm:prSet>
      <dgm:spPr/>
    </dgm:pt>
    <dgm:pt modelId="{8882019B-2531-854D-B70E-83F38C214169}" type="pres">
      <dgm:prSet presAssocID="{FAF4FBAA-84F1-AE46-A702-DA17BDA1088F}" presName="childNode2tx" presStyleLbl="bgAcc1" presStyleIdx="1" presStyleCnt="3">
        <dgm:presLayoutVars>
          <dgm:bulletEnabled val="1"/>
        </dgm:presLayoutVars>
      </dgm:prSet>
      <dgm:spPr/>
    </dgm:pt>
    <dgm:pt modelId="{FB7E9D40-525D-AC49-8BCB-7B6B5719B622}" type="pres">
      <dgm:prSet presAssocID="{FAF4FBAA-84F1-AE46-A702-DA17BDA1088F}" presName="parentNode2" presStyleLbl="node1" presStyleIdx="1" presStyleCnt="3" custScaleX="123430" custScaleY="154508" custLinFactY="-2060" custLinFactNeighborX="866" custLinFactNeighborY="-100000">
        <dgm:presLayoutVars>
          <dgm:chMax val="0"/>
          <dgm:bulletEnabled val="1"/>
        </dgm:presLayoutVars>
      </dgm:prSet>
      <dgm:spPr/>
    </dgm:pt>
    <dgm:pt modelId="{2A4BC260-E407-BA47-AAAE-631CED47E7E7}" type="pres">
      <dgm:prSet presAssocID="{FAF4FBAA-84F1-AE46-A702-DA17BDA1088F}" presName="connSite2" presStyleCnt="0"/>
      <dgm:spPr/>
    </dgm:pt>
    <dgm:pt modelId="{4C51CA56-4886-AE43-A74A-9F060B60A098}" type="pres">
      <dgm:prSet presAssocID="{2FC88842-67D3-054E-B0E2-507877326BFE}" presName="Name18" presStyleLbl="sibTrans2D1" presStyleIdx="1" presStyleCnt="2"/>
      <dgm:spPr/>
    </dgm:pt>
    <dgm:pt modelId="{DABABA43-492B-5347-BB72-8B4F1A0552E2}" type="pres">
      <dgm:prSet presAssocID="{5A0A5B18-0F52-0048-B761-85D6F137F124}" presName="composite1" presStyleCnt="0"/>
      <dgm:spPr/>
    </dgm:pt>
    <dgm:pt modelId="{F4F6FEF2-7051-6849-9D25-DB0CF18BBA34}" type="pres">
      <dgm:prSet presAssocID="{5A0A5B18-0F52-0048-B761-85D6F137F124}" presName="dummyNode1" presStyleLbl="node1" presStyleIdx="1" presStyleCnt="3"/>
      <dgm:spPr/>
    </dgm:pt>
    <dgm:pt modelId="{F4C53093-DBB9-DC49-BEEC-F9F7102C66A2}" type="pres">
      <dgm:prSet presAssocID="{5A0A5B18-0F52-0048-B761-85D6F137F124}" presName="childNode1" presStyleLbl="bgAcc1" presStyleIdx="2" presStyleCnt="3" custScaleX="172278" custScaleY="140059">
        <dgm:presLayoutVars>
          <dgm:bulletEnabled val="1"/>
        </dgm:presLayoutVars>
      </dgm:prSet>
      <dgm:spPr/>
    </dgm:pt>
    <dgm:pt modelId="{4C2A4379-385C-C449-88AC-FA0BAABCB497}" type="pres">
      <dgm:prSet presAssocID="{5A0A5B18-0F52-0048-B761-85D6F137F124}" presName="childNode1tx" presStyleLbl="bgAcc1" presStyleIdx="2" presStyleCnt="3">
        <dgm:presLayoutVars>
          <dgm:bulletEnabled val="1"/>
        </dgm:presLayoutVars>
      </dgm:prSet>
      <dgm:spPr/>
    </dgm:pt>
    <dgm:pt modelId="{8FA740FB-7F73-1347-87AB-024F5B81FB69}" type="pres">
      <dgm:prSet presAssocID="{5A0A5B18-0F52-0048-B761-85D6F137F124}" presName="parentNode1" presStyleLbl="node1" presStyleIdx="2" presStyleCnt="3" custScaleX="163680" custScaleY="146256" custLinFactY="14307" custLinFactNeighborX="-10797" custLinFactNeighborY="100000">
        <dgm:presLayoutVars>
          <dgm:chMax val="1"/>
          <dgm:bulletEnabled val="1"/>
        </dgm:presLayoutVars>
      </dgm:prSet>
      <dgm:spPr/>
    </dgm:pt>
    <dgm:pt modelId="{6AFBA5BF-6CC2-1C45-991A-48EF3E342F10}" type="pres">
      <dgm:prSet presAssocID="{5A0A5B18-0F52-0048-B761-85D6F137F124}" presName="connSite1" presStyleCnt="0"/>
      <dgm:spPr/>
    </dgm:pt>
  </dgm:ptLst>
  <dgm:cxnLst>
    <dgm:cxn modelId="{E4CBB929-7B9D-624A-A980-03D0E157DC79}" srcId="{0AE79513-11DB-6945-BCFC-FEA924AA8FC5}" destId="{82D8EFCD-E783-7E41-963B-3BD0DCF1AAB3}" srcOrd="0" destOrd="0" parTransId="{F350BDAE-184D-AA4E-A3C3-948B534A2EF2}" sibTransId="{8C01E48C-C302-8B46-B313-4B945C272AA3}"/>
    <dgm:cxn modelId="{0DC3B366-A6CE-48D9-AD48-F8D374241809}" type="presOf" srcId="{82D8EFCD-E783-7E41-963B-3BD0DCF1AAB3}" destId="{27FFD4DA-58DD-0340-AEBC-F40EA581BD60}" srcOrd="0" destOrd="0" presId="urn:microsoft.com/office/officeart/2005/8/layout/hProcess4"/>
    <dgm:cxn modelId="{77A1334B-D166-406F-AA76-4083FBD4B7E3}" type="presOf" srcId="{FAF4FBAA-84F1-AE46-A702-DA17BDA1088F}" destId="{FB7E9D40-525D-AC49-8BCB-7B6B5719B622}" srcOrd="0" destOrd="0" presId="urn:microsoft.com/office/officeart/2005/8/layout/hProcess4"/>
    <dgm:cxn modelId="{AC59068F-19D1-44CC-BB93-4C9F27E01EC6}" type="presOf" srcId="{2FC88842-67D3-054E-B0E2-507877326BFE}" destId="{4C51CA56-4886-AE43-A74A-9F060B60A098}" srcOrd="0" destOrd="0" presId="urn:microsoft.com/office/officeart/2005/8/layout/hProcess4"/>
    <dgm:cxn modelId="{DBD31598-8DCB-4B3D-8D94-6E7E42359515}" type="presOf" srcId="{8C01E48C-C302-8B46-B313-4B945C272AA3}" destId="{B3D7BB1B-3386-BB41-B2CC-511F8F11EA1D}" srcOrd="0" destOrd="0" presId="urn:microsoft.com/office/officeart/2005/8/layout/hProcess4"/>
    <dgm:cxn modelId="{B27D64A6-0E4F-44E7-BD4D-EF8F759B5CBB}" type="presOf" srcId="{0AE79513-11DB-6945-BCFC-FEA924AA8FC5}" destId="{00F96E02-754B-1F45-B39B-655FAEC68362}" srcOrd="0" destOrd="0" presId="urn:microsoft.com/office/officeart/2005/8/layout/hProcess4"/>
    <dgm:cxn modelId="{59F6C9CF-F389-4910-BCB6-81FC0853CBB6}" type="presOf" srcId="{5A0A5B18-0F52-0048-B761-85D6F137F124}" destId="{8FA740FB-7F73-1347-87AB-024F5B81FB69}" srcOrd="0" destOrd="0" presId="urn:microsoft.com/office/officeart/2005/8/layout/hProcess4"/>
    <dgm:cxn modelId="{D6790AE2-65AA-E04E-91A8-A6DED5FC1F51}" srcId="{0AE79513-11DB-6945-BCFC-FEA924AA8FC5}" destId="{5A0A5B18-0F52-0048-B761-85D6F137F124}" srcOrd="2" destOrd="0" parTransId="{D9BEB610-CE6D-964A-B654-8669242CE623}" sibTransId="{98CD5E62-9893-5F42-8196-8B3F78F9F924}"/>
    <dgm:cxn modelId="{5A45A0FF-0064-1E49-AC9F-4CBBF5606847}" srcId="{0AE79513-11DB-6945-BCFC-FEA924AA8FC5}" destId="{FAF4FBAA-84F1-AE46-A702-DA17BDA1088F}" srcOrd="1" destOrd="0" parTransId="{E384B4D3-6A38-F940-A3F4-D444A84E59C4}" sibTransId="{2FC88842-67D3-054E-B0E2-507877326BFE}"/>
    <dgm:cxn modelId="{32259607-45FA-4830-8196-6F3D94B62B5B}" type="presParOf" srcId="{00F96E02-754B-1F45-B39B-655FAEC68362}" destId="{BB2677B4-E5EB-8C45-A70D-DF8942BC4EA5}" srcOrd="0" destOrd="0" presId="urn:microsoft.com/office/officeart/2005/8/layout/hProcess4"/>
    <dgm:cxn modelId="{F7849D46-86FE-4FF6-96C6-7717BBF34C2C}" type="presParOf" srcId="{00F96E02-754B-1F45-B39B-655FAEC68362}" destId="{79380A6E-EAA5-764F-B0AA-50D5C1DA63F2}" srcOrd="1" destOrd="0" presId="urn:microsoft.com/office/officeart/2005/8/layout/hProcess4"/>
    <dgm:cxn modelId="{112D2E83-58B0-4E94-9A17-6BE923957F6C}" type="presParOf" srcId="{00F96E02-754B-1F45-B39B-655FAEC68362}" destId="{86C2F031-D94F-AC4C-9186-3B1D6165F616}" srcOrd="2" destOrd="0" presId="urn:microsoft.com/office/officeart/2005/8/layout/hProcess4"/>
    <dgm:cxn modelId="{D31F3F2E-8A1F-4750-B7B2-9272A029402C}" type="presParOf" srcId="{86C2F031-D94F-AC4C-9186-3B1D6165F616}" destId="{CDDB7E5A-53C5-1F46-8D9D-5CDDB5D078F6}" srcOrd="0" destOrd="0" presId="urn:microsoft.com/office/officeart/2005/8/layout/hProcess4"/>
    <dgm:cxn modelId="{841A6B0B-FC5E-4627-9BBA-D7B6A6B84C26}" type="presParOf" srcId="{CDDB7E5A-53C5-1F46-8D9D-5CDDB5D078F6}" destId="{79ED7E7F-766B-3E40-A0F2-E45A49693538}" srcOrd="0" destOrd="0" presId="urn:microsoft.com/office/officeart/2005/8/layout/hProcess4"/>
    <dgm:cxn modelId="{BF809804-C6EC-4369-A10D-0B213350B179}" type="presParOf" srcId="{CDDB7E5A-53C5-1F46-8D9D-5CDDB5D078F6}" destId="{43693A10-CE6F-7B42-B6B8-6E1979ED443E}" srcOrd="1" destOrd="0" presId="urn:microsoft.com/office/officeart/2005/8/layout/hProcess4"/>
    <dgm:cxn modelId="{881E279F-69A4-4844-90E7-B405FE162EA1}" type="presParOf" srcId="{CDDB7E5A-53C5-1F46-8D9D-5CDDB5D078F6}" destId="{E7C26F28-8AB0-734C-80CC-329DCD262CDE}" srcOrd="2" destOrd="0" presId="urn:microsoft.com/office/officeart/2005/8/layout/hProcess4"/>
    <dgm:cxn modelId="{DE50BFDA-F4A4-4FD1-8B62-F77548FFAD18}" type="presParOf" srcId="{CDDB7E5A-53C5-1F46-8D9D-5CDDB5D078F6}" destId="{27FFD4DA-58DD-0340-AEBC-F40EA581BD60}" srcOrd="3" destOrd="0" presId="urn:microsoft.com/office/officeart/2005/8/layout/hProcess4"/>
    <dgm:cxn modelId="{B17C4AD9-3BBB-419D-A461-57D366B45EAC}" type="presParOf" srcId="{CDDB7E5A-53C5-1F46-8D9D-5CDDB5D078F6}" destId="{0C01C2C1-D3DC-D84D-85ED-FBE4000B14C8}" srcOrd="4" destOrd="0" presId="urn:microsoft.com/office/officeart/2005/8/layout/hProcess4"/>
    <dgm:cxn modelId="{85E54C0E-EFE9-477F-AC7B-CDFFA84D7B77}" type="presParOf" srcId="{86C2F031-D94F-AC4C-9186-3B1D6165F616}" destId="{B3D7BB1B-3386-BB41-B2CC-511F8F11EA1D}" srcOrd="1" destOrd="0" presId="urn:microsoft.com/office/officeart/2005/8/layout/hProcess4"/>
    <dgm:cxn modelId="{2718EB0B-1883-4C05-AB1E-491477DF37EB}" type="presParOf" srcId="{86C2F031-D94F-AC4C-9186-3B1D6165F616}" destId="{31B3A914-91EF-B74C-AB22-8823F40AB3B9}" srcOrd="2" destOrd="0" presId="urn:microsoft.com/office/officeart/2005/8/layout/hProcess4"/>
    <dgm:cxn modelId="{2107F0F9-5FB9-4FC8-A1A3-0D489702FB7D}" type="presParOf" srcId="{31B3A914-91EF-B74C-AB22-8823F40AB3B9}" destId="{24D87069-D0FB-D946-977F-639BC84AAD73}" srcOrd="0" destOrd="0" presId="urn:microsoft.com/office/officeart/2005/8/layout/hProcess4"/>
    <dgm:cxn modelId="{BAD39D66-08E1-47DC-871F-733603A6C46E}" type="presParOf" srcId="{31B3A914-91EF-B74C-AB22-8823F40AB3B9}" destId="{6FA6541C-DD17-5A46-84F9-E8A22B3F1B42}" srcOrd="1" destOrd="0" presId="urn:microsoft.com/office/officeart/2005/8/layout/hProcess4"/>
    <dgm:cxn modelId="{B2DFBE78-3C33-4D5D-9FA0-9C9DF7B951B7}" type="presParOf" srcId="{31B3A914-91EF-B74C-AB22-8823F40AB3B9}" destId="{8882019B-2531-854D-B70E-83F38C214169}" srcOrd="2" destOrd="0" presId="urn:microsoft.com/office/officeart/2005/8/layout/hProcess4"/>
    <dgm:cxn modelId="{E01C2229-FAA1-4AB2-B33D-C883D5761C93}" type="presParOf" srcId="{31B3A914-91EF-B74C-AB22-8823F40AB3B9}" destId="{FB7E9D40-525D-AC49-8BCB-7B6B5719B622}" srcOrd="3" destOrd="0" presId="urn:microsoft.com/office/officeart/2005/8/layout/hProcess4"/>
    <dgm:cxn modelId="{C1938DA2-C73D-4EC0-A37B-C7CA692BB70B}" type="presParOf" srcId="{31B3A914-91EF-B74C-AB22-8823F40AB3B9}" destId="{2A4BC260-E407-BA47-AAAE-631CED47E7E7}" srcOrd="4" destOrd="0" presId="urn:microsoft.com/office/officeart/2005/8/layout/hProcess4"/>
    <dgm:cxn modelId="{3BC5BE5F-3F6A-4CF2-B0C8-EC2BE6097266}" type="presParOf" srcId="{86C2F031-D94F-AC4C-9186-3B1D6165F616}" destId="{4C51CA56-4886-AE43-A74A-9F060B60A098}" srcOrd="3" destOrd="0" presId="urn:microsoft.com/office/officeart/2005/8/layout/hProcess4"/>
    <dgm:cxn modelId="{6F3725D7-2013-410D-993E-7BAE0BD68444}" type="presParOf" srcId="{86C2F031-D94F-AC4C-9186-3B1D6165F616}" destId="{DABABA43-492B-5347-BB72-8B4F1A0552E2}" srcOrd="4" destOrd="0" presId="urn:microsoft.com/office/officeart/2005/8/layout/hProcess4"/>
    <dgm:cxn modelId="{20F1E93D-0E0E-45CE-ADFE-E3047AC14A42}" type="presParOf" srcId="{DABABA43-492B-5347-BB72-8B4F1A0552E2}" destId="{F4F6FEF2-7051-6849-9D25-DB0CF18BBA34}" srcOrd="0" destOrd="0" presId="urn:microsoft.com/office/officeart/2005/8/layout/hProcess4"/>
    <dgm:cxn modelId="{367331F5-AA67-4711-9A93-E1FDB26280B9}" type="presParOf" srcId="{DABABA43-492B-5347-BB72-8B4F1A0552E2}" destId="{F4C53093-DBB9-DC49-BEEC-F9F7102C66A2}" srcOrd="1" destOrd="0" presId="urn:microsoft.com/office/officeart/2005/8/layout/hProcess4"/>
    <dgm:cxn modelId="{58395D78-0B57-4FE0-9A5C-943CA42F5BF9}" type="presParOf" srcId="{DABABA43-492B-5347-BB72-8B4F1A0552E2}" destId="{4C2A4379-385C-C449-88AC-FA0BAABCB497}" srcOrd="2" destOrd="0" presId="urn:microsoft.com/office/officeart/2005/8/layout/hProcess4"/>
    <dgm:cxn modelId="{E5C26726-99DE-4130-88AF-85781B2BA0CB}" type="presParOf" srcId="{DABABA43-492B-5347-BB72-8B4F1A0552E2}" destId="{8FA740FB-7F73-1347-87AB-024F5B81FB69}" srcOrd="3" destOrd="0" presId="urn:microsoft.com/office/officeart/2005/8/layout/hProcess4"/>
    <dgm:cxn modelId="{D2DC510F-EC2A-441E-B5FC-338B96F30826}" type="presParOf" srcId="{DABABA43-492B-5347-BB72-8B4F1A0552E2}" destId="{6AFBA5BF-6CC2-1C45-991A-48EF3E342F10}" srcOrd="4" destOrd="0" presId="urn:microsoft.com/office/officeart/2005/8/layout/hProcess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0BAF11-F82E-5F46-A492-B583C7442220}"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fr-FR"/>
        </a:p>
      </dgm:t>
    </dgm:pt>
    <dgm:pt modelId="{A84B9216-C67B-0F45-B638-CD96D710FBD3}">
      <dgm:prSet phldrT="[Texte]" custT="1"/>
      <dgm:spPr/>
      <dgm:t>
        <a:bodyPr/>
        <a:lstStyle/>
        <a:p>
          <a:r>
            <a:rPr lang="fr-FR" sz="2000" i="0" dirty="0">
              <a:solidFill>
                <a:schemeClr val="tx1"/>
              </a:solidFill>
              <a:latin typeface="Calibri" panose="020F0502020204030204" pitchFamily="34" charset="0"/>
              <a:cs typeface="Calibri" panose="020F0502020204030204" pitchFamily="34" charset="0"/>
            </a:rPr>
            <a:t>Mobiliser des partenariats, un réseau</a:t>
          </a:r>
        </a:p>
      </dgm:t>
    </dgm:pt>
    <dgm:pt modelId="{44D6BD7A-2B12-2F42-8B27-ACE58696451D}" type="parTrans" cxnId="{86F7018D-94AA-4147-B4FC-26E431545755}">
      <dgm:prSet/>
      <dgm:spPr/>
      <dgm:t>
        <a:bodyPr/>
        <a:lstStyle/>
        <a:p>
          <a:endParaRPr lang="fr-FR"/>
        </a:p>
      </dgm:t>
    </dgm:pt>
    <dgm:pt modelId="{57AE1BE4-FC1C-AB48-B8AF-5DF71CAB310D}" type="sibTrans" cxnId="{86F7018D-94AA-4147-B4FC-26E431545755}">
      <dgm:prSet/>
      <dgm:spPr/>
      <dgm:t>
        <a:bodyPr/>
        <a:lstStyle/>
        <a:p>
          <a:endParaRPr lang="fr-FR"/>
        </a:p>
      </dgm:t>
    </dgm:pt>
    <dgm:pt modelId="{EF11F78D-D5C6-E149-9352-6F9725D46153}">
      <dgm:prSet phldrT="[Texte]" custT="1"/>
      <dgm:spPr/>
      <dgm:t>
        <a:bodyPr/>
        <a:lstStyle/>
        <a:p>
          <a:r>
            <a:rPr lang="fr-FR" sz="1800" i="0" dirty="0">
              <a:solidFill>
                <a:schemeClr val="tx1"/>
              </a:solidFill>
              <a:latin typeface="Calibri" panose="020F0502020204030204" pitchFamily="34" charset="0"/>
              <a:cs typeface="Calibri" panose="020F0502020204030204" pitchFamily="34" charset="0"/>
            </a:rPr>
            <a:t>Continuité/discontinuité comment  inscrire le lien dans une permanence</a:t>
          </a:r>
        </a:p>
      </dgm:t>
    </dgm:pt>
    <dgm:pt modelId="{8409D517-8135-4D46-B322-4AB38F516F96}" type="parTrans" cxnId="{22925E64-BBAF-164C-9218-D7113D0B5DF3}">
      <dgm:prSet/>
      <dgm:spPr/>
      <dgm:t>
        <a:bodyPr/>
        <a:lstStyle/>
        <a:p>
          <a:endParaRPr lang="fr-FR"/>
        </a:p>
      </dgm:t>
    </dgm:pt>
    <dgm:pt modelId="{9759D471-4B3B-7444-86F1-0426E7B9B025}" type="sibTrans" cxnId="{22925E64-BBAF-164C-9218-D7113D0B5DF3}">
      <dgm:prSet/>
      <dgm:spPr/>
      <dgm:t>
        <a:bodyPr/>
        <a:lstStyle/>
        <a:p>
          <a:endParaRPr lang="fr-FR"/>
        </a:p>
      </dgm:t>
    </dgm:pt>
    <dgm:pt modelId="{DC9502E1-456C-9F4C-983B-8E7E00DE6ED7}">
      <dgm:prSet phldrT="[Texte]" custT="1"/>
      <dgm:spPr/>
      <dgm:t>
        <a:bodyPr/>
        <a:lstStyle/>
        <a:p>
          <a:r>
            <a:rPr lang="fr-FR" sz="1800" dirty="0"/>
            <a:t>Secret partagé/être en confiance/faire confiance en GOS</a:t>
          </a:r>
        </a:p>
      </dgm:t>
    </dgm:pt>
    <dgm:pt modelId="{5D0402CC-7AC0-6F4C-951F-5494B3232A91}" type="parTrans" cxnId="{FD3FF3EF-154B-5745-9720-E91AEBF5F54B}">
      <dgm:prSet/>
      <dgm:spPr/>
      <dgm:t>
        <a:bodyPr/>
        <a:lstStyle/>
        <a:p>
          <a:endParaRPr lang="fr-FR"/>
        </a:p>
      </dgm:t>
    </dgm:pt>
    <dgm:pt modelId="{829A197A-58B4-F046-8614-580FB03C3B33}" type="sibTrans" cxnId="{FD3FF3EF-154B-5745-9720-E91AEBF5F54B}">
      <dgm:prSet/>
      <dgm:spPr/>
      <dgm:t>
        <a:bodyPr/>
        <a:lstStyle/>
        <a:p>
          <a:endParaRPr lang="fr-FR"/>
        </a:p>
      </dgm:t>
    </dgm:pt>
    <dgm:pt modelId="{35C30831-4A32-0E4B-B28A-F3ED75CF8893}">
      <dgm:prSet phldrT="[Texte]" custT="1"/>
      <dgm:spPr/>
      <dgm:t>
        <a:bodyPr/>
        <a:lstStyle/>
        <a:p>
          <a:r>
            <a:rPr lang="fr-FR" sz="1800" dirty="0"/>
            <a:t>De l’accueil inconditionnel, libre adhésion à l’accueil sous conditions comment faire pour ne pas perdre un jeune fragile ?</a:t>
          </a:r>
        </a:p>
      </dgm:t>
    </dgm:pt>
    <dgm:pt modelId="{7A996FE7-D4D2-1049-AA61-4F9B6AFFF8A8}" type="parTrans" cxnId="{B4023EE4-87B2-B844-AB0A-99B3ED45943D}">
      <dgm:prSet/>
      <dgm:spPr/>
      <dgm:t>
        <a:bodyPr/>
        <a:lstStyle/>
        <a:p>
          <a:endParaRPr lang="fr-FR"/>
        </a:p>
      </dgm:t>
    </dgm:pt>
    <dgm:pt modelId="{6CE1956B-C723-F443-A6B5-8753CEEF84BC}" type="sibTrans" cxnId="{B4023EE4-87B2-B844-AB0A-99B3ED45943D}">
      <dgm:prSet/>
      <dgm:spPr/>
      <dgm:t>
        <a:bodyPr/>
        <a:lstStyle/>
        <a:p>
          <a:endParaRPr lang="fr-FR"/>
        </a:p>
      </dgm:t>
    </dgm:pt>
    <dgm:pt modelId="{528D4984-F735-CE4E-93D1-3089BFC09108}">
      <dgm:prSet phldrT="[Texte]" custT="1"/>
      <dgm:spPr/>
      <dgm:t>
        <a:bodyPr/>
        <a:lstStyle/>
        <a:p>
          <a:r>
            <a:rPr lang="fr-FR" sz="1800" dirty="0"/>
            <a:t>Présenter une situation de jeune  (subjectivité/objectivation)</a:t>
          </a:r>
        </a:p>
      </dgm:t>
    </dgm:pt>
    <dgm:pt modelId="{49A0C1D0-14BA-744A-8DEA-97F37F0E4090}" type="parTrans" cxnId="{ECD489D5-9CDD-224C-A17B-EBC6035F2DDB}">
      <dgm:prSet/>
      <dgm:spPr/>
      <dgm:t>
        <a:bodyPr/>
        <a:lstStyle/>
        <a:p>
          <a:endParaRPr lang="fr-FR"/>
        </a:p>
      </dgm:t>
    </dgm:pt>
    <dgm:pt modelId="{A466B532-D308-8943-8050-BF2382E7AC85}" type="sibTrans" cxnId="{ECD489D5-9CDD-224C-A17B-EBC6035F2DDB}">
      <dgm:prSet/>
      <dgm:spPr/>
      <dgm:t>
        <a:bodyPr/>
        <a:lstStyle/>
        <a:p>
          <a:endParaRPr lang="fr-FR"/>
        </a:p>
      </dgm:t>
    </dgm:pt>
    <dgm:pt modelId="{70AA0F5B-160E-0F45-AA76-6FDB46F7D043}" type="pres">
      <dgm:prSet presAssocID="{270BAF11-F82E-5F46-A492-B583C7442220}" presName="diagram" presStyleCnt="0">
        <dgm:presLayoutVars>
          <dgm:dir/>
          <dgm:resizeHandles val="exact"/>
        </dgm:presLayoutVars>
      </dgm:prSet>
      <dgm:spPr/>
    </dgm:pt>
    <dgm:pt modelId="{3580A557-B169-FB41-BEE0-3C07E659056C}" type="pres">
      <dgm:prSet presAssocID="{A84B9216-C67B-0F45-B638-CD96D710FBD3}" presName="node" presStyleLbl="node1" presStyleIdx="0" presStyleCnt="5" custScaleX="112115" custScaleY="114303" custLinFactNeighborY="17909">
        <dgm:presLayoutVars>
          <dgm:bulletEnabled val="1"/>
        </dgm:presLayoutVars>
      </dgm:prSet>
      <dgm:spPr/>
    </dgm:pt>
    <dgm:pt modelId="{6F0BA68A-67B4-0040-9CCB-FE9190AA7DA4}" type="pres">
      <dgm:prSet presAssocID="{57AE1BE4-FC1C-AB48-B8AF-5DF71CAB310D}" presName="sibTrans" presStyleCnt="0"/>
      <dgm:spPr/>
    </dgm:pt>
    <dgm:pt modelId="{71027B16-BF47-8C48-B99B-78BA5DBFE2C5}" type="pres">
      <dgm:prSet presAssocID="{EF11F78D-D5C6-E149-9352-6F9725D46153}" presName="node" presStyleLbl="node1" presStyleIdx="1" presStyleCnt="5" custScaleX="120814" custScaleY="159647" custLinFactNeighborY="11134">
        <dgm:presLayoutVars>
          <dgm:bulletEnabled val="1"/>
        </dgm:presLayoutVars>
      </dgm:prSet>
      <dgm:spPr/>
    </dgm:pt>
    <dgm:pt modelId="{67FDE9F0-A61A-AE45-BBD5-90BA95FC35C9}" type="pres">
      <dgm:prSet presAssocID="{9759D471-4B3B-7444-86F1-0426E7B9B025}" presName="sibTrans" presStyleCnt="0"/>
      <dgm:spPr/>
    </dgm:pt>
    <dgm:pt modelId="{81F94E3B-0C4D-0B4D-B1BE-D82D2462BDBF}" type="pres">
      <dgm:prSet presAssocID="{DC9502E1-456C-9F4C-983B-8E7E00DE6ED7}" presName="node" presStyleLbl="node1" presStyleIdx="2" presStyleCnt="5" custScaleX="139400" custScaleY="71541" custLinFactNeighborY="10054">
        <dgm:presLayoutVars>
          <dgm:bulletEnabled val="1"/>
        </dgm:presLayoutVars>
      </dgm:prSet>
      <dgm:spPr/>
    </dgm:pt>
    <dgm:pt modelId="{C2DC9823-188A-BB4D-88BA-DCDDC3478868}" type="pres">
      <dgm:prSet presAssocID="{829A197A-58B4-F046-8614-580FB03C3B33}" presName="sibTrans" presStyleCnt="0"/>
      <dgm:spPr/>
    </dgm:pt>
    <dgm:pt modelId="{2E583EB7-7822-6D4E-816F-24F488C6E359}" type="pres">
      <dgm:prSet presAssocID="{35C30831-4A32-0E4B-B28A-F3ED75CF8893}" presName="node" presStyleLbl="node1" presStyleIdx="3" presStyleCnt="5" custScaleX="273968" custScaleY="74982">
        <dgm:presLayoutVars>
          <dgm:bulletEnabled val="1"/>
        </dgm:presLayoutVars>
      </dgm:prSet>
      <dgm:spPr/>
    </dgm:pt>
    <dgm:pt modelId="{2C70E833-CFFC-624F-9352-4E87755895A7}" type="pres">
      <dgm:prSet presAssocID="{6CE1956B-C723-F443-A6B5-8753CEEF84BC}" presName="sibTrans" presStyleCnt="0"/>
      <dgm:spPr/>
    </dgm:pt>
    <dgm:pt modelId="{70477785-51B8-A644-9120-C3D9B8E155B1}" type="pres">
      <dgm:prSet presAssocID="{528D4984-F735-CE4E-93D1-3089BFC09108}" presName="node" presStyleLbl="node1" presStyleIdx="4" presStyleCnt="5" custScaleX="147341" custScaleY="79082" custLinFactNeighborY="-17392">
        <dgm:presLayoutVars>
          <dgm:bulletEnabled val="1"/>
        </dgm:presLayoutVars>
      </dgm:prSet>
      <dgm:spPr/>
    </dgm:pt>
  </dgm:ptLst>
  <dgm:cxnLst>
    <dgm:cxn modelId="{5D7C7934-3DFF-42A4-8146-15742B44250E}" type="presOf" srcId="{A84B9216-C67B-0F45-B638-CD96D710FBD3}" destId="{3580A557-B169-FB41-BEE0-3C07E659056C}" srcOrd="0" destOrd="0" presId="urn:microsoft.com/office/officeart/2005/8/layout/default"/>
    <dgm:cxn modelId="{22925E64-BBAF-164C-9218-D7113D0B5DF3}" srcId="{270BAF11-F82E-5F46-A492-B583C7442220}" destId="{EF11F78D-D5C6-E149-9352-6F9725D46153}" srcOrd="1" destOrd="0" parTransId="{8409D517-8135-4D46-B322-4AB38F516F96}" sibTransId="{9759D471-4B3B-7444-86F1-0426E7B9B025}"/>
    <dgm:cxn modelId="{97399348-9A61-4B2B-B2E2-0C464580E79F}" type="presOf" srcId="{DC9502E1-456C-9F4C-983B-8E7E00DE6ED7}" destId="{81F94E3B-0C4D-0B4D-B1BE-D82D2462BDBF}" srcOrd="0" destOrd="0" presId="urn:microsoft.com/office/officeart/2005/8/layout/default"/>
    <dgm:cxn modelId="{E1DA3D7F-548A-496F-967C-E52FC0C98B33}" type="presOf" srcId="{270BAF11-F82E-5F46-A492-B583C7442220}" destId="{70AA0F5B-160E-0F45-AA76-6FDB46F7D043}" srcOrd="0" destOrd="0" presId="urn:microsoft.com/office/officeart/2005/8/layout/default"/>
    <dgm:cxn modelId="{86F7018D-94AA-4147-B4FC-26E431545755}" srcId="{270BAF11-F82E-5F46-A492-B583C7442220}" destId="{A84B9216-C67B-0F45-B638-CD96D710FBD3}" srcOrd="0" destOrd="0" parTransId="{44D6BD7A-2B12-2F42-8B27-ACE58696451D}" sibTransId="{57AE1BE4-FC1C-AB48-B8AF-5DF71CAB310D}"/>
    <dgm:cxn modelId="{609321A2-EF9C-44C8-A26E-3CDC77686068}" type="presOf" srcId="{EF11F78D-D5C6-E149-9352-6F9725D46153}" destId="{71027B16-BF47-8C48-B99B-78BA5DBFE2C5}" srcOrd="0" destOrd="0" presId="urn:microsoft.com/office/officeart/2005/8/layout/default"/>
    <dgm:cxn modelId="{6B196EAD-CEC9-4E1C-AD38-89B2901492D1}" type="presOf" srcId="{528D4984-F735-CE4E-93D1-3089BFC09108}" destId="{70477785-51B8-A644-9120-C3D9B8E155B1}" srcOrd="0" destOrd="0" presId="urn:microsoft.com/office/officeart/2005/8/layout/default"/>
    <dgm:cxn modelId="{ECD489D5-9CDD-224C-A17B-EBC6035F2DDB}" srcId="{270BAF11-F82E-5F46-A492-B583C7442220}" destId="{528D4984-F735-CE4E-93D1-3089BFC09108}" srcOrd="4" destOrd="0" parTransId="{49A0C1D0-14BA-744A-8DEA-97F37F0E4090}" sibTransId="{A466B532-D308-8943-8050-BF2382E7AC85}"/>
    <dgm:cxn modelId="{B4023EE4-87B2-B844-AB0A-99B3ED45943D}" srcId="{270BAF11-F82E-5F46-A492-B583C7442220}" destId="{35C30831-4A32-0E4B-B28A-F3ED75CF8893}" srcOrd="3" destOrd="0" parTransId="{7A996FE7-D4D2-1049-AA61-4F9B6AFFF8A8}" sibTransId="{6CE1956B-C723-F443-A6B5-8753CEEF84BC}"/>
    <dgm:cxn modelId="{FD3FF3EF-154B-5745-9720-E91AEBF5F54B}" srcId="{270BAF11-F82E-5F46-A492-B583C7442220}" destId="{DC9502E1-456C-9F4C-983B-8E7E00DE6ED7}" srcOrd="2" destOrd="0" parTransId="{5D0402CC-7AC0-6F4C-951F-5494B3232A91}" sibTransId="{829A197A-58B4-F046-8614-580FB03C3B33}"/>
    <dgm:cxn modelId="{AC7EEAFA-DA94-4BA4-9BBC-B4146CBF4297}" type="presOf" srcId="{35C30831-4A32-0E4B-B28A-F3ED75CF8893}" destId="{2E583EB7-7822-6D4E-816F-24F488C6E359}" srcOrd="0" destOrd="0" presId="urn:microsoft.com/office/officeart/2005/8/layout/default"/>
    <dgm:cxn modelId="{5F7A1C31-C6EA-432C-9744-E9B125FCAF1F}" type="presParOf" srcId="{70AA0F5B-160E-0F45-AA76-6FDB46F7D043}" destId="{3580A557-B169-FB41-BEE0-3C07E659056C}" srcOrd="0" destOrd="0" presId="urn:microsoft.com/office/officeart/2005/8/layout/default"/>
    <dgm:cxn modelId="{07738037-A737-4756-B5EB-D796883E3761}" type="presParOf" srcId="{70AA0F5B-160E-0F45-AA76-6FDB46F7D043}" destId="{6F0BA68A-67B4-0040-9CCB-FE9190AA7DA4}" srcOrd="1" destOrd="0" presId="urn:microsoft.com/office/officeart/2005/8/layout/default"/>
    <dgm:cxn modelId="{9897BCBB-98E8-499E-8F91-68C78CB77008}" type="presParOf" srcId="{70AA0F5B-160E-0F45-AA76-6FDB46F7D043}" destId="{71027B16-BF47-8C48-B99B-78BA5DBFE2C5}" srcOrd="2" destOrd="0" presId="urn:microsoft.com/office/officeart/2005/8/layout/default"/>
    <dgm:cxn modelId="{CA3F35B9-BF64-45CB-AB52-8F8779143CD9}" type="presParOf" srcId="{70AA0F5B-160E-0F45-AA76-6FDB46F7D043}" destId="{67FDE9F0-A61A-AE45-BBD5-90BA95FC35C9}" srcOrd="3" destOrd="0" presId="urn:microsoft.com/office/officeart/2005/8/layout/default"/>
    <dgm:cxn modelId="{B7B8E942-25BE-434C-ABC1-F67A4C32CD3A}" type="presParOf" srcId="{70AA0F5B-160E-0F45-AA76-6FDB46F7D043}" destId="{81F94E3B-0C4D-0B4D-B1BE-D82D2462BDBF}" srcOrd="4" destOrd="0" presId="urn:microsoft.com/office/officeart/2005/8/layout/default"/>
    <dgm:cxn modelId="{15F4A64E-74FE-4C3A-ADDF-E2BC34CC5556}" type="presParOf" srcId="{70AA0F5B-160E-0F45-AA76-6FDB46F7D043}" destId="{C2DC9823-188A-BB4D-88BA-DCDDC3478868}" srcOrd="5" destOrd="0" presId="urn:microsoft.com/office/officeart/2005/8/layout/default"/>
    <dgm:cxn modelId="{B09E928B-8278-4430-A820-56B229412AFA}" type="presParOf" srcId="{70AA0F5B-160E-0F45-AA76-6FDB46F7D043}" destId="{2E583EB7-7822-6D4E-816F-24F488C6E359}" srcOrd="6" destOrd="0" presId="urn:microsoft.com/office/officeart/2005/8/layout/default"/>
    <dgm:cxn modelId="{DFB92567-BB31-4635-A451-DB1219C6DB18}" type="presParOf" srcId="{70AA0F5B-160E-0F45-AA76-6FDB46F7D043}" destId="{2C70E833-CFFC-624F-9352-4E87755895A7}" srcOrd="7" destOrd="0" presId="urn:microsoft.com/office/officeart/2005/8/layout/default"/>
    <dgm:cxn modelId="{15B2D4A0-5795-4AFE-BD77-ADBEA4CC30F0}" type="presParOf" srcId="{70AA0F5B-160E-0F45-AA76-6FDB46F7D043}" destId="{70477785-51B8-A644-9120-C3D9B8E155B1}" srcOrd="8"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90689F-C352-4842-AF34-AC0FE032CDAF}" type="doc">
      <dgm:prSet loTypeId="urn:microsoft.com/office/officeart/2008/layout/LinedList" loCatId="list" qsTypeId="urn:microsoft.com/office/officeart/2005/8/quickstyle/simple1" qsCatId="simple" csTypeId="urn:microsoft.com/office/officeart/2005/8/colors/accent5_1" csCatId="accent5" phldr="1"/>
      <dgm:spPr/>
      <dgm:t>
        <a:bodyPr/>
        <a:lstStyle/>
        <a:p>
          <a:endParaRPr lang="fr-FR"/>
        </a:p>
      </dgm:t>
    </dgm:pt>
    <dgm:pt modelId="{B512E1CE-595D-49FE-B926-1E26FB706415}">
      <dgm:prSet custT="1"/>
      <dgm:spPr/>
      <dgm:t>
        <a:bodyPr/>
        <a:lstStyle/>
        <a:p>
          <a:pPr algn="ctr"/>
          <a:r>
            <a:rPr lang="fr-FR" sz="2000" b="1" dirty="0">
              <a:solidFill>
                <a:srgbClr val="170739"/>
              </a:solidFill>
              <a:latin typeface="Calibri"/>
              <a:cs typeface="Calibri"/>
            </a:rPr>
            <a:t>39</a:t>
          </a:r>
          <a:r>
            <a:rPr lang="fr-FR" sz="2000" b="1" spc="-55" dirty="0">
              <a:solidFill>
                <a:srgbClr val="170739"/>
              </a:solidFill>
              <a:latin typeface="Calibri"/>
              <a:cs typeface="Calibri"/>
            </a:rPr>
            <a:t> </a:t>
          </a:r>
          <a:r>
            <a:rPr lang="fr-FR" sz="1800" spc="-10" dirty="0">
              <a:solidFill>
                <a:srgbClr val="170739"/>
              </a:solidFill>
              <a:latin typeface="Calibri"/>
              <a:cs typeface="Calibri"/>
            </a:rPr>
            <a:t>sites</a:t>
          </a:r>
          <a:r>
            <a:rPr lang="fr-FR" sz="1800" spc="5" dirty="0">
              <a:solidFill>
                <a:srgbClr val="170739"/>
              </a:solidFill>
              <a:latin typeface="Calibri"/>
              <a:cs typeface="Calibri"/>
            </a:rPr>
            <a:t> </a:t>
          </a:r>
          <a:r>
            <a:rPr lang="fr-FR" sz="1800" spc="-5" dirty="0">
              <a:solidFill>
                <a:srgbClr val="170739"/>
              </a:solidFill>
              <a:latin typeface="Calibri"/>
              <a:cs typeface="Calibri"/>
            </a:rPr>
            <a:t>de</a:t>
          </a:r>
          <a:r>
            <a:rPr lang="fr-FR" sz="1800" dirty="0">
              <a:solidFill>
                <a:srgbClr val="170739"/>
              </a:solidFill>
              <a:latin typeface="Calibri"/>
              <a:cs typeface="Calibri"/>
            </a:rPr>
            <a:t> </a:t>
          </a:r>
          <a:r>
            <a:rPr lang="fr-FR" sz="1800" spc="-10" dirty="0">
              <a:solidFill>
                <a:srgbClr val="170739"/>
              </a:solidFill>
              <a:latin typeface="Calibri"/>
              <a:cs typeface="Calibri"/>
            </a:rPr>
            <a:t>compétitions</a:t>
          </a:r>
          <a:r>
            <a:rPr lang="fr-FR" sz="1800" spc="45" dirty="0">
              <a:solidFill>
                <a:srgbClr val="170739"/>
              </a:solidFill>
              <a:latin typeface="Calibri"/>
              <a:cs typeface="Calibri"/>
            </a:rPr>
            <a:t> </a:t>
          </a:r>
          <a:r>
            <a:rPr lang="fr-FR" sz="1800" spc="-5" dirty="0">
              <a:solidFill>
                <a:srgbClr val="170739"/>
              </a:solidFill>
              <a:latin typeface="Calibri"/>
              <a:cs typeface="Calibri"/>
            </a:rPr>
            <a:t>olympiques</a:t>
          </a:r>
          <a:br>
            <a:rPr lang="fr-FR" sz="1800" spc="-5" dirty="0">
              <a:solidFill>
                <a:srgbClr val="170739"/>
              </a:solidFill>
              <a:latin typeface="Calibri"/>
              <a:cs typeface="Calibri"/>
            </a:rPr>
          </a:br>
          <a:r>
            <a:rPr lang="fr-FR" sz="2000" b="1" spc="5" dirty="0">
              <a:solidFill>
                <a:srgbClr val="170739"/>
              </a:solidFill>
              <a:latin typeface="Calibri"/>
              <a:cs typeface="Calibri"/>
            </a:rPr>
            <a:t>36</a:t>
          </a:r>
          <a:r>
            <a:rPr lang="fr-FR" sz="1800" b="1" spc="-50" dirty="0">
              <a:solidFill>
                <a:srgbClr val="170739"/>
              </a:solidFill>
              <a:latin typeface="Calibri"/>
              <a:cs typeface="Calibri"/>
            </a:rPr>
            <a:t> </a:t>
          </a:r>
          <a:r>
            <a:rPr lang="fr-FR" sz="1800" spc="-10" dirty="0">
              <a:solidFill>
                <a:srgbClr val="170739"/>
              </a:solidFill>
              <a:latin typeface="Calibri"/>
              <a:cs typeface="Calibri"/>
            </a:rPr>
            <a:t>sites</a:t>
          </a:r>
          <a:r>
            <a:rPr lang="fr-FR" sz="1800" spc="-20" dirty="0">
              <a:solidFill>
                <a:srgbClr val="170739"/>
              </a:solidFill>
              <a:latin typeface="Calibri"/>
              <a:cs typeface="Calibri"/>
            </a:rPr>
            <a:t> </a:t>
          </a:r>
          <a:r>
            <a:rPr lang="fr-FR" sz="1800" spc="-15" dirty="0">
              <a:solidFill>
                <a:srgbClr val="170739"/>
              </a:solidFill>
              <a:latin typeface="Calibri"/>
              <a:cs typeface="Calibri"/>
            </a:rPr>
            <a:t>d’entraînements</a:t>
          </a:r>
          <a:br>
            <a:rPr lang="fr-FR" sz="1800" spc="-15" dirty="0">
              <a:solidFill>
                <a:srgbClr val="170739"/>
              </a:solidFill>
              <a:latin typeface="Calibri"/>
              <a:cs typeface="Calibri"/>
            </a:rPr>
          </a:br>
          <a:r>
            <a:rPr lang="fr-FR" sz="2000" b="1" dirty="0">
              <a:solidFill>
                <a:srgbClr val="170739"/>
              </a:solidFill>
              <a:latin typeface="Calibri"/>
              <a:cs typeface="Calibri"/>
            </a:rPr>
            <a:t>18</a:t>
          </a:r>
          <a:r>
            <a:rPr lang="fr-FR" sz="1800" b="1" spc="-60" dirty="0">
              <a:solidFill>
                <a:srgbClr val="170739"/>
              </a:solidFill>
              <a:latin typeface="Calibri"/>
              <a:cs typeface="Calibri"/>
            </a:rPr>
            <a:t> </a:t>
          </a:r>
          <a:r>
            <a:rPr lang="fr-FR" sz="1800" spc="-10" dirty="0">
              <a:solidFill>
                <a:srgbClr val="170739"/>
              </a:solidFill>
              <a:latin typeface="Calibri"/>
              <a:cs typeface="Calibri"/>
            </a:rPr>
            <a:t>sites</a:t>
          </a:r>
          <a:r>
            <a:rPr lang="fr-FR" sz="1800" dirty="0">
              <a:solidFill>
                <a:srgbClr val="170739"/>
              </a:solidFill>
              <a:latin typeface="Calibri"/>
              <a:cs typeface="Calibri"/>
            </a:rPr>
            <a:t> </a:t>
          </a:r>
          <a:r>
            <a:rPr lang="fr-FR" sz="1800" spc="-5" dirty="0">
              <a:solidFill>
                <a:srgbClr val="170739"/>
              </a:solidFill>
              <a:latin typeface="Calibri"/>
              <a:cs typeface="Calibri"/>
            </a:rPr>
            <a:t>de </a:t>
          </a:r>
          <a:r>
            <a:rPr lang="fr-FR" sz="1800" spc="-10" dirty="0">
              <a:solidFill>
                <a:srgbClr val="170739"/>
              </a:solidFill>
              <a:latin typeface="Calibri"/>
              <a:cs typeface="Calibri"/>
            </a:rPr>
            <a:t>compétition</a:t>
          </a:r>
          <a:r>
            <a:rPr lang="fr-FR" sz="1800" spc="35" dirty="0">
              <a:solidFill>
                <a:srgbClr val="170739"/>
              </a:solidFill>
              <a:latin typeface="Calibri"/>
              <a:cs typeface="Calibri"/>
            </a:rPr>
            <a:t> </a:t>
          </a:r>
          <a:r>
            <a:rPr lang="fr-FR" sz="1800" spc="-5" dirty="0">
              <a:solidFill>
                <a:srgbClr val="170739"/>
              </a:solidFill>
              <a:latin typeface="Calibri"/>
              <a:cs typeface="Calibri"/>
            </a:rPr>
            <a:t>paralympique</a:t>
          </a:r>
          <a:endParaRPr lang="fr-FR" sz="1800" dirty="0">
            <a:latin typeface="Calibri"/>
            <a:cs typeface="Calibri"/>
          </a:endParaRPr>
        </a:p>
      </dgm:t>
    </dgm:pt>
    <dgm:pt modelId="{BBFA673E-1CB2-4B54-848E-34684F2FC169}" type="parTrans" cxnId="{DDCE4781-C151-4BA9-B878-EA40692D99C1}">
      <dgm:prSet/>
      <dgm:spPr/>
      <dgm:t>
        <a:bodyPr/>
        <a:lstStyle/>
        <a:p>
          <a:endParaRPr lang="fr-FR"/>
        </a:p>
      </dgm:t>
    </dgm:pt>
    <dgm:pt modelId="{609544C9-F82F-41E0-B5E5-6A0B24A7ACCA}" type="sibTrans" cxnId="{DDCE4781-C151-4BA9-B878-EA40692D99C1}">
      <dgm:prSet/>
      <dgm:spPr/>
      <dgm:t>
        <a:bodyPr/>
        <a:lstStyle/>
        <a:p>
          <a:endParaRPr lang="fr-FR"/>
        </a:p>
      </dgm:t>
    </dgm:pt>
    <dgm:pt modelId="{9005DC51-9D02-4D0E-A104-518695F90631}" type="pres">
      <dgm:prSet presAssocID="{5890689F-C352-4842-AF34-AC0FE032CDAF}" presName="vert0" presStyleCnt="0">
        <dgm:presLayoutVars>
          <dgm:dir/>
          <dgm:animOne val="branch"/>
          <dgm:animLvl val="lvl"/>
        </dgm:presLayoutVars>
      </dgm:prSet>
      <dgm:spPr/>
    </dgm:pt>
    <dgm:pt modelId="{DC40CD2D-4B32-49C2-9DE0-089E051F9016}" type="pres">
      <dgm:prSet presAssocID="{B512E1CE-595D-49FE-B926-1E26FB706415}" presName="thickLine" presStyleLbl="alignNode1" presStyleIdx="0" presStyleCnt="1"/>
      <dgm:spPr/>
    </dgm:pt>
    <dgm:pt modelId="{753B9555-92B3-46D1-B84A-83AB51DE02B0}" type="pres">
      <dgm:prSet presAssocID="{B512E1CE-595D-49FE-B926-1E26FB706415}" presName="horz1" presStyleCnt="0"/>
      <dgm:spPr/>
    </dgm:pt>
    <dgm:pt modelId="{AAC8CC4F-D29E-4E4B-B36A-9729EC0EF228}" type="pres">
      <dgm:prSet presAssocID="{B512E1CE-595D-49FE-B926-1E26FB706415}" presName="tx1" presStyleLbl="revTx" presStyleIdx="0" presStyleCnt="1"/>
      <dgm:spPr/>
    </dgm:pt>
    <dgm:pt modelId="{38682442-9E4F-48FC-B5C2-7A6CC9E8678B}" type="pres">
      <dgm:prSet presAssocID="{B512E1CE-595D-49FE-B926-1E26FB706415}" presName="vert1" presStyleCnt="0"/>
      <dgm:spPr/>
    </dgm:pt>
  </dgm:ptLst>
  <dgm:cxnLst>
    <dgm:cxn modelId="{B0FF0E61-5B43-4B71-B42B-2E6973AFC41D}" type="presOf" srcId="{5890689F-C352-4842-AF34-AC0FE032CDAF}" destId="{9005DC51-9D02-4D0E-A104-518695F90631}" srcOrd="0" destOrd="0" presId="urn:microsoft.com/office/officeart/2008/layout/LinedList"/>
    <dgm:cxn modelId="{DDCE4781-C151-4BA9-B878-EA40692D99C1}" srcId="{5890689F-C352-4842-AF34-AC0FE032CDAF}" destId="{B512E1CE-595D-49FE-B926-1E26FB706415}" srcOrd="0" destOrd="0" parTransId="{BBFA673E-1CB2-4B54-848E-34684F2FC169}" sibTransId="{609544C9-F82F-41E0-B5E5-6A0B24A7ACCA}"/>
    <dgm:cxn modelId="{0D120C95-4EBE-4B15-877E-61A59DB2B99E}" type="presOf" srcId="{B512E1CE-595D-49FE-B926-1E26FB706415}" destId="{AAC8CC4F-D29E-4E4B-B36A-9729EC0EF228}" srcOrd="0" destOrd="0" presId="urn:microsoft.com/office/officeart/2008/layout/LinedList"/>
    <dgm:cxn modelId="{8D047A22-F4ED-4353-92FB-8C62B7480B3D}" type="presParOf" srcId="{9005DC51-9D02-4D0E-A104-518695F90631}" destId="{DC40CD2D-4B32-49C2-9DE0-089E051F9016}" srcOrd="0" destOrd="0" presId="urn:microsoft.com/office/officeart/2008/layout/LinedList"/>
    <dgm:cxn modelId="{FD6B2770-852A-4429-B698-9F3DD16E7D51}" type="presParOf" srcId="{9005DC51-9D02-4D0E-A104-518695F90631}" destId="{753B9555-92B3-46D1-B84A-83AB51DE02B0}" srcOrd="1" destOrd="0" presId="urn:microsoft.com/office/officeart/2008/layout/LinedList"/>
    <dgm:cxn modelId="{412C048F-27FE-434B-B3D0-77FC018A6F73}" type="presParOf" srcId="{753B9555-92B3-46D1-B84A-83AB51DE02B0}" destId="{AAC8CC4F-D29E-4E4B-B36A-9729EC0EF228}" srcOrd="0" destOrd="0" presId="urn:microsoft.com/office/officeart/2008/layout/LinedList"/>
    <dgm:cxn modelId="{C97FB57E-A5D8-407F-B7CF-7EB3A4275FF1}" type="presParOf" srcId="{753B9555-92B3-46D1-B84A-83AB51DE02B0}" destId="{38682442-9E4F-48FC-B5C2-7A6CC9E8678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90689F-C352-4842-AF34-AC0FE032CDAF}" type="doc">
      <dgm:prSet loTypeId="urn:microsoft.com/office/officeart/2005/8/layout/vList3" loCatId="list" qsTypeId="urn:microsoft.com/office/officeart/2005/8/quickstyle/simple1" qsCatId="simple" csTypeId="urn:microsoft.com/office/officeart/2005/8/colors/accent5_1" csCatId="accent5" phldr="1"/>
      <dgm:spPr/>
      <dgm:t>
        <a:bodyPr/>
        <a:lstStyle/>
        <a:p>
          <a:endParaRPr lang="fr-FR"/>
        </a:p>
      </dgm:t>
    </dgm:pt>
    <dgm:pt modelId="{DC854E8D-E91E-48A6-A868-AA99C5260331}">
      <dgm:prSet phldrT="[Texte]"/>
      <dgm:spPr/>
      <dgm:t>
        <a:bodyPr/>
        <a:lstStyle/>
        <a:p>
          <a:r>
            <a:rPr lang="fr-FR" b="1" dirty="0"/>
            <a:t>15.000 athlètes</a:t>
          </a:r>
        </a:p>
      </dgm:t>
    </dgm:pt>
    <dgm:pt modelId="{20C34386-B62E-411C-B561-9B1D1007DF78}" type="parTrans" cxnId="{F0D49C39-AD66-4B4C-940F-A7F640980742}">
      <dgm:prSet/>
      <dgm:spPr/>
      <dgm:t>
        <a:bodyPr/>
        <a:lstStyle/>
        <a:p>
          <a:endParaRPr lang="fr-FR"/>
        </a:p>
      </dgm:t>
    </dgm:pt>
    <dgm:pt modelId="{32E06324-949D-44F6-A6AF-7796BE0F1669}" type="sibTrans" cxnId="{F0D49C39-AD66-4B4C-940F-A7F640980742}">
      <dgm:prSet/>
      <dgm:spPr/>
      <dgm:t>
        <a:bodyPr/>
        <a:lstStyle/>
        <a:p>
          <a:endParaRPr lang="fr-FR"/>
        </a:p>
      </dgm:t>
    </dgm:pt>
    <dgm:pt modelId="{773D4FEE-F3D1-417B-A218-BDF86DFEC15A}">
      <dgm:prSet phldrT="[Texte]"/>
      <dgm:spPr/>
      <dgm:t>
        <a:bodyPr/>
        <a:lstStyle/>
        <a:p>
          <a:r>
            <a:rPr lang="fr-FR" b="1" dirty="0"/>
            <a:t>208 délégations</a:t>
          </a:r>
        </a:p>
      </dgm:t>
    </dgm:pt>
    <dgm:pt modelId="{4F59839E-E252-4759-9C90-3F77D964FE42}" type="parTrans" cxnId="{504C4B97-7425-449E-A2F3-0B64ED5E100D}">
      <dgm:prSet/>
      <dgm:spPr/>
      <dgm:t>
        <a:bodyPr/>
        <a:lstStyle/>
        <a:p>
          <a:endParaRPr lang="fr-FR"/>
        </a:p>
      </dgm:t>
    </dgm:pt>
    <dgm:pt modelId="{29555A0E-59F8-4462-82FB-65EE35B57BA4}" type="sibTrans" cxnId="{504C4B97-7425-449E-A2F3-0B64ED5E100D}">
      <dgm:prSet/>
      <dgm:spPr/>
      <dgm:t>
        <a:bodyPr/>
        <a:lstStyle/>
        <a:p>
          <a:endParaRPr lang="fr-FR"/>
        </a:p>
      </dgm:t>
    </dgm:pt>
    <dgm:pt modelId="{45274D7E-06A8-4CAF-A046-56AFE974F282}">
      <dgm:prSet phldrT="[Texte]"/>
      <dgm:spPr/>
      <dgm:t>
        <a:bodyPr/>
        <a:lstStyle/>
        <a:p>
          <a:r>
            <a:rPr lang="fr-FR" b="1" dirty="0"/>
            <a:t>32 sports olympiques</a:t>
          </a:r>
        </a:p>
      </dgm:t>
    </dgm:pt>
    <dgm:pt modelId="{1FB9DE02-A7B2-4FE7-84E3-70789D7F4D1A}" type="parTrans" cxnId="{63481E80-3265-48E6-BEDA-E5630FD5D1E9}">
      <dgm:prSet/>
      <dgm:spPr/>
      <dgm:t>
        <a:bodyPr/>
        <a:lstStyle/>
        <a:p>
          <a:endParaRPr lang="fr-FR"/>
        </a:p>
      </dgm:t>
    </dgm:pt>
    <dgm:pt modelId="{BC3FD448-B1B5-4DB1-81A9-2680CABD63B7}" type="sibTrans" cxnId="{63481E80-3265-48E6-BEDA-E5630FD5D1E9}">
      <dgm:prSet/>
      <dgm:spPr/>
      <dgm:t>
        <a:bodyPr/>
        <a:lstStyle/>
        <a:p>
          <a:endParaRPr lang="fr-FR"/>
        </a:p>
      </dgm:t>
    </dgm:pt>
    <dgm:pt modelId="{65A6E827-4009-4296-93B5-E1756A6C15B7}">
      <dgm:prSet phldrT="[Texte]"/>
      <dgm:spPr/>
      <dgm:t>
        <a:bodyPr/>
        <a:lstStyle/>
        <a:p>
          <a:r>
            <a:rPr lang="fr-FR" b="1" dirty="0"/>
            <a:t>22 sports paralympiques</a:t>
          </a:r>
        </a:p>
      </dgm:t>
    </dgm:pt>
    <dgm:pt modelId="{4B445A63-1BE6-45C6-A634-4E4F04EB290D}" type="parTrans" cxnId="{9E8939F7-B467-499D-A166-B61B9D64CDE7}">
      <dgm:prSet/>
      <dgm:spPr/>
      <dgm:t>
        <a:bodyPr/>
        <a:lstStyle/>
        <a:p>
          <a:endParaRPr lang="fr-FR"/>
        </a:p>
      </dgm:t>
    </dgm:pt>
    <dgm:pt modelId="{4B80505F-FD9D-4289-AD9E-555D3905572A}" type="sibTrans" cxnId="{9E8939F7-B467-499D-A166-B61B9D64CDE7}">
      <dgm:prSet/>
      <dgm:spPr/>
      <dgm:t>
        <a:bodyPr/>
        <a:lstStyle/>
        <a:p>
          <a:endParaRPr lang="fr-FR"/>
        </a:p>
      </dgm:t>
    </dgm:pt>
    <dgm:pt modelId="{B3C3BA58-84D5-4D59-9AD9-9E93845A6FFD}" type="pres">
      <dgm:prSet presAssocID="{5890689F-C352-4842-AF34-AC0FE032CDAF}" presName="linearFlow" presStyleCnt="0">
        <dgm:presLayoutVars>
          <dgm:dir/>
          <dgm:resizeHandles val="exact"/>
        </dgm:presLayoutVars>
      </dgm:prSet>
      <dgm:spPr/>
    </dgm:pt>
    <dgm:pt modelId="{1830A1CD-3763-436A-BFF4-682B27B630B9}" type="pres">
      <dgm:prSet presAssocID="{DC854E8D-E91E-48A6-A868-AA99C5260331}" presName="composite" presStyleCnt="0"/>
      <dgm:spPr/>
    </dgm:pt>
    <dgm:pt modelId="{07CDE9A1-0DC8-450B-8FC5-FC92ACD3876F}" type="pres">
      <dgm:prSet presAssocID="{DC854E8D-E91E-48A6-A868-AA99C5260331}" presName="imgShp" presStyleLbl="fgImgPlace1" presStyleIdx="0" presStyleCnt="4"/>
      <dgm:spPr>
        <a:blipFill rotWithShape="1">
          <a:blip xmlns:r="http://schemas.openxmlformats.org/officeDocument/2006/relationships" r:embed="rId1">
            <a:duotone>
              <a:schemeClr val="accent5">
                <a:shade val="45000"/>
                <a:satMod val="135000"/>
              </a:schemeClr>
              <a:prstClr val="white"/>
            </a:duotone>
          </a:blip>
          <a:stretch>
            <a:fillRect/>
          </a:stretch>
        </a:blipFill>
      </dgm:spPr>
    </dgm:pt>
    <dgm:pt modelId="{70CB2CFB-62A0-48C9-A98C-65588388CB1A}" type="pres">
      <dgm:prSet presAssocID="{DC854E8D-E91E-48A6-A868-AA99C5260331}" presName="txShp" presStyleLbl="node1" presStyleIdx="0" presStyleCnt="4">
        <dgm:presLayoutVars>
          <dgm:bulletEnabled val="1"/>
        </dgm:presLayoutVars>
      </dgm:prSet>
      <dgm:spPr/>
    </dgm:pt>
    <dgm:pt modelId="{25138FDD-4265-4862-A1A1-FC9C0727CAAF}" type="pres">
      <dgm:prSet presAssocID="{32E06324-949D-44F6-A6AF-7796BE0F1669}" presName="spacing" presStyleCnt="0"/>
      <dgm:spPr/>
    </dgm:pt>
    <dgm:pt modelId="{C99FA0A1-4AC1-47A7-A909-CDE20352F820}" type="pres">
      <dgm:prSet presAssocID="{773D4FEE-F3D1-417B-A218-BDF86DFEC15A}" presName="composite" presStyleCnt="0"/>
      <dgm:spPr/>
    </dgm:pt>
    <dgm:pt modelId="{FAEF37CD-66FE-4E89-A29B-6655DF0FE8D8}" type="pres">
      <dgm:prSet presAssocID="{773D4FEE-F3D1-417B-A218-BDF86DFEC15A}" presName="imgShp" presStyleLbl="fgImgPlace1" presStyleIdx="1" presStyleCnt="4"/>
      <dgm:spPr>
        <a:blipFill rotWithShape="1">
          <a:blip xmlns:r="http://schemas.openxmlformats.org/officeDocument/2006/relationships" r:embed="rId2"/>
          <a:stretch>
            <a:fillRect/>
          </a:stretch>
        </a:blipFill>
      </dgm:spPr>
    </dgm:pt>
    <dgm:pt modelId="{62CBCA3B-4ABB-4071-A082-EAB617D6F204}" type="pres">
      <dgm:prSet presAssocID="{773D4FEE-F3D1-417B-A218-BDF86DFEC15A}" presName="txShp" presStyleLbl="node1" presStyleIdx="1" presStyleCnt="4">
        <dgm:presLayoutVars>
          <dgm:bulletEnabled val="1"/>
        </dgm:presLayoutVars>
      </dgm:prSet>
      <dgm:spPr/>
    </dgm:pt>
    <dgm:pt modelId="{DAC4D2D9-5A51-437B-BF46-BAE0104D2651}" type="pres">
      <dgm:prSet presAssocID="{29555A0E-59F8-4462-82FB-65EE35B57BA4}" presName="spacing" presStyleCnt="0"/>
      <dgm:spPr/>
    </dgm:pt>
    <dgm:pt modelId="{DA3C5A19-355A-4401-A3A0-102F2CA5C112}" type="pres">
      <dgm:prSet presAssocID="{45274D7E-06A8-4CAF-A046-56AFE974F282}" presName="composite" presStyleCnt="0"/>
      <dgm:spPr/>
    </dgm:pt>
    <dgm:pt modelId="{07A64E39-305C-40FB-AC50-576E1AF53A98}" type="pres">
      <dgm:prSet presAssocID="{45274D7E-06A8-4CAF-A046-56AFE974F282}" presName="imgShp" presStyleLbl="fgImgPlace1" presStyleIdx="2" presStyleCnt="4"/>
      <dgm:spPr>
        <a:blipFill rotWithShape="1">
          <a:blip xmlns:r="http://schemas.openxmlformats.org/officeDocument/2006/relationships" r:embed="rId3">
            <a:duotone>
              <a:schemeClr val="accent5">
                <a:shade val="45000"/>
                <a:satMod val="135000"/>
              </a:schemeClr>
              <a:prstClr val="white"/>
            </a:duotone>
          </a:blip>
          <a:stretch>
            <a:fillRect/>
          </a:stretch>
        </a:blipFill>
      </dgm:spPr>
    </dgm:pt>
    <dgm:pt modelId="{524255FC-5412-4D61-BE80-BDE7B9DAEB60}" type="pres">
      <dgm:prSet presAssocID="{45274D7E-06A8-4CAF-A046-56AFE974F282}" presName="txShp" presStyleLbl="node1" presStyleIdx="2" presStyleCnt="4">
        <dgm:presLayoutVars>
          <dgm:bulletEnabled val="1"/>
        </dgm:presLayoutVars>
      </dgm:prSet>
      <dgm:spPr/>
    </dgm:pt>
    <dgm:pt modelId="{B1E504F4-0A64-495E-A951-23A357ABBE29}" type="pres">
      <dgm:prSet presAssocID="{BC3FD448-B1B5-4DB1-81A9-2680CABD63B7}" presName="spacing" presStyleCnt="0"/>
      <dgm:spPr/>
    </dgm:pt>
    <dgm:pt modelId="{333EF33C-13C6-4069-85B3-3091C2CCA58B}" type="pres">
      <dgm:prSet presAssocID="{65A6E827-4009-4296-93B5-E1756A6C15B7}" presName="composite" presStyleCnt="0"/>
      <dgm:spPr/>
    </dgm:pt>
    <dgm:pt modelId="{234E891A-C95A-4CB8-9D4B-8BEC28AE7406}" type="pres">
      <dgm:prSet presAssocID="{65A6E827-4009-4296-93B5-E1756A6C15B7}" presName="imgShp" presStyleLbl="fgImgPlace1" presStyleIdx="3" presStyleCnt="4"/>
      <dgm:spPr>
        <a:blipFill rotWithShape="1">
          <a:blip xmlns:r="http://schemas.openxmlformats.org/officeDocument/2006/relationships" r:embed="rId4">
            <a:duotone>
              <a:schemeClr val="accent5">
                <a:shade val="45000"/>
                <a:satMod val="135000"/>
              </a:schemeClr>
              <a:prstClr val="white"/>
            </a:duotone>
          </a:blip>
          <a:stretch>
            <a:fillRect/>
          </a:stretch>
        </a:blipFill>
      </dgm:spPr>
    </dgm:pt>
    <dgm:pt modelId="{DA4E88DC-E9F0-4F4B-A94C-289BDEE1346B}" type="pres">
      <dgm:prSet presAssocID="{65A6E827-4009-4296-93B5-E1756A6C15B7}" presName="txShp" presStyleLbl="node1" presStyleIdx="3" presStyleCnt="4">
        <dgm:presLayoutVars>
          <dgm:bulletEnabled val="1"/>
        </dgm:presLayoutVars>
      </dgm:prSet>
      <dgm:spPr/>
    </dgm:pt>
  </dgm:ptLst>
  <dgm:cxnLst>
    <dgm:cxn modelId="{31D8A600-92C0-48C5-9385-CE33EF04B0BA}" type="presOf" srcId="{45274D7E-06A8-4CAF-A046-56AFE974F282}" destId="{524255FC-5412-4D61-BE80-BDE7B9DAEB60}" srcOrd="0" destOrd="0" presId="urn:microsoft.com/office/officeart/2005/8/layout/vList3"/>
    <dgm:cxn modelId="{FAD68B31-5DEA-4542-A49B-4C6F86516297}" type="presOf" srcId="{65A6E827-4009-4296-93B5-E1756A6C15B7}" destId="{DA4E88DC-E9F0-4F4B-A94C-289BDEE1346B}" srcOrd="0" destOrd="0" presId="urn:microsoft.com/office/officeart/2005/8/layout/vList3"/>
    <dgm:cxn modelId="{F0D49C39-AD66-4B4C-940F-A7F640980742}" srcId="{5890689F-C352-4842-AF34-AC0FE032CDAF}" destId="{DC854E8D-E91E-48A6-A868-AA99C5260331}" srcOrd="0" destOrd="0" parTransId="{20C34386-B62E-411C-B561-9B1D1007DF78}" sibTransId="{32E06324-949D-44F6-A6AF-7796BE0F1669}"/>
    <dgm:cxn modelId="{D4FA2242-301C-42B2-8B57-C0D00C00F61A}" type="presOf" srcId="{773D4FEE-F3D1-417B-A218-BDF86DFEC15A}" destId="{62CBCA3B-4ABB-4071-A082-EAB617D6F204}" srcOrd="0" destOrd="0" presId="urn:microsoft.com/office/officeart/2005/8/layout/vList3"/>
    <dgm:cxn modelId="{63481E80-3265-48E6-BEDA-E5630FD5D1E9}" srcId="{5890689F-C352-4842-AF34-AC0FE032CDAF}" destId="{45274D7E-06A8-4CAF-A046-56AFE974F282}" srcOrd="2" destOrd="0" parTransId="{1FB9DE02-A7B2-4FE7-84E3-70789D7F4D1A}" sibTransId="{BC3FD448-B1B5-4DB1-81A9-2680CABD63B7}"/>
    <dgm:cxn modelId="{504C4B97-7425-449E-A2F3-0B64ED5E100D}" srcId="{5890689F-C352-4842-AF34-AC0FE032CDAF}" destId="{773D4FEE-F3D1-417B-A218-BDF86DFEC15A}" srcOrd="1" destOrd="0" parTransId="{4F59839E-E252-4759-9C90-3F77D964FE42}" sibTransId="{29555A0E-59F8-4462-82FB-65EE35B57BA4}"/>
    <dgm:cxn modelId="{FD653FAE-C8CE-4F03-85ED-1601D777E36A}" type="presOf" srcId="{DC854E8D-E91E-48A6-A868-AA99C5260331}" destId="{70CB2CFB-62A0-48C9-A98C-65588388CB1A}" srcOrd="0" destOrd="0" presId="urn:microsoft.com/office/officeart/2005/8/layout/vList3"/>
    <dgm:cxn modelId="{E0754AE2-B1C9-41D3-8BDD-0DAF678DEC2B}" type="presOf" srcId="{5890689F-C352-4842-AF34-AC0FE032CDAF}" destId="{B3C3BA58-84D5-4D59-9AD9-9E93845A6FFD}" srcOrd="0" destOrd="0" presId="urn:microsoft.com/office/officeart/2005/8/layout/vList3"/>
    <dgm:cxn modelId="{9E8939F7-B467-499D-A166-B61B9D64CDE7}" srcId="{5890689F-C352-4842-AF34-AC0FE032CDAF}" destId="{65A6E827-4009-4296-93B5-E1756A6C15B7}" srcOrd="3" destOrd="0" parTransId="{4B445A63-1BE6-45C6-A634-4E4F04EB290D}" sibTransId="{4B80505F-FD9D-4289-AD9E-555D3905572A}"/>
    <dgm:cxn modelId="{4A9787E7-728C-47B7-9379-2EDCDC65AEA3}" type="presParOf" srcId="{B3C3BA58-84D5-4D59-9AD9-9E93845A6FFD}" destId="{1830A1CD-3763-436A-BFF4-682B27B630B9}" srcOrd="0" destOrd="0" presId="urn:microsoft.com/office/officeart/2005/8/layout/vList3"/>
    <dgm:cxn modelId="{8B928FE9-D3C6-454B-BEED-B0A5290913ED}" type="presParOf" srcId="{1830A1CD-3763-436A-BFF4-682B27B630B9}" destId="{07CDE9A1-0DC8-450B-8FC5-FC92ACD3876F}" srcOrd="0" destOrd="0" presId="urn:microsoft.com/office/officeart/2005/8/layout/vList3"/>
    <dgm:cxn modelId="{A905E725-64AC-4258-BAB8-D906DBFC47E8}" type="presParOf" srcId="{1830A1CD-3763-436A-BFF4-682B27B630B9}" destId="{70CB2CFB-62A0-48C9-A98C-65588388CB1A}" srcOrd="1" destOrd="0" presId="urn:microsoft.com/office/officeart/2005/8/layout/vList3"/>
    <dgm:cxn modelId="{D89B9C98-740B-420C-A993-E0A728F64AA5}" type="presParOf" srcId="{B3C3BA58-84D5-4D59-9AD9-9E93845A6FFD}" destId="{25138FDD-4265-4862-A1A1-FC9C0727CAAF}" srcOrd="1" destOrd="0" presId="urn:microsoft.com/office/officeart/2005/8/layout/vList3"/>
    <dgm:cxn modelId="{DDF5384E-6ADC-41C5-A814-B1C2E7A64205}" type="presParOf" srcId="{B3C3BA58-84D5-4D59-9AD9-9E93845A6FFD}" destId="{C99FA0A1-4AC1-47A7-A909-CDE20352F820}" srcOrd="2" destOrd="0" presId="urn:microsoft.com/office/officeart/2005/8/layout/vList3"/>
    <dgm:cxn modelId="{256CFBAB-F7C6-4B02-83B7-8884BEE83DC2}" type="presParOf" srcId="{C99FA0A1-4AC1-47A7-A909-CDE20352F820}" destId="{FAEF37CD-66FE-4E89-A29B-6655DF0FE8D8}" srcOrd="0" destOrd="0" presId="urn:microsoft.com/office/officeart/2005/8/layout/vList3"/>
    <dgm:cxn modelId="{2FBE2E4A-0804-4C41-A540-5F0A95B6219A}" type="presParOf" srcId="{C99FA0A1-4AC1-47A7-A909-CDE20352F820}" destId="{62CBCA3B-4ABB-4071-A082-EAB617D6F204}" srcOrd="1" destOrd="0" presId="urn:microsoft.com/office/officeart/2005/8/layout/vList3"/>
    <dgm:cxn modelId="{4AD10891-530B-4B25-B256-60C6ED2CF16A}" type="presParOf" srcId="{B3C3BA58-84D5-4D59-9AD9-9E93845A6FFD}" destId="{DAC4D2D9-5A51-437B-BF46-BAE0104D2651}" srcOrd="3" destOrd="0" presId="urn:microsoft.com/office/officeart/2005/8/layout/vList3"/>
    <dgm:cxn modelId="{FA05E26D-1686-4958-8A6F-F6C7277C2F25}" type="presParOf" srcId="{B3C3BA58-84D5-4D59-9AD9-9E93845A6FFD}" destId="{DA3C5A19-355A-4401-A3A0-102F2CA5C112}" srcOrd="4" destOrd="0" presId="urn:microsoft.com/office/officeart/2005/8/layout/vList3"/>
    <dgm:cxn modelId="{1671B28A-B94F-4F54-990E-1194419C0744}" type="presParOf" srcId="{DA3C5A19-355A-4401-A3A0-102F2CA5C112}" destId="{07A64E39-305C-40FB-AC50-576E1AF53A98}" srcOrd="0" destOrd="0" presId="urn:microsoft.com/office/officeart/2005/8/layout/vList3"/>
    <dgm:cxn modelId="{3793EAD9-9582-4DB2-A057-16DFCBD6F185}" type="presParOf" srcId="{DA3C5A19-355A-4401-A3A0-102F2CA5C112}" destId="{524255FC-5412-4D61-BE80-BDE7B9DAEB60}" srcOrd="1" destOrd="0" presId="urn:microsoft.com/office/officeart/2005/8/layout/vList3"/>
    <dgm:cxn modelId="{B547E9B9-1B08-4039-A92E-7DD4493C0A5C}" type="presParOf" srcId="{B3C3BA58-84D5-4D59-9AD9-9E93845A6FFD}" destId="{B1E504F4-0A64-495E-A951-23A357ABBE29}" srcOrd="5" destOrd="0" presId="urn:microsoft.com/office/officeart/2005/8/layout/vList3"/>
    <dgm:cxn modelId="{91369771-D268-42D1-BB2E-9046465AEC73}" type="presParOf" srcId="{B3C3BA58-84D5-4D59-9AD9-9E93845A6FFD}" destId="{333EF33C-13C6-4069-85B3-3091C2CCA58B}" srcOrd="6" destOrd="0" presId="urn:microsoft.com/office/officeart/2005/8/layout/vList3"/>
    <dgm:cxn modelId="{05669F81-0B36-45FE-8FA7-50F0CB7795E4}" type="presParOf" srcId="{333EF33C-13C6-4069-85B3-3091C2CCA58B}" destId="{234E891A-C95A-4CB8-9D4B-8BEC28AE7406}" srcOrd="0" destOrd="0" presId="urn:microsoft.com/office/officeart/2005/8/layout/vList3"/>
    <dgm:cxn modelId="{E0055DE4-ABED-4C35-9EC7-38F9B5858F68}" type="presParOf" srcId="{333EF33C-13C6-4069-85B3-3091C2CCA58B}" destId="{DA4E88DC-E9F0-4F4B-A94C-289BDEE1346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90689F-C352-4842-AF34-AC0FE032CDAF}" type="doc">
      <dgm:prSet loTypeId="urn:microsoft.com/office/officeart/2005/8/layout/vList3" loCatId="list" qsTypeId="urn:microsoft.com/office/officeart/2005/8/quickstyle/simple1" qsCatId="simple" csTypeId="urn:microsoft.com/office/officeart/2005/8/colors/accent5_1" csCatId="accent5" phldr="1"/>
      <dgm:spPr/>
      <dgm:t>
        <a:bodyPr/>
        <a:lstStyle/>
        <a:p>
          <a:endParaRPr lang="fr-FR"/>
        </a:p>
      </dgm:t>
    </dgm:pt>
    <dgm:pt modelId="{FB71004C-FA8E-4457-A78F-3293C7622AB0}">
      <dgm:prSet phldrT="[Texte]"/>
      <dgm:spPr/>
      <dgm:t>
        <a:bodyPr/>
        <a:lstStyle/>
        <a:p>
          <a:r>
            <a:rPr lang="fr-FR" b="1" dirty="0"/>
            <a:t>45.000 volontaires</a:t>
          </a:r>
        </a:p>
      </dgm:t>
    </dgm:pt>
    <dgm:pt modelId="{DE6F34F6-05B5-4043-8498-D7601BEE0DEB}" type="parTrans" cxnId="{154CB83C-0907-43C5-97AA-14E8B00D6F0A}">
      <dgm:prSet/>
      <dgm:spPr/>
      <dgm:t>
        <a:bodyPr/>
        <a:lstStyle/>
        <a:p>
          <a:endParaRPr lang="fr-FR"/>
        </a:p>
      </dgm:t>
    </dgm:pt>
    <dgm:pt modelId="{B9CE355C-6644-4F99-90A7-4C19BB74CD5A}" type="sibTrans" cxnId="{154CB83C-0907-43C5-97AA-14E8B00D6F0A}">
      <dgm:prSet/>
      <dgm:spPr/>
      <dgm:t>
        <a:bodyPr/>
        <a:lstStyle/>
        <a:p>
          <a:endParaRPr lang="fr-FR"/>
        </a:p>
      </dgm:t>
    </dgm:pt>
    <dgm:pt modelId="{2C2283DD-283B-459B-95B7-841804A1DCA6}">
      <dgm:prSet phldrT="[Texte]"/>
      <dgm:spPr/>
      <dgm:t>
        <a:bodyPr/>
        <a:lstStyle/>
        <a:p>
          <a:r>
            <a:rPr lang="fr-FR" b="1" dirty="0"/>
            <a:t>4 milliards de téléspectateurs</a:t>
          </a:r>
        </a:p>
      </dgm:t>
    </dgm:pt>
    <dgm:pt modelId="{3D117960-EDF5-4447-83A1-67EB619D6499}" type="parTrans" cxnId="{0C02C20C-D5E0-4DF8-99D5-2A650F211E7D}">
      <dgm:prSet/>
      <dgm:spPr/>
      <dgm:t>
        <a:bodyPr/>
        <a:lstStyle/>
        <a:p>
          <a:endParaRPr lang="fr-FR"/>
        </a:p>
      </dgm:t>
    </dgm:pt>
    <dgm:pt modelId="{841E657B-47D4-49A0-B4EE-03821CF69563}" type="sibTrans" cxnId="{0C02C20C-D5E0-4DF8-99D5-2A650F211E7D}">
      <dgm:prSet/>
      <dgm:spPr/>
      <dgm:t>
        <a:bodyPr/>
        <a:lstStyle/>
        <a:p>
          <a:endParaRPr lang="fr-FR"/>
        </a:p>
      </dgm:t>
    </dgm:pt>
    <dgm:pt modelId="{DF898640-5D20-4196-8C48-5270970CA416}">
      <dgm:prSet phldrT="[Texte]"/>
      <dgm:spPr/>
      <dgm:t>
        <a:bodyPr/>
        <a:lstStyle/>
        <a:p>
          <a:r>
            <a:rPr lang="fr-FR" b="1" dirty="0"/>
            <a:t>13,4 millions de spectateurs</a:t>
          </a:r>
        </a:p>
      </dgm:t>
    </dgm:pt>
    <dgm:pt modelId="{D1EF75F0-9044-4696-B15C-D5E2E611DE9B}" type="parTrans" cxnId="{47CB6CFB-532C-4D44-81B5-1A97EAB3B746}">
      <dgm:prSet/>
      <dgm:spPr/>
      <dgm:t>
        <a:bodyPr/>
        <a:lstStyle/>
        <a:p>
          <a:endParaRPr lang="fr-FR"/>
        </a:p>
      </dgm:t>
    </dgm:pt>
    <dgm:pt modelId="{E3E2F0B7-E659-42DA-B0B0-FEA1555830E7}" type="sibTrans" cxnId="{47CB6CFB-532C-4D44-81B5-1A97EAB3B746}">
      <dgm:prSet/>
      <dgm:spPr/>
      <dgm:t>
        <a:bodyPr/>
        <a:lstStyle/>
        <a:p>
          <a:endParaRPr lang="fr-FR"/>
        </a:p>
      </dgm:t>
    </dgm:pt>
    <dgm:pt modelId="{1A7F6B05-6F25-4E87-98B7-E96FEC41EC84}">
      <dgm:prSet phldrT="[Texte]"/>
      <dgm:spPr/>
      <dgm:t>
        <a:bodyPr/>
        <a:lstStyle/>
        <a:p>
          <a:r>
            <a:rPr lang="fr-FR" b="1" dirty="0"/>
            <a:t>878 épreuves</a:t>
          </a:r>
        </a:p>
      </dgm:t>
    </dgm:pt>
    <dgm:pt modelId="{64A6E9B6-B33C-4C58-A6D2-F4F0A67EE04E}" type="sibTrans" cxnId="{E8E1576C-A397-4E38-B9AE-CA6D1FC26F8A}">
      <dgm:prSet/>
      <dgm:spPr/>
      <dgm:t>
        <a:bodyPr/>
        <a:lstStyle/>
        <a:p>
          <a:endParaRPr lang="fr-FR"/>
        </a:p>
      </dgm:t>
    </dgm:pt>
    <dgm:pt modelId="{C75466C5-C45D-416C-9572-F3E301DA2F6F}" type="parTrans" cxnId="{E8E1576C-A397-4E38-B9AE-CA6D1FC26F8A}">
      <dgm:prSet/>
      <dgm:spPr/>
      <dgm:t>
        <a:bodyPr/>
        <a:lstStyle/>
        <a:p>
          <a:endParaRPr lang="fr-FR"/>
        </a:p>
      </dgm:t>
    </dgm:pt>
    <dgm:pt modelId="{B3C3BA58-84D5-4D59-9AD9-9E93845A6FFD}" type="pres">
      <dgm:prSet presAssocID="{5890689F-C352-4842-AF34-AC0FE032CDAF}" presName="linearFlow" presStyleCnt="0">
        <dgm:presLayoutVars>
          <dgm:dir/>
          <dgm:resizeHandles val="exact"/>
        </dgm:presLayoutVars>
      </dgm:prSet>
      <dgm:spPr/>
    </dgm:pt>
    <dgm:pt modelId="{3968117C-DBCD-4581-9A6E-F797F92D38EC}" type="pres">
      <dgm:prSet presAssocID="{1A7F6B05-6F25-4E87-98B7-E96FEC41EC84}" presName="composite" presStyleCnt="0"/>
      <dgm:spPr/>
    </dgm:pt>
    <dgm:pt modelId="{C9C784EF-E70C-4AB5-8590-A91F571E947C}" type="pres">
      <dgm:prSet presAssocID="{1A7F6B05-6F25-4E87-98B7-E96FEC41EC84}" presName="imgShp" presStyleLbl="fgImgPlace1" presStyleIdx="0" presStyleCnt="4"/>
      <dgm:spPr>
        <a:blipFill rotWithShape="1">
          <a:blip xmlns:r="http://schemas.openxmlformats.org/officeDocument/2006/relationships" r:embed="rId1">
            <a:duotone>
              <a:schemeClr val="accent5">
                <a:shade val="45000"/>
                <a:satMod val="135000"/>
              </a:schemeClr>
              <a:prstClr val="white"/>
            </a:duotone>
          </a:blip>
          <a:stretch>
            <a:fillRect/>
          </a:stretch>
        </a:blipFill>
      </dgm:spPr>
    </dgm:pt>
    <dgm:pt modelId="{C5F59CF4-C5A4-469D-A753-A929A3E5F6A9}" type="pres">
      <dgm:prSet presAssocID="{1A7F6B05-6F25-4E87-98B7-E96FEC41EC84}" presName="txShp" presStyleLbl="node1" presStyleIdx="0" presStyleCnt="4">
        <dgm:presLayoutVars>
          <dgm:bulletEnabled val="1"/>
        </dgm:presLayoutVars>
      </dgm:prSet>
      <dgm:spPr/>
    </dgm:pt>
    <dgm:pt modelId="{ED642F01-EBC1-499F-ADE3-3F6D0B4E1962}" type="pres">
      <dgm:prSet presAssocID="{64A6E9B6-B33C-4C58-A6D2-F4F0A67EE04E}" presName="spacing" presStyleCnt="0"/>
      <dgm:spPr/>
    </dgm:pt>
    <dgm:pt modelId="{05F97C46-4EF3-4FF9-88DE-D8724BD60D67}" type="pres">
      <dgm:prSet presAssocID="{FB71004C-FA8E-4457-A78F-3293C7622AB0}" presName="composite" presStyleCnt="0"/>
      <dgm:spPr/>
    </dgm:pt>
    <dgm:pt modelId="{E577A798-120D-466C-957D-A13E5FB6F350}" type="pres">
      <dgm:prSet presAssocID="{FB71004C-FA8E-4457-A78F-3293C7622AB0}" presName="imgShp" presStyleLbl="fgImgPlace1" presStyleIdx="1" presStyleCnt="4"/>
      <dgm:spPr>
        <a:blipFill rotWithShape="1">
          <a:blip xmlns:r="http://schemas.openxmlformats.org/officeDocument/2006/relationships" r:embed="rId2">
            <a:duotone>
              <a:schemeClr val="accent5">
                <a:shade val="45000"/>
                <a:satMod val="135000"/>
              </a:schemeClr>
              <a:prstClr val="white"/>
            </a:duotone>
          </a:blip>
          <a:stretch>
            <a:fillRect/>
          </a:stretch>
        </a:blipFill>
      </dgm:spPr>
    </dgm:pt>
    <dgm:pt modelId="{BE5514CD-FE15-4362-AC96-56330A0A58F4}" type="pres">
      <dgm:prSet presAssocID="{FB71004C-FA8E-4457-A78F-3293C7622AB0}" presName="txShp" presStyleLbl="node1" presStyleIdx="1" presStyleCnt="4">
        <dgm:presLayoutVars>
          <dgm:bulletEnabled val="1"/>
        </dgm:presLayoutVars>
      </dgm:prSet>
      <dgm:spPr/>
    </dgm:pt>
    <dgm:pt modelId="{4A21F799-EC94-4838-92B1-D268285E58FA}" type="pres">
      <dgm:prSet presAssocID="{B9CE355C-6644-4F99-90A7-4C19BB74CD5A}" presName="spacing" presStyleCnt="0"/>
      <dgm:spPr/>
    </dgm:pt>
    <dgm:pt modelId="{914F716D-4C07-4CDA-8BD1-025AC4320709}" type="pres">
      <dgm:prSet presAssocID="{2C2283DD-283B-459B-95B7-841804A1DCA6}" presName="composite" presStyleCnt="0"/>
      <dgm:spPr/>
    </dgm:pt>
    <dgm:pt modelId="{6826A2CB-E186-4D1A-B519-56E5199D49A8}" type="pres">
      <dgm:prSet presAssocID="{2C2283DD-283B-459B-95B7-841804A1DCA6}" presName="imgShp" presStyleLbl="fgImgPlace1" presStyleIdx="2" presStyleCnt="4"/>
      <dgm:spPr>
        <a:blipFill rotWithShape="1">
          <a:blip xmlns:r="http://schemas.openxmlformats.org/officeDocument/2006/relationships" r:embed="rId3">
            <a:duotone>
              <a:schemeClr val="accent5">
                <a:shade val="45000"/>
                <a:satMod val="135000"/>
              </a:schemeClr>
              <a:prstClr val="white"/>
            </a:duotone>
          </a:blip>
          <a:stretch>
            <a:fillRect/>
          </a:stretch>
        </a:blipFill>
      </dgm:spPr>
    </dgm:pt>
    <dgm:pt modelId="{BE78E061-C211-48AA-813E-82B1AA8A5E37}" type="pres">
      <dgm:prSet presAssocID="{2C2283DD-283B-459B-95B7-841804A1DCA6}" presName="txShp" presStyleLbl="node1" presStyleIdx="2" presStyleCnt="4">
        <dgm:presLayoutVars>
          <dgm:bulletEnabled val="1"/>
        </dgm:presLayoutVars>
      </dgm:prSet>
      <dgm:spPr/>
    </dgm:pt>
    <dgm:pt modelId="{78F5B7E6-5F22-4437-A63F-E60D64BDC7A1}" type="pres">
      <dgm:prSet presAssocID="{841E657B-47D4-49A0-B4EE-03821CF69563}" presName="spacing" presStyleCnt="0"/>
      <dgm:spPr/>
    </dgm:pt>
    <dgm:pt modelId="{0C5DDCB9-9413-49DA-A61B-8BD6F283A9A6}" type="pres">
      <dgm:prSet presAssocID="{DF898640-5D20-4196-8C48-5270970CA416}" presName="composite" presStyleCnt="0"/>
      <dgm:spPr/>
    </dgm:pt>
    <dgm:pt modelId="{D205F950-19E3-4959-A93A-7E71FE8FD03F}" type="pres">
      <dgm:prSet presAssocID="{DF898640-5D20-4196-8C48-5270970CA416}" presName="imgShp" presStyleLbl="fgImgPlace1" presStyleIdx="3" presStyleCnt="4"/>
      <dgm:spPr>
        <a:blipFill rotWithShape="1">
          <a:blip xmlns:r="http://schemas.openxmlformats.org/officeDocument/2006/relationships" r:embed="rId4">
            <a:duotone>
              <a:schemeClr val="accent5">
                <a:shade val="45000"/>
                <a:satMod val="135000"/>
              </a:schemeClr>
              <a:prstClr val="white"/>
            </a:duotone>
          </a:blip>
          <a:stretch>
            <a:fillRect/>
          </a:stretch>
        </a:blipFill>
      </dgm:spPr>
    </dgm:pt>
    <dgm:pt modelId="{A8091925-F674-4FAC-867A-652BBCC58D7B}" type="pres">
      <dgm:prSet presAssocID="{DF898640-5D20-4196-8C48-5270970CA416}" presName="txShp" presStyleLbl="node1" presStyleIdx="3" presStyleCnt="4">
        <dgm:presLayoutVars>
          <dgm:bulletEnabled val="1"/>
        </dgm:presLayoutVars>
      </dgm:prSet>
      <dgm:spPr/>
    </dgm:pt>
  </dgm:ptLst>
  <dgm:cxnLst>
    <dgm:cxn modelId="{0C02C20C-D5E0-4DF8-99D5-2A650F211E7D}" srcId="{5890689F-C352-4842-AF34-AC0FE032CDAF}" destId="{2C2283DD-283B-459B-95B7-841804A1DCA6}" srcOrd="2" destOrd="0" parTransId="{3D117960-EDF5-4447-83A1-67EB619D6499}" sibTransId="{841E657B-47D4-49A0-B4EE-03821CF69563}"/>
    <dgm:cxn modelId="{154CB83C-0907-43C5-97AA-14E8B00D6F0A}" srcId="{5890689F-C352-4842-AF34-AC0FE032CDAF}" destId="{FB71004C-FA8E-4457-A78F-3293C7622AB0}" srcOrd="1" destOrd="0" parTransId="{DE6F34F6-05B5-4043-8498-D7601BEE0DEB}" sibTransId="{B9CE355C-6644-4F99-90A7-4C19BB74CD5A}"/>
    <dgm:cxn modelId="{5EE0805F-BA7B-49C8-879A-9A46F57AC9DF}" type="presOf" srcId="{5890689F-C352-4842-AF34-AC0FE032CDAF}" destId="{B3C3BA58-84D5-4D59-9AD9-9E93845A6FFD}" srcOrd="0" destOrd="0" presId="urn:microsoft.com/office/officeart/2005/8/layout/vList3"/>
    <dgm:cxn modelId="{4243524B-801B-4F1E-977B-B0F351B6E46D}" type="presOf" srcId="{2C2283DD-283B-459B-95B7-841804A1DCA6}" destId="{BE78E061-C211-48AA-813E-82B1AA8A5E37}" srcOrd="0" destOrd="0" presId="urn:microsoft.com/office/officeart/2005/8/layout/vList3"/>
    <dgm:cxn modelId="{E8E1576C-A397-4E38-B9AE-CA6D1FC26F8A}" srcId="{5890689F-C352-4842-AF34-AC0FE032CDAF}" destId="{1A7F6B05-6F25-4E87-98B7-E96FEC41EC84}" srcOrd="0" destOrd="0" parTransId="{C75466C5-C45D-416C-9572-F3E301DA2F6F}" sibTransId="{64A6E9B6-B33C-4C58-A6D2-F4F0A67EE04E}"/>
    <dgm:cxn modelId="{CAAD0952-7AC9-4480-8059-07D96990AAEB}" type="presOf" srcId="{1A7F6B05-6F25-4E87-98B7-E96FEC41EC84}" destId="{C5F59CF4-C5A4-469D-A753-A929A3E5F6A9}" srcOrd="0" destOrd="0" presId="urn:microsoft.com/office/officeart/2005/8/layout/vList3"/>
    <dgm:cxn modelId="{55F372A9-08A6-442F-8108-891E03900052}" type="presOf" srcId="{DF898640-5D20-4196-8C48-5270970CA416}" destId="{A8091925-F674-4FAC-867A-652BBCC58D7B}" srcOrd="0" destOrd="0" presId="urn:microsoft.com/office/officeart/2005/8/layout/vList3"/>
    <dgm:cxn modelId="{EF6213C4-5F8C-4F39-BB68-C8B53EDA831E}" type="presOf" srcId="{FB71004C-FA8E-4457-A78F-3293C7622AB0}" destId="{BE5514CD-FE15-4362-AC96-56330A0A58F4}" srcOrd="0" destOrd="0" presId="urn:microsoft.com/office/officeart/2005/8/layout/vList3"/>
    <dgm:cxn modelId="{47CB6CFB-532C-4D44-81B5-1A97EAB3B746}" srcId="{5890689F-C352-4842-AF34-AC0FE032CDAF}" destId="{DF898640-5D20-4196-8C48-5270970CA416}" srcOrd="3" destOrd="0" parTransId="{D1EF75F0-9044-4696-B15C-D5E2E611DE9B}" sibTransId="{E3E2F0B7-E659-42DA-B0B0-FEA1555830E7}"/>
    <dgm:cxn modelId="{3DDE962C-549F-49A6-BA85-08067B28EAFC}" type="presParOf" srcId="{B3C3BA58-84D5-4D59-9AD9-9E93845A6FFD}" destId="{3968117C-DBCD-4581-9A6E-F797F92D38EC}" srcOrd="0" destOrd="0" presId="urn:microsoft.com/office/officeart/2005/8/layout/vList3"/>
    <dgm:cxn modelId="{50DB9DF7-D293-406A-B8B0-6434C1F33070}" type="presParOf" srcId="{3968117C-DBCD-4581-9A6E-F797F92D38EC}" destId="{C9C784EF-E70C-4AB5-8590-A91F571E947C}" srcOrd="0" destOrd="0" presId="urn:microsoft.com/office/officeart/2005/8/layout/vList3"/>
    <dgm:cxn modelId="{08592944-63E6-48DA-BDEB-04D0BF23C990}" type="presParOf" srcId="{3968117C-DBCD-4581-9A6E-F797F92D38EC}" destId="{C5F59CF4-C5A4-469D-A753-A929A3E5F6A9}" srcOrd="1" destOrd="0" presId="urn:microsoft.com/office/officeart/2005/8/layout/vList3"/>
    <dgm:cxn modelId="{EC04DA7E-6F27-4C00-9BB0-8DB2B74B3152}" type="presParOf" srcId="{B3C3BA58-84D5-4D59-9AD9-9E93845A6FFD}" destId="{ED642F01-EBC1-499F-ADE3-3F6D0B4E1962}" srcOrd="1" destOrd="0" presId="urn:microsoft.com/office/officeart/2005/8/layout/vList3"/>
    <dgm:cxn modelId="{4FB33C21-2CC3-4835-A5D0-A3D47E30E0B2}" type="presParOf" srcId="{B3C3BA58-84D5-4D59-9AD9-9E93845A6FFD}" destId="{05F97C46-4EF3-4FF9-88DE-D8724BD60D67}" srcOrd="2" destOrd="0" presId="urn:microsoft.com/office/officeart/2005/8/layout/vList3"/>
    <dgm:cxn modelId="{E0CB93A8-AD5C-46C1-B4DD-2558642B747C}" type="presParOf" srcId="{05F97C46-4EF3-4FF9-88DE-D8724BD60D67}" destId="{E577A798-120D-466C-957D-A13E5FB6F350}" srcOrd="0" destOrd="0" presId="urn:microsoft.com/office/officeart/2005/8/layout/vList3"/>
    <dgm:cxn modelId="{A4722F3B-6D41-400A-9D09-3A9315077AB1}" type="presParOf" srcId="{05F97C46-4EF3-4FF9-88DE-D8724BD60D67}" destId="{BE5514CD-FE15-4362-AC96-56330A0A58F4}" srcOrd="1" destOrd="0" presId="urn:microsoft.com/office/officeart/2005/8/layout/vList3"/>
    <dgm:cxn modelId="{A7ACE755-0B62-4A2C-957D-D3DB4180BCC3}" type="presParOf" srcId="{B3C3BA58-84D5-4D59-9AD9-9E93845A6FFD}" destId="{4A21F799-EC94-4838-92B1-D268285E58FA}" srcOrd="3" destOrd="0" presId="urn:microsoft.com/office/officeart/2005/8/layout/vList3"/>
    <dgm:cxn modelId="{C657400A-2B3F-41A1-A3E6-9ADC50E5651B}" type="presParOf" srcId="{B3C3BA58-84D5-4D59-9AD9-9E93845A6FFD}" destId="{914F716D-4C07-4CDA-8BD1-025AC4320709}" srcOrd="4" destOrd="0" presId="urn:microsoft.com/office/officeart/2005/8/layout/vList3"/>
    <dgm:cxn modelId="{F173CE00-4160-4521-8978-0DE581C87A60}" type="presParOf" srcId="{914F716D-4C07-4CDA-8BD1-025AC4320709}" destId="{6826A2CB-E186-4D1A-B519-56E5199D49A8}" srcOrd="0" destOrd="0" presId="urn:microsoft.com/office/officeart/2005/8/layout/vList3"/>
    <dgm:cxn modelId="{0288ECD1-3ECA-45A5-8246-819929DEFFE2}" type="presParOf" srcId="{914F716D-4C07-4CDA-8BD1-025AC4320709}" destId="{BE78E061-C211-48AA-813E-82B1AA8A5E37}" srcOrd="1" destOrd="0" presId="urn:microsoft.com/office/officeart/2005/8/layout/vList3"/>
    <dgm:cxn modelId="{8A183F42-B7F0-4865-97BA-10E928234784}" type="presParOf" srcId="{B3C3BA58-84D5-4D59-9AD9-9E93845A6FFD}" destId="{78F5B7E6-5F22-4437-A63F-E60D64BDC7A1}" srcOrd="5" destOrd="0" presId="urn:microsoft.com/office/officeart/2005/8/layout/vList3"/>
    <dgm:cxn modelId="{5497A0C2-A6EC-4FBA-9350-FC9E310CEDC1}" type="presParOf" srcId="{B3C3BA58-84D5-4D59-9AD9-9E93845A6FFD}" destId="{0C5DDCB9-9413-49DA-A61B-8BD6F283A9A6}" srcOrd="6" destOrd="0" presId="urn:microsoft.com/office/officeart/2005/8/layout/vList3"/>
    <dgm:cxn modelId="{62CF7ADD-CF26-4D71-99D7-F6D31E506565}" type="presParOf" srcId="{0C5DDCB9-9413-49DA-A61B-8BD6F283A9A6}" destId="{D205F950-19E3-4959-A93A-7E71FE8FD03F}" srcOrd="0" destOrd="0" presId="urn:microsoft.com/office/officeart/2005/8/layout/vList3"/>
    <dgm:cxn modelId="{B8426774-7296-4EDB-8B99-6A5D44E764DF}" type="presParOf" srcId="{0C5DDCB9-9413-49DA-A61B-8BD6F283A9A6}" destId="{A8091925-F674-4FAC-867A-652BBCC58D7B}"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13E482-AFB7-43A9-BB09-D20198CD04E0}" type="doc">
      <dgm:prSet loTypeId="urn:microsoft.com/office/officeart/2005/8/layout/orgChart1" loCatId="hierarchy" qsTypeId="urn:microsoft.com/office/officeart/2005/8/quickstyle/simple3" qsCatId="simple" csTypeId="urn:microsoft.com/office/officeart/2005/8/colors/colorful3" csCatId="colorful" phldr="1"/>
      <dgm:spPr/>
      <dgm:t>
        <a:bodyPr/>
        <a:lstStyle/>
        <a:p>
          <a:endParaRPr lang="fr-FR"/>
        </a:p>
      </dgm:t>
    </dgm:pt>
    <dgm:pt modelId="{5B9F36A2-1E94-4961-AF53-97AF8F8B8E8C}">
      <dgm:prSet phldrT="[Texte]" custT="1"/>
      <dgm:spPr/>
      <dgm:t>
        <a:bodyPr/>
        <a:lstStyle/>
        <a:p>
          <a:r>
            <a:rPr lang="fr-FR" sz="1800" b="1" dirty="0"/>
            <a:t>Un dispositif de formation pré-qualifiant et un statut de stagiaire de la FP</a:t>
          </a:r>
        </a:p>
      </dgm:t>
    </dgm:pt>
    <dgm:pt modelId="{921A2B3E-657D-402E-8FDA-41F6E5342ADF}" type="parTrans" cxnId="{94E12703-B317-4433-AFA4-E94F74250F4E}">
      <dgm:prSet/>
      <dgm:spPr/>
      <dgm:t>
        <a:bodyPr/>
        <a:lstStyle/>
        <a:p>
          <a:endParaRPr lang="fr-FR" sz="1800"/>
        </a:p>
      </dgm:t>
    </dgm:pt>
    <dgm:pt modelId="{4D93A1A3-D8CE-43DD-A790-B1830375EE8E}" type="sibTrans" cxnId="{94E12703-B317-4433-AFA4-E94F74250F4E}">
      <dgm:prSet/>
      <dgm:spPr/>
      <dgm:t>
        <a:bodyPr/>
        <a:lstStyle/>
        <a:p>
          <a:endParaRPr lang="fr-FR" sz="1800"/>
        </a:p>
      </dgm:t>
    </dgm:pt>
    <dgm:pt modelId="{7695F69D-3F81-401E-B541-84AB092FE45C}" type="asst">
      <dgm:prSet phldrT="[Texte]" custT="1"/>
      <dgm:spPr/>
      <dgm:t>
        <a:bodyPr/>
        <a:lstStyle/>
        <a:p>
          <a:r>
            <a:rPr lang="fr-FR" sz="1800" b="1" dirty="0"/>
            <a:t>Parcours Mobilisation : </a:t>
          </a:r>
        </a:p>
        <a:p>
          <a:r>
            <a:rPr lang="fr-FR" sz="1800" b="0" i="0" u="none" strike="noStrike" baseline="0" dirty="0">
              <a:latin typeface="+mn-lt"/>
              <a:ea typeface="+mn-ea"/>
              <a:cs typeface="+mn-cs"/>
            </a:rPr>
            <a:t>DE très éloigné de l’emploi et sans piste identifiée de projet professionnel</a:t>
          </a:r>
          <a:r>
            <a:rPr lang="fr-FR" sz="1800" b="0" dirty="0"/>
            <a:t> </a:t>
          </a:r>
          <a:endParaRPr lang="fr-FR" sz="1800" dirty="0"/>
        </a:p>
      </dgm:t>
    </dgm:pt>
    <dgm:pt modelId="{7A38768B-A493-45F2-982C-053D3642156E}" type="parTrans" cxnId="{BC4C8E05-7047-4678-B9AF-62A315381EA1}">
      <dgm:prSet/>
      <dgm:spPr/>
      <dgm:t>
        <a:bodyPr/>
        <a:lstStyle/>
        <a:p>
          <a:endParaRPr lang="fr-FR" sz="1800"/>
        </a:p>
      </dgm:t>
    </dgm:pt>
    <dgm:pt modelId="{6509FFA2-161B-4395-A9AB-C2307769C5F3}" type="sibTrans" cxnId="{BC4C8E05-7047-4678-B9AF-62A315381EA1}">
      <dgm:prSet/>
      <dgm:spPr/>
      <dgm:t>
        <a:bodyPr/>
        <a:lstStyle/>
        <a:p>
          <a:endParaRPr lang="fr-FR" sz="1800"/>
        </a:p>
      </dgm:t>
    </dgm:pt>
    <dgm:pt modelId="{B7E4B67F-357F-4B95-B112-E92EAB0D9072}">
      <dgm:prSet phldrT="[Texte]" custT="1"/>
      <dgm:spPr/>
      <dgm:t>
        <a:bodyPr/>
        <a:lstStyle/>
        <a:p>
          <a:r>
            <a:rPr lang="fr-FR" sz="1800"/>
            <a:t>Le handicap pris en compte tout au long du parcours</a:t>
          </a:r>
          <a:endParaRPr lang="fr-FR" sz="1800" dirty="0"/>
        </a:p>
      </dgm:t>
    </dgm:pt>
    <dgm:pt modelId="{8DCBA034-D984-4909-9367-C7A7B443947F}" type="parTrans" cxnId="{F1784219-1F2B-4834-B37E-592FF7116EE8}">
      <dgm:prSet/>
      <dgm:spPr/>
      <dgm:t>
        <a:bodyPr/>
        <a:lstStyle/>
        <a:p>
          <a:endParaRPr lang="fr-FR" sz="1800"/>
        </a:p>
      </dgm:t>
    </dgm:pt>
    <dgm:pt modelId="{1672C765-8978-4B3E-BF75-91AACD4C94F9}" type="sibTrans" cxnId="{F1784219-1F2B-4834-B37E-592FF7116EE8}">
      <dgm:prSet/>
      <dgm:spPr/>
      <dgm:t>
        <a:bodyPr/>
        <a:lstStyle/>
        <a:p>
          <a:endParaRPr lang="fr-FR" sz="1800"/>
        </a:p>
      </dgm:t>
    </dgm:pt>
    <dgm:pt modelId="{58E11440-3F29-4E06-901E-39D35D7F10C7}">
      <dgm:prSet phldrT="[Texte]" custT="1"/>
      <dgm:spPr/>
      <dgm:t>
        <a:bodyPr/>
        <a:lstStyle/>
        <a:p>
          <a:pPr>
            <a:spcAft>
              <a:spcPts val="0"/>
            </a:spcAft>
          </a:pPr>
          <a:r>
            <a:rPr lang="fr-FR" sz="1800" dirty="0"/>
            <a:t>Un SAS préliminaire et des parcours individualisés </a:t>
          </a:r>
        </a:p>
        <a:p>
          <a:pPr>
            <a:spcAft>
              <a:spcPts val="0"/>
            </a:spcAft>
          </a:pPr>
          <a:r>
            <a:rPr lang="fr-FR" sz="1800" dirty="0"/>
            <a:t>et souples</a:t>
          </a:r>
        </a:p>
      </dgm:t>
    </dgm:pt>
    <dgm:pt modelId="{5B45311D-EC56-4952-A1FB-4C11ED708E56}" type="parTrans" cxnId="{B8B603EE-195B-4D49-AB11-D06CDA24D2D5}">
      <dgm:prSet/>
      <dgm:spPr/>
      <dgm:t>
        <a:bodyPr/>
        <a:lstStyle/>
        <a:p>
          <a:endParaRPr lang="fr-FR" sz="1800"/>
        </a:p>
      </dgm:t>
    </dgm:pt>
    <dgm:pt modelId="{EC172301-CCEE-49DA-A7D5-F564982E6FBB}" type="sibTrans" cxnId="{B8B603EE-195B-4D49-AB11-D06CDA24D2D5}">
      <dgm:prSet/>
      <dgm:spPr/>
      <dgm:t>
        <a:bodyPr/>
        <a:lstStyle/>
        <a:p>
          <a:endParaRPr lang="fr-FR" sz="1800"/>
        </a:p>
      </dgm:t>
    </dgm:pt>
    <dgm:pt modelId="{E5B366B1-5780-42F2-A3DD-CCEDFF088C89}">
      <dgm:prSet phldrT="[Texte]" custT="1"/>
      <dgm:spPr/>
      <dgm:t>
        <a:bodyPr/>
        <a:lstStyle/>
        <a:p>
          <a:r>
            <a:rPr lang="fr-FR" sz="1800"/>
            <a:t>Une sécurisation financière</a:t>
          </a:r>
          <a:endParaRPr lang="fr-FR" sz="1800" dirty="0"/>
        </a:p>
      </dgm:t>
    </dgm:pt>
    <dgm:pt modelId="{07BE6C84-79BF-44CF-8251-9E5F7679BE5E}" type="parTrans" cxnId="{9AE40260-E715-4636-9990-D68AEE3D72B9}">
      <dgm:prSet/>
      <dgm:spPr/>
      <dgm:t>
        <a:bodyPr/>
        <a:lstStyle/>
        <a:p>
          <a:endParaRPr lang="fr-FR" sz="1800"/>
        </a:p>
      </dgm:t>
    </dgm:pt>
    <dgm:pt modelId="{8FC4DD38-9196-4D45-BF62-0AD927F17666}" type="sibTrans" cxnId="{9AE40260-E715-4636-9990-D68AEE3D72B9}">
      <dgm:prSet/>
      <dgm:spPr/>
      <dgm:t>
        <a:bodyPr/>
        <a:lstStyle/>
        <a:p>
          <a:endParaRPr lang="fr-FR" sz="1800"/>
        </a:p>
      </dgm:t>
    </dgm:pt>
    <dgm:pt modelId="{7384DBF8-4B61-46F6-8D60-2561D98CA625}" type="asst">
      <dgm:prSet custT="1"/>
      <dgm:spPr/>
      <dgm:t>
        <a:bodyPr/>
        <a:lstStyle/>
        <a:p>
          <a:r>
            <a:rPr lang="fr-FR" sz="1800" b="1" dirty="0"/>
            <a:t>Parcours insertion :</a:t>
          </a:r>
        </a:p>
        <a:p>
          <a:r>
            <a:rPr lang="fr-FR" sz="1800" dirty="0"/>
            <a:t>DE en recherche d’emploi avec 1 ou plusieurs pistes identifiées</a:t>
          </a:r>
        </a:p>
      </dgm:t>
    </dgm:pt>
    <dgm:pt modelId="{B6D425AD-D64E-4DA3-9428-322A0A45AF14}" type="sibTrans" cxnId="{729C789C-74B9-457F-98EF-E767379610FC}">
      <dgm:prSet/>
      <dgm:spPr/>
      <dgm:t>
        <a:bodyPr/>
        <a:lstStyle/>
        <a:p>
          <a:endParaRPr lang="fr-FR" sz="1800"/>
        </a:p>
      </dgm:t>
    </dgm:pt>
    <dgm:pt modelId="{10FB99BA-0C9D-4292-9BB3-7B3E89134446}" type="parTrans" cxnId="{729C789C-74B9-457F-98EF-E767379610FC}">
      <dgm:prSet/>
      <dgm:spPr/>
      <dgm:t>
        <a:bodyPr/>
        <a:lstStyle/>
        <a:p>
          <a:endParaRPr lang="fr-FR" sz="1800"/>
        </a:p>
      </dgm:t>
    </dgm:pt>
    <dgm:pt modelId="{F3D74F9D-DA1E-4031-AC9D-92DE2130C741}" type="pres">
      <dgm:prSet presAssocID="{E213E482-AFB7-43A9-BB09-D20198CD04E0}" presName="hierChild1" presStyleCnt="0">
        <dgm:presLayoutVars>
          <dgm:orgChart val="1"/>
          <dgm:chPref val="1"/>
          <dgm:dir/>
          <dgm:animOne val="branch"/>
          <dgm:animLvl val="lvl"/>
          <dgm:resizeHandles/>
        </dgm:presLayoutVars>
      </dgm:prSet>
      <dgm:spPr/>
    </dgm:pt>
    <dgm:pt modelId="{3E6B255C-D2A3-404E-ABB4-717DC3B7E1EA}" type="pres">
      <dgm:prSet presAssocID="{5B9F36A2-1E94-4961-AF53-97AF8F8B8E8C}" presName="hierRoot1" presStyleCnt="0">
        <dgm:presLayoutVars>
          <dgm:hierBranch val="init"/>
        </dgm:presLayoutVars>
      </dgm:prSet>
      <dgm:spPr/>
    </dgm:pt>
    <dgm:pt modelId="{0E5C17F2-13D4-480C-B963-48AC530051BC}" type="pres">
      <dgm:prSet presAssocID="{5B9F36A2-1E94-4961-AF53-97AF8F8B8E8C}" presName="rootComposite1" presStyleCnt="0"/>
      <dgm:spPr/>
    </dgm:pt>
    <dgm:pt modelId="{2C06B9F1-FABE-426B-9CAE-42BC2DC7EC54}" type="pres">
      <dgm:prSet presAssocID="{5B9F36A2-1E94-4961-AF53-97AF8F8B8E8C}" presName="rootText1" presStyleLbl="node0" presStyleIdx="0" presStyleCnt="1">
        <dgm:presLayoutVars>
          <dgm:chPref val="3"/>
        </dgm:presLayoutVars>
      </dgm:prSet>
      <dgm:spPr/>
    </dgm:pt>
    <dgm:pt modelId="{E027F902-8EA4-40D1-A796-920B9BE8123A}" type="pres">
      <dgm:prSet presAssocID="{5B9F36A2-1E94-4961-AF53-97AF8F8B8E8C}" presName="rootConnector1" presStyleLbl="node1" presStyleIdx="0" presStyleCnt="0"/>
      <dgm:spPr/>
    </dgm:pt>
    <dgm:pt modelId="{72B312B5-CF50-433F-86DF-BBBB11FAD3FE}" type="pres">
      <dgm:prSet presAssocID="{5B9F36A2-1E94-4961-AF53-97AF8F8B8E8C}" presName="hierChild2" presStyleCnt="0"/>
      <dgm:spPr/>
    </dgm:pt>
    <dgm:pt modelId="{0A11D55B-3370-49FE-898C-021770E69456}" type="pres">
      <dgm:prSet presAssocID="{8DCBA034-D984-4909-9367-C7A7B443947F}" presName="Name37" presStyleLbl="parChTrans1D2" presStyleIdx="0" presStyleCnt="5"/>
      <dgm:spPr/>
    </dgm:pt>
    <dgm:pt modelId="{58474139-1583-4B04-8882-C1F55B1C0FF8}" type="pres">
      <dgm:prSet presAssocID="{B7E4B67F-357F-4B95-B112-E92EAB0D9072}" presName="hierRoot2" presStyleCnt="0">
        <dgm:presLayoutVars>
          <dgm:hierBranch val="init"/>
        </dgm:presLayoutVars>
      </dgm:prSet>
      <dgm:spPr/>
    </dgm:pt>
    <dgm:pt modelId="{3EDC3E93-5D38-4A62-B85E-9C7791542C21}" type="pres">
      <dgm:prSet presAssocID="{B7E4B67F-357F-4B95-B112-E92EAB0D9072}" presName="rootComposite" presStyleCnt="0"/>
      <dgm:spPr/>
    </dgm:pt>
    <dgm:pt modelId="{C3A792EE-D113-490A-B912-DE6A13C731C9}" type="pres">
      <dgm:prSet presAssocID="{B7E4B67F-357F-4B95-B112-E92EAB0D9072}" presName="rootText" presStyleLbl="node2" presStyleIdx="0" presStyleCnt="3">
        <dgm:presLayoutVars>
          <dgm:chPref val="3"/>
        </dgm:presLayoutVars>
      </dgm:prSet>
      <dgm:spPr/>
    </dgm:pt>
    <dgm:pt modelId="{B357E717-35E7-4F81-BFDA-6DD3D0F8E130}" type="pres">
      <dgm:prSet presAssocID="{B7E4B67F-357F-4B95-B112-E92EAB0D9072}" presName="rootConnector" presStyleLbl="node2" presStyleIdx="0" presStyleCnt="3"/>
      <dgm:spPr/>
    </dgm:pt>
    <dgm:pt modelId="{48DB84AD-0842-4890-987B-3B4FCAFC9739}" type="pres">
      <dgm:prSet presAssocID="{B7E4B67F-357F-4B95-B112-E92EAB0D9072}" presName="hierChild4" presStyleCnt="0"/>
      <dgm:spPr/>
    </dgm:pt>
    <dgm:pt modelId="{48664167-BA4D-4790-9DC1-24AA1788DA18}" type="pres">
      <dgm:prSet presAssocID="{B7E4B67F-357F-4B95-B112-E92EAB0D9072}" presName="hierChild5" presStyleCnt="0"/>
      <dgm:spPr/>
    </dgm:pt>
    <dgm:pt modelId="{A2908181-065E-494C-9F87-BC6E0AACC24C}" type="pres">
      <dgm:prSet presAssocID="{5B45311D-EC56-4952-A1FB-4C11ED708E56}" presName="Name37" presStyleLbl="parChTrans1D2" presStyleIdx="1" presStyleCnt="5"/>
      <dgm:spPr/>
    </dgm:pt>
    <dgm:pt modelId="{A236251F-5B48-4B78-B6C9-5417411F0336}" type="pres">
      <dgm:prSet presAssocID="{58E11440-3F29-4E06-901E-39D35D7F10C7}" presName="hierRoot2" presStyleCnt="0">
        <dgm:presLayoutVars>
          <dgm:hierBranch val="init"/>
        </dgm:presLayoutVars>
      </dgm:prSet>
      <dgm:spPr/>
    </dgm:pt>
    <dgm:pt modelId="{594077BC-DA3B-420C-93FD-E3BB215D331B}" type="pres">
      <dgm:prSet presAssocID="{58E11440-3F29-4E06-901E-39D35D7F10C7}" presName="rootComposite" presStyleCnt="0"/>
      <dgm:spPr/>
    </dgm:pt>
    <dgm:pt modelId="{0AC9D291-175E-469D-879B-0A9B9FBB6EC8}" type="pres">
      <dgm:prSet presAssocID="{58E11440-3F29-4E06-901E-39D35D7F10C7}" presName="rootText" presStyleLbl="node2" presStyleIdx="1" presStyleCnt="3">
        <dgm:presLayoutVars>
          <dgm:chPref val="3"/>
        </dgm:presLayoutVars>
      </dgm:prSet>
      <dgm:spPr/>
    </dgm:pt>
    <dgm:pt modelId="{726FBCD0-55A7-42A1-B019-3B337853EE11}" type="pres">
      <dgm:prSet presAssocID="{58E11440-3F29-4E06-901E-39D35D7F10C7}" presName="rootConnector" presStyleLbl="node2" presStyleIdx="1" presStyleCnt="3"/>
      <dgm:spPr/>
    </dgm:pt>
    <dgm:pt modelId="{0E0F4142-5C5D-47FE-A913-8764652EF465}" type="pres">
      <dgm:prSet presAssocID="{58E11440-3F29-4E06-901E-39D35D7F10C7}" presName="hierChild4" presStyleCnt="0"/>
      <dgm:spPr/>
    </dgm:pt>
    <dgm:pt modelId="{8AC62B24-3102-48F9-9096-9EEFBE81FB88}" type="pres">
      <dgm:prSet presAssocID="{58E11440-3F29-4E06-901E-39D35D7F10C7}" presName="hierChild5" presStyleCnt="0"/>
      <dgm:spPr/>
    </dgm:pt>
    <dgm:pt modelId="{B0C59712-EBCF-43E6-99D6-91616F824F32}" type="pres">
      <dgm:prSet presAssocID="{07BE6C84-79BF-44CF-8251-9E5F7679BE5E}" presName="Name37" presStyleLbl="parChTrans1D2" presStyleIdx="2" presStyleCnt="5"/>
      <dgm:spPr/>
    </dgm:pt>
    <dgm:pt modelId="{9B0368FF-6636-4958-A990-7B356A465F41}" type="pres">
      <dgm:prSet presAssocID="{E5B366B1-5780-42F2-A3DD-CCEDFF088C89}" presName="hierRoot2" presStyleCnt="0">
        <dgm:presLayoutVars>
          <dgm:hierBranch val="init"/>
        </dgm:presLayoutVars>
      </dgm:prSet>
      <dgm:spPr/>
    </dgm:pt>
    <dgm:pt modelId="{AD2E4EE2-40A2-4393-9E1C-C4D24C78B6F6}" type="pres">
      <dgm:prSet presAssocID="{E5B366B1-5780-42F2-A3DD-CCEDFF088C89}" presName="rootComposite" presStyleCnt="0"/>
      <dgm:spPr/>
    </dgm:pt>
    <dgm:pt modelId="{6C95939E-B128-4031-8E31-EAE27EEF47BB}" type="pres">
      <dgm:prSet presAssocID="{E5B366B1-5780-42F2-A3DD-CCEDFF088C89}" presName="rootText" presStyleLbl="node2" presStyleIdx="2" presStyleCnt="3">
        <dgm:presLayoutVars>
          <dgm:chPref val="3"/>
        </dgm:presLayoutVars>
      </dgm:prSet>
      <dgm:spPr/>
    </dgm:pt>
    <dgm:pt modelId="{A234172A-6FAD-48C5-A359-4B2F674AED9C}" type="pres">
      <dgm:prSet presAssocID="{E5B366B1-5780-42F2-A3DD-CCEDFF088C89}" presName="rootConnector" presStyleLbl="node2" presStyleIdx="2" presStyleCnt="3"/>
      <dgm:spPr/>
    </dgm:pt>
    <dgm:pt modelId="{353D6937-7670-4A58-9A96-D0B82A48D3CD}" type="pres">
      <dgm:prSet presAssocID="{E5B366B1-5780-42F2-A3DD-CCEDFF088C89}" presName="hierChild4" presStyleCnt="0"/>
      <dgm:spPr/>
    </dgm:pt>
    <dgm:pt modelId="{03C10724-F0CF-4EF0-9A37-9946B5F467AC}" type="pres">
      <dgm:prSet presAssocID="{E5B366B1-5780-42F2-A3DD-CCEDFF088C89}" presName="hierChild5" presStyleCnt="0"/>
      <dgm:spPr/>
    </dgm:pt>
    <dgm:pt modelId="{EF7092E5-DCA2-4583-AF78-1B33B88F613E}" type="pres">
      <dgm:prSet presAssocID="{5B9F36A2-1E94-4961-AF53-97AF8F8B8E8C}" presName="hierChild3" presStyleCnt="0"/>
      <dgm:spPr/>
    </dgm:pt>
    <dgm:pt modelId="{66A0394C-972F-4E85-9567-2939E7FC2250}" type="pres">
      <dgm:prSet presAssocID="{7A38768B-A493-45F2-982C-053D3642156E}" presName="Name111" presStyleLbl="parChTrans1D2" presStyleIdx="3" presStyleCnt="5"/>
      <dgm:spPr/>
    </dgm:pt>
    <dgm:pt modelId="{D9DD794C-6F02-4242-B6C5-DA46B81EB021}" type="pres">
      <dgm:prSet presAssocID="{7695F69D-3F81-401E-B541-84AB092FE45C}" presName="hierRoot3" presStyleCnt="0">
        <dgm:presLayoutVars>
          <dgm:hierBranch val="init"/>
        </dgm:presLayoutVars>
      </dgm:prSet>
      <dgm:spPr/>
    </dgm:pt>
    <dgm:pt modelId="{D65CD24F-CE9C-4B59-9D91-0EFC3B3A4FA2}" type="pres">
      <dgm:prSet presAssocID="{7695F69D-3F81-401E-B541-84AB092FE45C}" presName="rootComposite3" presStyleCnt="0"/>
      <dgm:spPr/>
    </dgm:pt>
    <dgm:pt modelId="{758483B1-624A-4665-BEFD-8E120DE8DB25}" type="pres">
      <dgm:prSet presAssocID="{7695F69D-3F81-401E-B541-84AB092FE45C}" presName="rootText3" presStyleLbl="asst1" presStyleIdx="0" presStyleCnt="2" custScaleX="116546" custScaleY="147809">
        <dgm:presLayoutVars>
          <dgm:chPref val="3"/>
        </dgm:presLayoutVars>
      </dgm:prSet>
      <dgm:spPr/>
    </dgm:pt>
    <dgm:pt modelId="{FB56A7A7-171E-4C41-9220-F83311B2AB0E}" type="pres">
      <dgm:prSet presAssocID="{7695F69D-3F81-401E-B541-84AB092FE45C}" presName="rootConnector3" presStyleLbl="asst1" presStyleIdx="0" presStyleCnt="2"/>
      <dgm:spPr/>
    </dgm:pt>
    <dgm:pt modelId="{71183731-DE4E-42D1-A172-105283D57F1F}" type="pres">
      <dgm:prSet presAssocID="{7695F69D-3F81-401E-B541-84AB092FE45C}" presName="hierChild6" presStyleCnt="0"/>
      <dgm:spPr/>
    </dgm:pt>
    <dgm:pt modelId="{2D032921-618E-4AAA-A917-F5E1EEA3A5D7}" type="pres">
      <dgm:prSet presAssocID="{7695F69D-3F81-401E-B541-84AB092FE45C}" presName="hierChild7" presStyleCnt="0"/>
      <dgm:spPr/>
    </dgm:pt>
    <dgm:pt modelId="{80FBC761-C2FD-40F4-A1FE-47A7AC15A6DC}" type="pres">
      <dgm:prSet presAssocID="{10FB99BA-0C9D-4292-9BB3-7B3E89134446}" presName="Name111" presStyleLbl="parChTrans1D2" presStyleIdx="4" presStyleCnt="5"/>
      <dgm:spPr/>
    </dgm:pt>
    <dgm:pt modelId="{348A77FE-44FE-472D-9DFA-8D47FA18D00A}" type="pres">
      <dgm:prSet presAssocID="{7384DBF8-4B61-46F6-8D60-2561D98CA625}" presName="hierRoot3" presStyleCnt="0">
        <dgm:presLayoutVars>
          <dgm:hierBranch val="init"/>
        </dgm:presLayoutVars>
      </dgm:prSet>
      <dgm:spPr/>
    </dgm:pt>
    <dgm:pt modelId="{866FF619-0FEC-4E3F-A59D-4B9CC013FA72}" type="pres">
      <dgm:prSet presAssocID="{7384DBF8-4B61-46F6-8D60-2561D98CA625}" presName="rootComposite3" presStyleCnt="0"/>
      <dgm:spPr/>
    </dgm:pt>
    <dgm:pt modelId="{26C17F26-2A0A-4D65-B914-465E443302B1}" type="pres">
      <dgm:prSet presAssocID="{7384DBF8-4B61-46F6-8D60-2561D98CA625}" presName="rootText3" presStyleLbl="asst1" presStyleIdx="1" presStyleCnt="2" custScaleX="118672">
        <dgm:presLayoutVars>
          <dgm:chPref val="3"/>
        </dgm:presLayoutVars>
      </dgm:prSet>
      <dgm:spPr/>
    </dgm:pt>
    <dgm:pt modelId="{558831CF-708A-4D57-867A-06E31BE91CCA}" type="pres">
      <dgm:prSet presAssocID="{7384DBF8-4B61-46F6-8D60-2561D98CA625}" presName="rootConnector3" presStyleLbl="asst1" presStyleIdx="1" presStyleCnt="2"/>
      <dgm:spPr/>
    </dgm:pt>
    <dgm:pt modelId="{E838D850-BDF1-4F7D-8F0C-05CDF35051A5}" type="pres">
      <dgm:prSet presAssocID="{7384DBF8-4B61-46F6-8D60-2561D98CA625}" presName="hierChild6" presStyleCnt="0"/>
      <dgm:spPr/>
    </dgm:pt>
    <dgm:pt modelId="{3AD4ABB1-C458-403D-BFEB-EA80CF1E6950}" type="pres">
      <dgm:prSet presAssocID="{7384DBF8-4B61-46F6-8D60-2561D98CA625}" presName="hierChild7" presStyleCnt="0"/>
      <dgm:spPr/>
    </dgm:pt>
  </dgm:ptLst>
  <dgm:cxnLst>
    <dgm:cxn modelId="{326E1501-7D64-465A-B2B1-BDD68F4465B3}" type="presOf" srcId="{8DCBA034-D984-4909-9367-C7A7B443947F}" destId="{0A11D55B-3370-49FE-898C-021770E69456}" srcOrd="0" destOrd="0" presId="urn:microsoft.com/office/officeart/2005/8/layout/orgChart1"/>
    <dgm:cxn modelId="{94E12703-B317-4433-AFA4-E94F74250F4E}" srcId="{E213E482-AFB7-43A9-BB09-D20198CD04E0}" destId="{5B9F36A2-1E94-4961-AF53-97AF8F8B8E8C}" srcOrd="0" destOrd="0" parTransId="{921A2B3E-657D-402E-8FDA-41F6E5342ADF}" sibTransId="{4D93A1A3-D8CE-43DD-A790-B1830375EE8E}"/>
    <dgm:cxn modelId="{BC4C8E05-7047-4678-B9AF-62A315381EA1}" srcId="{5B9F36A2-1E94-4961-AF53-97AF8F8B8E8C}" destId="{7695F69D-3F81-401E-B541-84AB092FE45C}" srcOrd="0" destOrd="0" parTransId="{7A38768B-A493-45F2-982C-053D3642156E}" sibTransId="{6509FFA2-161B-4395-A9AB-C2307769C5F3}"/>
    <dgm:cxn modelId="{F1784219-1F2B-4834-B37E-592FF7116EE8}" srcId="{5B9F36A2-1E94-4961-AF53-97AF8F8B8E8C}" destId="{B7E4B67F-357F-4B95-B112-E92EAB0D9072}" srcOrd="2" destOrd="0" parTransId="{8DCBA034-D984-4909-9367-C7A7B443947F}" sibTransId="{1672C765-8978-4B3E-BF75-91AACD4C94F9}"/>
    <dgm:cxn modelId="{3AAEFB1F-51AD-4A65-90AF-21F20D4166AD}" type="presOf" srcId="{B7E4B67F-357F-4B95-B112-E92EAB0D9072}" destId="{B357E717-35E7-4F81-BFDA-6DD3D0F8E130}" srcOrd="1" destOrd="0" presId="urn:microsoft.com/office/officeart/2005/8/layout/orgChart1"/>
    <dgm:cxn modelId="{3878C922-9732-4485-9289-3287FC9C3C28}" type="presOf" srcId="{5B9F36A2-1E94-4961-AF53-97AF8F8B8E8C}" destId="{2C06B9F1-FABE-426B-9CAE-42BC2DC7EC54}" srcOrd="0" destOrd="0" presId="urn:microsoft.com/office/officeart/2005/8/layout/orgChart1"/>
    <dgm:cxn modelId="{EC314D25-5183-4BD8-AEB7-ACAEC5DCF95F}" type="presOf" srcId="{7384DBF8-4B61-46F6-8D60-2561D98CA625}" destId="{26C17F26-2A0A-4D65-B914-465E443302B1}" srcOrd="0" destOrd="0" presId="urn:microsoft.com/office/officeart/2005/8/layout/orgChart1"/>
    <dgm:cxn modelId="{08C7DA2A-A058-450F-AAC4-11827C526A39}" type="presOf" srcId="{E213E482-AFB7-43A9-BB09-D20198CD04E0}" destId="{F3D74F9D-DA1E-4031-AC9D-92DE2130C741}" srcOrd="0" destOrd="0" presId="urn:microsoft.com/office/officeart/2005/8/layout/orgChart1"/>
    <dgm:cxn modelId="{2E3E6C34-2FCA-4F5B-A67F-1157A8AC4567}" type="presOf" srcId="{5B9F36A2-1E94-4961-AF53-97AF8F8B8E8C}" destId="{E027F902-8EA4-40D1-A796-920B9BE8123A}" srcOrd="1" destOrd="0" presId="urn:microsoft.com/office/officeart/2005/8/layout/orgChart1"/>
    <dgm:cxn modelId="{62048A35-026B-4DB7-838C-3274D5DCA8ED}" type="presOf" srcId="{07BE6C84-79BF-44CF-8251-9E5F7679BE5E}" destId="{B0C59712-EBCF-43E6-99D6-91616F824F32}" srcOrd="0" destOrd="0" presId="urn:microsoft.com/office/officeart/2005/8/layout/orgChart1"/>
    <dgm:cxn modelId="{9AE40260-E715-4636-9990-D68AEE3D72B9}" srcId="{5B9F36A2-1E94-4961-AF53-97AF8F8B8E8C}" destId="{E5B366B1-5780-42F2-A3DD-CCEDFF088C89}" srcOrd="4" destOrd="0" parTransId="{07BE6C84-79BF-44CF-8251-9E5F7679BE5E}" sibTransId="{8FC4DD38-9196-4D45-BF62-0AD927F17666}"/>
    <dgm:cxn modelId="{C6D49942-0876-446F-A9E6-3AE71B63A4A0}" type="presOf" srcId="{58E11440-3F29-4E06-901E-39D35D7F10C7}" destId="{726FBCD0-55A7-42A1-B019-3B337853EE11}" srcOrd="1" destOrd="0" presId="urn:microsoft.com/office/officeart/2005/8/layout/orgChart1"/>
    <dgm:cxn modelId="{D3E2326C-C4B5-4655-8720-1411E4C840CF}" type="presOf" srcId="{7A38768B-A493-45F2-982C-053D3642156E}" destId="{66A0394C-972F-4E85-9567-2939E7FC2250}" srcOrd="0" destOrd="0" presId="urn:microsoft.com/office/officeart/2005/8/layout/orgChart1"/>
    <dgm:cxn modelId="{E4EB9288-FFEF-4EB7-AE5F-9FED233F2527}" type="presOf" srcId="{7695F69D-3F81-401E-B541-84AB092FE45C}" destId="{FB56A7A7-171E-4C41-9220-F83311B2AB0E}" srcOrd="1" destOrd="0" presId="urn:microsoft.com/office/officeart/2005/8/layout/orgChart1"/>
    <dgm:cxn modelId="{83F9CA8C-D350-4804-86B1-D57BE36BFD4D}" type="presOf" srcId="{B7E4B67F-357F-4B95-B112-E92EAB0D9072}" destId="{C3A792EE-D113-490A-B912-DE6A13C731C9}" srcOrd="0" destOrd="0" presId="urn:microsoft.com/office/officeart/2005/8/layout/orgChart1"/>
    <dgm:cxn modelId="{202A4F95-B00A-47BC-86BB-1E030846DFA7}" type="presOf" srcId="{10FB99BA-0C9D-4292-9BB3-7B3E89134446}" destId="{80FBC761-C2FD-40F4-A1FE-47A7AC15A6DC}" srcOrd="0" destOrd="0" presId="urn:microsoft.com/office/officeart/2005/8/layout/orgChart1"/>
    <dgm:cxn modelId="{729C789C-74B9-457F-98EF-E767379610FC}" srcId="{5B9F36A2-1E94-4961-AF53-97AF8F8B8E8C}" destId="{7384DBF8-4B61-46F6-8D60-2561D98CA625}" srcOrd="1" destOrd="0" parTransId="{10FB99BA-0C9D-4292-9BB3-7B3E89134446}" sibTransId="{B6D425AD-D64E-4DA3-9428-322A0A45AF14}"/>
    <dgm:cxn modelId="{EBA0B4A4-67DE-42F6-A722-C4285B649D1A}" type="presOf" srcId="{5B45311D-EC56-4952-A1FB-4C11ED708E56}" destId="{A2908181-065E-494C-9F87-BC6E0AACC24C}" srcOrd="0" destOrd="0" presId="urn:microsoft.com/office/officeart/2005/8/layout/orgChart1"/>
    <dgm:cxn modelId="{72B8A6B6-AB77-44C6-8A32-C636A427C379}" type="presOf" srcId="{58E11440-3F29-4E06-901E-39D35D7F10C7}" destId="{0AC9D291-175E-469D-879B-0A9B9FBB6EC8}" srcOrd="0" destOrd="0" presId="urn:microsoft.com/office/officeart/2005/8/layout/orgChart1"/>
    <dgm:cxn modelId="{6DBD0BC5-6D3B-4ABE-8ACC-D5BFE429261A}" type="presOf" srcId="{7384DBF8-4B61-46F6-8D60-2561D98CA625}" destId="{558831CF-708A-4D57-867A-06E31BE91CCA}" srcOrd="1" destOrd="0" presId="urn:microsoft.com/office/officeart/2005/8/layout/orgChart1"/>
    <dgm:cxn modelId="{567051C5-EE22-4754-B3B6-3F8F12A93D83}" type="presOf" srcId="{E5B366B1-5780-42F2-A3DD-CCEDFF088C89}" destId="{6C95939E-B128-4031-8E31-EAE27EEF47BB}" srcOrd="0" destOrd="0" presId="urn:microsoft.com/office/officeart/2005/8/layout/orgChart1"/>
    <dgm:cxn modelId="{500B8ED6-ACB2-49AA-9892-FD3F107E8FDF}" type="presOf" srcId="{7695F69D-3F81-401E-B541-84AB092FE45C}" destId="{758483B1-624A-4665-BEFD-8E120DE8DB25}" srcOrd="0" destOrd="0" presId="urn:microsoft.com/office/officeart/2005/8/layout/orgChart1"/>
    <dgm:cxn modelId="{472A46D7-CC9F-47A0-8617-34A2B9018AEA}" type="presOf" srcId="{E5B366B1-5780-42F2-A3DD-CCEDFF088C89}" destId="{A234172A-6FAD-48C5-A359-4B2F674AED9C}" srcOrd="1" destOrd="0" presId="urn:microsoft.com/office/officeart/2005/8/layout/orgChart1"/>
    <dgm:cxn modelId="{B8B603EE-195B-4D49-AB11-D06CDA24D2D5}" srcId="{5B9F36A2-1E94-4961-AF53-97AF8F8B8E8C}" destId="{58E11440-3F29-4E06-901E-39D35D7F10C7}" srcOrd="3" destOrd="0" parTransId="{5B45311D-EC56-4952-A1FB-4C11ED708E56}" sibTransId="{EC172301-CCEE-49DA-A7D5-F564982E6FBB}"/>
    <dgm:cxn modelId="{BFD5A73C-8F56-492D-80EF-C9BF598ACE9A}" type="presParOf" srcId="{F3D74F9D-DA1E-4031-AC9D-92DE2130C741}" destId="{3E6B255C-D2A3-404E-ABB4-717DC3B7E1EA}" srcOrd="0" destOrd="0" presId="urn:microsoft.com/office/officeart/2005/8/layout/orgChart1"/>
    <dgm:cxn modelId="{2D16C12C-4274-4FB0-AE76-D403F83F243A}" type="presParOf" srcId="{3E6B255C-D2A3-404E-ABB4-717DC3B7E1EA}" destId="{0E5C17F2-13D4-480C-B963-48AC530051BC}" srcOrd="0" destOrd="0" presId="urn:microsoft.com/office/officeart/2005/8/layout/orgChart1"/>
    <dgm:cxn modelId="{799C1485-C328-4104-B113-BEB2A07EDE40}" type="presParOf" srcId="{0E5C17F2-13D4-480C-B963-48AC530051BC}" destId="{2C06B9F1-FABE-426B-9CAE-42BC2DC7EC54}" srcOrd="0" destOrd="0" presId="urn:microsoft.com/office/officeart/2005/8/layout/orgChart1"/>
    <dgm:cxn modelId="{69A0B19C-6D8B-4179-932F-1CC57B289EFB}" type="presParOf" srcId="{0E5C17F2-13D4-480C-B963-48AC530051BC}" destId="{E027F902-8EA4-40D1-A796-920B9BE8123A}" srcOrd="1" destOrd="0" presId="urn:microsoft.com/office/officeart/2005/8/layout/orgChart1"/>
    <dgm:cxn modelId="{FAF34227-D91A-4992-AE07-0CDEBD19B0C3}" type="presParOf" srcId="{3E6B255C-D2A3-404E-ABB4-717DC3B7E1EA}" destId="{72B312B5-CF50-433F-86DF-BBBB11FAD3FE}" srcOrd="1" destOrd="0" presId="urn:microsoft.com/office/officeart/2005/8/layout/orgChart1"/>
    <dgm:cxn modelId="{C5CAE664-44C1-41AE-B813-F97116938A22}" type="presParOf" srcId="{72B312B5-CF50-433F-86DF-BBBB11FAD3FE}" destId="{0A11D55B-3370-49FE-898C-021770E69456}" srcOrd="0" destOrd="0" presId="urn:microsoft.com/office/officeart/2005/8/layout/orgChart1"/>
    <dgm:cxn modelId="{2468717C-D8D4-4457-ACBA-7AA5F0D500B0}" type="presParOf" srcId="{72B312B5-CF50-433F-86DF-BBBB11FAD3FE}" destId="{58474139-1583-4B04-8882-C1F55B1C0FF8}" srcOrd="1" destOrd="0" presId="urn:microsoft.com/office/officeart/2005/8/layout/orgChart1"/>
    <dgm:cxn modelId="{EAA9B6F8-0231-46E2-83BC-04779A1A8CC0}" type="presParOf" srcId="{58474139-1583-4B04-8882-C1F55B1C0FF8}" destId="{3EDC3E93-5D38-4A62-B85E-9C7791542C21}" srcOrd="0" destOrd="0" presId="urn:microsoft.com/office/officeart/2005/8/layout/orgChart1"/>
    <dgm:cxn modelId="{AA221708-A741-4E02-846D-0AA4B5EF9C23}" type="presParOf" srcId="{3EDC3E93-5D38-4A62-B85E-9C7791542C21}" destId="{C3A792EE-D113-490A-B912-DE6A13C731C9}" srcOrd="0" destOrd="0" presId="urn:microsoft.com/office/officeart/2005/8/layout/orgChart1"/>
    <dgm:cxn modelId="{EA30E898-D072-4311-8169-3B28FE9B5824}" type="presParOf" srcId="{3EDC3E93-5D38-4A62-B85E-9C7791542C21}" destId="{B357E717-35E7-4F81-BFDA-6DD3D0F8E130}" srcOrd="1" destOrd="0" presId="urn:microsoft.com/office/officeart/2005/8/layout/orgChart1"/>
    <dgm:cxn modelId="{454FF252-9BE7-4D27-9662-F181D0170654}" type="presParOf" srcId="{58474139-1583-4B04-8882-C1F55B1C0FF8}" destId="{48DB84AD-0842-4890-987B-3B4FCAFC9739}" srcOrd="1" destOrd="0" presId="urn:microsoft.com/office/officeart/2005/8/layout/orgChart1"/>
    <dgm:cxn modelId="{53476773-5090-4E4E-A4D2-CA3A2D957CC6}" type="presParOf" srcId="{58474139-1583-4B04-8882-C1F55B1C0FF8}" destId="{48664167-BA4D-4790-9DC1-24AA1788DA18}" srcOrd="2" destOrd="0" presId="urn:microsoft.com/office/officeart/2005/8/layout/orgChart1"/>
    <dgm:cxn modelId="{03503C58-E9A3-431F-91D4-DE3F89E74A59}" type="presParOf" srcId="{72B312B5-CF50-433F-86DF-BBBB11FAD3FE}" destId="{A2908181-065E-494C-9F87-BC6E0AACC24C}" srcOrd="2" destOrd="0" presId="urn:microsoft.com/office/officeart/2005/8/layout/orgChart1"/>
    <dgm:cxn modelId="{BFDC5D1C-5F47-47A5-B517-7A5810EE276B}" type="presParOf" srcId="{72B312B5-CF50-433F-86DF-BBBB11FAD3FE}" destId="{A236251F-5B48-4B78-B6C9-5417411F0336}" srcOrd="3" destOrd="0" presId="urn:microsoft.com/office/officeart/2005/8/layout/orgChart1"/>
    <dgm:cxn modelId="{92ECBBAF-9E64-4E79-9261-8013150854EC}" type="presParOf" srcId="{A236251F-5B48-4B78-B6C9-5417411F0336}" destId="{594077BC-DA3B-420C-93FD-E3BB215D331B}" srcOrd="0" destOrd="0" presId="urn:microsoft.com/office/officeart/2005/8/layout/orgChart1"/>
    <dgm:cxn modelId="{B2D18024-1077-4B43-9852-629E7BB2933B}" type="presParOf" srcId="{594077BC-DA3B-420C-93FD-E3BB215D331B}" destId="{0AC9D291-175E-469D-879B-0A9B9FBB6EC8}" srcOrd="0" destOrd="0" presId="urn:microsoft.com/office/officeart/2005/8/layout/orgChart1"/>
    <dgm:cxn modelId="{52250712-5302-49F0-B2CD-35AA7807A209}" type="presParOf" srcId="{594077BC-DA3B-420C-93FD-E3BB215D331B}" destId="{726FBCD0-55A7-42A1-B019-3B337853EE11}" srcOrd="1" destOrd="0" presId="urn:microsoft.com/office/officeart/2005/8/layout/orgChart1"/>
    <dgm:cxn modelId="{5A60BF5D-F692-49D4-8038-71C24B5F6F2A}" type="presParOf" srcId="{A236251F-5B48-4B78-B6C9-5417411F0336}" destId="{0E0F4142-5C5D-47FE-A913-8764652EF465}" srcOrd="1" destOrd="0" presId="urn:microsoft.com/office/officeart/2005/8/layout/orgChart1"/>
    <dgm:cxn modelId="{EECD32FB-26F6-45E0-87D4-D5E4D69A83A9}" type="presParOf" srcId="{A236251F-5B48-4B78-B6C9-5417411F0336}" destId="{8AC62B24-3102-48F9-9096-9EEFBE81FB88}" srcOrd="2" destOrd="0" presId="urn:microsoft.com/office/officeart/2005/8/layout/orgChart1"/>
    <dgm:cxn modelId="{4A03C783-48D5-40E3-B587-146E6A873A97}" type="presParOf" srcId="{72B312B5-CF50-433F-86DF-BBBB11FAD3FE}" destId="{B0C59712-EBCF-43E6-99D6-91616F824F32}" srcOrd="4" destOrd="0" presId="urn:microsoft.com/office/officeart/2005/8/layout/orgChart1"/>
    <dgm:cxn modelId="{BAFD6142-A42C-4FD0-98A5-EC844D4BC147}" type="presParOf" srcId="{72B312B5-CF50-433F-86DF-BBBB11FAD3FE}" destId="{9B0368FF-6636-4958-A990-7B356A465F41}" srcOrd="5" destOrd="0" presId="urn:microsoft.com/office/officeart/2005/8/layout/orgChart1"/>
    <dgm:cxn modelId="{D10CF5BF-011E-4AA7-A1C6-52859F20B2C8}" type="presParOf" srcId="{9B0368FF-6636-4958-A990-7B356A465F41}" destId="{AD2E4EE2-40A2-4393-9E1C-C4D24C78B6F6}" srcOrd="0" destOrd="0" presId="urn:microsoft.com/office/officeart/2005/8/layout/orgChart1"/>
    <dgm:cxn modelId="{A57F6D03-B322-41F1-8178-0708AB636E5B}" type="presParOf" srcId="{AD2E4EE2-40A2-4393-9E1C-C4D24C78B6F6}" destId="{6C95939E-B128-4031-8E31-EAE27EEF47BB}" srcOrd="0" destOrd="0" presId="urn:microsoft.com/office/officeart/2005/8/layout/orgChart1"/>
    <dgm:cxn modelId="{38AD70F3-250D-49E0-8614-CDF8F96DF80B}" type="presParOf" srcId="{AD2E4EE2-40A2-4393-9E1C-C4D24C78B6F6}" destId="{A234172A-6FAD-48C5-A359-4B2F674AED9C}" srcOrd="1" destOrd="0" presId="urn:microsoft.com/office/officeart/2005/8/layout/orgChart1"/>
    <dgm:cxn modelId="{B77F94E1-BBF9-4A13-9A28-E0E83C5B7F81}" type="presParOf" srcId="{9B0368FF-6636-4958-A990-7B356A465F41}" destId="{353D6937-7670-4A58-9A96-D0B82A48D3CD}" srcOrd="1" destOrd="0" presId="urn:microsoft.com/office/officeart/2005/8/layout/orgChart1"/>
    <dgm:cxn modelId="{081373D0-A682-4C40-9526-4B840A729380}" type="presParOf" srcId="{9B0368FF-6636-4958-A990-7B356A465F41}" destId="{03C10724-F0CF-4EF0-9A37-9946B5F467AC}" srcOrd="2" destOrd="0" presId="urn:microsoft.com/office/officeart/2005/8/layout/orgChart1"/>
    <dgm:cxn modelId="{9DB50CF1-18FA-43FD-BFF0-6BF6125664D7}" type="presParOf" srcId="{3E6B255C-D2A3-404E-ABB4-717DC3B7E1EA}" destId="{EF7092E5-DCA2-4583-AF78-1B33B88F613E}" srcOrd="2" destOrd="0" presId="urn:microsoft.com/office/officeart/2005/8/layout/orgChart1"/>
    <dgm:cxn modelId="{447879AF-F10A-46D6-B338-828C138CD5FA}" type="presParOf" srcId="{EF7092E5-DCA2-4583-AF78-1B33B88F613E}" destId="{66A0394C-972F-4E85-9567-2939E7FC2250}" srcOrd="0" destOrd="0" presId="urn:microsoft.com/office/officeart/2005/8/layout/orgChart1"/>
    <dgm:cxn modelId="{DD9A39BC-7D7B-46D8-BDF6-0FF109472EC5}" type="presParOf" srcId="{EF7092E5-DCA2-4583-AF78-1B33B88F613E}" destId="{D9DD794C-6F02-4242-B6C5-DA46B81EB021}" srcOrd="1" destOrd="0" presId="urn:microsoft.com/office/officeart/2005/8/layout/orgChart1"/>
    <dgm:cxn modelId="{62997962-E0A7-4B60-8841-2A60D78002AF}" type="presParOf" srcId="{D9DD794C-6F02-4242-B6C5-DA46B81EB021}" destId="{D65CD24F-CE9C-4B59-9D91-0EFC3B3A4FA2}" srcOrd="0" destOrd="0" presId="urn:microsoft.com/office/officeart/2005/8/layout/orgChart1"/>
    <dgm:cxn modelId="{08CD6335-D952-4914-B07F-E8E515342EE0}" type="presParOf" srcId="{D65CD24F-CE9C-4B59-9D91-0EFC3B3A4FA2}" destId="{758483B1-624A-4665-BEFD-8E120DE8DB25}" srcOrd="0" destOrd="0" presId="urn:microsoft.com/office/officeart/2005/8/layout/orgChart1"/>
    <dgm:cxn modelId="{A8A2EF9B-AD05-4A30-AB11-0A15394D662E}" type="presParOf" srcId="{D65CD24F-CE9C-4B59-9D91-0EFC3B3A4FA2}" destId="{FB56A7A7-171E-4C41-9220-F83311B2AB0E}" srcOrd="1" destOrd="0" presId="urn:microsoft.com/office/officeart/2005/8/layout/orgChart1"/>
    <dgm:cxn modelId="{4FFF7291-7C67-4846-BB55-13DD8C4BDEA5}" type="presParOf" srcId="{D9DD794C-6F02-4242-B6C5-DA46B81EB021}" destId="{71183731-DE4E-42D1-A172-105283D57F1F}" srcOrd="1" destOrd="0" presId="urn:microsoft.com/office/officeart/2005/8/layout/orgChart1"/>
    <dgm:cxn modelId="{F7967AED-3CA2-40B3-8B2C-3018D23D87FB}" type="presParOf" srcId="{D9DD794C-6F02-4242-B6C5-DA46B81EB021}" destId="{2D032921-618E-4AAA-A917-F5E1EEA3A5D7}" srcOrd="2" destOrd="0" presId="urn:microsoft.com/office/officeart/2005/8/layout/orgChart1"/>
    <dgm:cxn modelId="{1E36B159-A706-4ECE-8E7D-B25AC24EFBD9}" type="presParOf" srcId="{EF7092E5-DCA2-4583-AF78-1B33B88F613E}" destId="{80FBC761-C2FD-40F4-A1FE-47A7AC15A6DC}" srcOrd="2" destOrd="0" presId="urn:microsoft.com/office/officeart/2005/8/layout/orgChart1"/>
    <dgm:cxn modelId="{91E54CE9-A81B-4A34-A843-CA1A1AB694AE}" type="presParOf" srcId="{EF7092E5-DCA2-4583-AF78-1B33B88F613E}" destId="{348A77FE-44FE-472D-9DFA-8D47FA18D00A}" srcOrd="3" destOrd="0" presId="urn:microsoft.com/office/officeart/2005/8/layout/orgChart1"/>
    <dgm:cxn modelId="{7FA836DF-A96B-4B5F-BD5E-4F03005EDA0E}" type="presParOf" srcId="{348A77FE-44FE-472D-9DFA-8D47FA18D00A}" destId="{866FF619-0FEC-4E3F-A59D-4B9CC013FA72}" srcOrd="0" destOrd="0" presId="urn:microsoft.com/office/officeart/2005/8/layout/orgChart1"/>
    <dgm:cxn modelId="{ED4C1A48-FE4D-42AA-A72B-0E1F1983B667}" type="presParOf" srcId="{866FF619-0FEC-4E3F-A59D-4B9CC013FA72}" destId="{26C17F26-2A0A-4D65-B914-465E443302B1}" srcOrd="0" destOrd="0" presId="urn:microsoft.com/office/officeart/2005/8/layout/orgChart1"/>
    <dgm:cxn modelId="{BC07E501-FC5F-4AA8-BC5A-1F45983BCEC4}" type="presParOf" srcId="{866FF619-0FEC-4E3F-A59D-4B9CC013FA72}" destId="{558831CF-708A-4D57-867A-06E31BE91CCA}" srcOrd="1" destOrd="0" presId="urn:microsoft.com/office/officeart/2005/8/layout/orgChart1"/>
    <dgm:cxn modelId="{19083559-2869-429D-98AC-F40E02910EA0}" type="presParOf" srcId="{348A77FE-44FE-472D-9DFA-8D47FA18D00A}" destId="{E838D850-BDF1-4F7D-8F0C-05CDF35051A5}" srcOrd="1" destOrd="0" presId="urn:microsoft.com/office/officeart/2005/8/layout/orgChart1"/>
    <dgm:cxn modelId="{3DE13E41-4A5C-4ECA-B9B3-4C00663EC79C}" type="presParOf" srcId="{348A77FE-44FE-472D-9DFA-8D47FA18D00A}" destId="{3AD4ABB1-C458-403D-BFEB-EA80CF1E6950}" srcOrd="2" destOrd="0" presId="urn:microsoft.com/office/officeart/2005/8/layout/orgChart1"/>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93A10-CE6F-7B42-B6B8-6E1979ED443E}">
      <dsp:nvSpPr>
        <dsp:cNvPr id="0" name=""/>
        <dsp:cNvSpPr/>
      </dsp:nvSpPr>
      <dsp:spPr>
        <a:xfrm>
          <a:off x="4709" y="1407290"/>
          <a:ext cx="3392290" cy="124332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3D7BB1B-3386-BB41-B2CC-511F8F11EA1D}">
      <dsp:nvSpPr>
        <dsp:cNvPr id="0" name=""/>
        <dsp:cNvSpPr/>
      </dsp:nvSpPr>
      <dsp:spPr>
        <a:xfrm>
          <a:off x="954974" y="532006"/>
          <a:ext cx="4799459" cy="4799459"/>
        </a:xfrm>
        <a:prstGeom prst="leftCircularArrow">
          <a:avLst>
            <a:gd name="adj1" fmla="val 1797"/>
            <a:gd name="adj2" fmla="val 214239"/>
            <a:gd name="adj3" fmla="val 981883"/>
            <a:gd name="adj4" fmla="val 8016622"/>
            <a:gd name="adj5" fmla="val 2096"/>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7FFD4DA-58DD-0340-AEBC-F40EA581BD60}">
      <dsp:nvSpPr>
        <dsp:cNvPr id="0" name=""/>
        <dsp:cNvSpPr/>
      </dsp:nvSpPr>
      <dsp:spPr>
        <a:xfrm>
          <a:off x="142589" y="2504900"/>
          <a:ext cx="3242656" cy="209672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fr-FR" sz="2000" b="1" kern="1200" dirty="0">
              <a:latin typeface="+mj-lt"/>
            </a:rPr>
            <a:t>1 session entrée dans la fonction </a:t>
          </a:r>
        </a:p>
        <a:p>
          <a:pPr marL="0" lvl="0" indent="0" algn="ctr" defTabSz="889000">
            <a:lnSpc>
              <a:spcPct val="90000"/>
            </a:lnSpc>
            <a:spcBef>
              <a:spcPct val="0"/>
            </a:spcBef>
            <a:spcAft>
              <a:spcPct val="35000"/>
            </a:spcAft>
            <a:buNone/>
          </a:pPr>
          <a:r>
            <a:rPr lang="fr-FR" sz="2000" b="1" kern="1200" dirty="0">
              <a:latin typeface="+mj-lt"/>
            </a:rPr>
            <a:t>(sur deux jours)</a:t>
          </a:r>
          <a:endParaRPr lang="fr-FR" sz="2000" kern="1200" dirty="0">
            <a:latin typeface="+mj-lt"/>
          </a:endParaRPr>
        </a:p>
      </dsp:txBody>
      <dsp:txXfrm>
        <a:off x="204000" y="2566311"/>
        <a:ext cx="3119834" cy="1973898"/>
      </dsp:txXfrm>
    </dsp:sp>
    <dsp:sp modelId="{6FA6541C-DD17-5A46-84F9-E8A22B3F1B42}">
      <dsp:nvSpPr>
        <dsp:cNvPr id="0" name=""/>
        <dsp:cNvSpPr/>
      </dsp:nvSpPr>
      <dsp:spPr>
        <a:xfrm>
          <a:off x="4054324" y="976224"/>
          <a:ext cx="3928300" cy="266173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C51CA56-4886-AE43-A74A-9F060B60A098}">
      <dsp:nvSpPr>
        <dsp:cNvPr id="0" name=""/>
        <dsp:cNvSpPr/>
      </dsp:nvSpPr>
      <dsp:spPr>
        <a:xfrm>
          <a:off x="5720295" y="-458136"/>
          <a:ext cx="4300404" cy="4300404"/>
        </a:xfrm>
        <a:prstGeom prst="circularArrow">
          <a:avLst>
            <a:gd name="adj1" fmla="val 2005"/>
            <a:gd name="adj2" fmla="val 240241"/>
            <a:gd name="adj3" fmla="val 20354151"/>
            <a:gd name="adj4" fmla="val 13345413"/>
            <a:gd name="adj5" fmla="val 2339"/>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B7E9D40-525D-AC49-8BCB-7B6B5719B622}">
      <dsp:nvSpPr>
        <dsp:cNvPr id="0" name=""/>
        <dsp:cNvSpPr/>
      </dsp:nvSpPr>
      <dsp:spPr>
        <a:xfrm>
          <a:off x="5302212" y="304540"/>
          <a:ext cx="2100010" cy="104537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fr-FR" sz="2000" b="1" kern="1200" dirty="0"/>
            <a:t>1 journée </a:t>
          </a:r>
        </a:p>
        <a:p>
          <a:pPr marL="0" lvl="0" indent="0" algn="ctr" defTabSz="889000">
            <a:lnSpc>
              <a:spcPct val="90000"/>
            </a:lnSpc>
            <a:spcBef>
              <a:spcPct val="0"/>
            </a:spcBef>
            <a:spcAft>
              <a:spcPct val="35000"/>
            </a:spcAft>
            <a:buNone/>
          </a:pPr>
          <a:r>
            <a:rPr lang="fr-FR" sz="2000" b="1" kern="1200" dirty="0"/>
            <a:t>(par mois) </a:t>
          </a:r>
        </a:p>
      </dsp:txBody>
      <dsp:txXfrm>
        <a:off x="5332830" y="335158"/>
        <a:ext cx="2038774" cy="984137"/>
      </dsp:txXfrm>
    </dsp:sp>
    <dsp:sp modelId="{F4C53093-DBB9-DC49-BEEC-F9F7102C66A2}">
      <dsp:nvSpPr>
        <dsp:cNvPr id="0" name=""/>
        <dsp:cNvSpPr/>
      </dsp:nvSpPr>
      <dsp:spPr>
        <a:xfrm>
          <a:off x="8393214" y="1125561"/>
          <a:ext cx="3297487" cy="221109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FA740FB-7F73-1347-87AB-024F5B81FB69}">
      <dsp:nvSpPr>
        <dsp:cNvPr id="0" name=""/>
        <dsp:cNvSpPr/>
      </dsp:nvSpPr>
      <dsp:spPr>
        <a:xfrm>
          <a:off x="8784860" y="3299066"/>
          <a:ext cx="2784815" cy="98954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fr-FR" sz="2000" b="1" kern="1200" dirty="0"/>
            <a:t>2 fois </a:t>
          </a:r>
        </a:p>
        <a:p>
          <a:pPr marL="0" lvl="0" indent="0" algn="ctr" defTabSz="889000">
            <a:lnSpc>
              <a:spcPct val="90000"/>
            </a:lnSpc>
            <a:spcBef>
              <a:spcPct val="0"/>
            </a:spcBef>
            <a:spcAft>
              <a:spcPct val="35000"/>
            </a:spcAft>
            <a:buNone/>
          </a:pPr>
          <a:r>
            <a:rPr lang="fr-FR" sz="2000" b="1" kern="1200" dirty="0"/>
            <a:t>(par ans) </a:t>
          </a:r>
        </a:p>
      </dsp:txBody>
      <dsp:txXfrm>
        <a:off x="8813843" y="3328049"/>
        <a:ext cx="2726849" cy="9315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0A557-B169-FB41-BEE0-3C07E659056C}">
      <dsp:nvSpPr>
        <dsp:cNvPr id="0" name=""/>
        <dsp:cNvSpPr/>
      </dsp:nvSpPr>
      <dsp:spPr>
        <a:xfrm>
          <a:off x="513235" y="930265"/>
          <a:ext cx="2929564" cy="17920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i="0" kern="1200" dirty="0">
              <a:solidFill>
                <a:schemeClr val="tx1"/>
              </a:solidFill>
              <a:latin typeface="Calibri" panose="020F0502020204030204" pitchFamily="34" charset="0"/>
              <a:cs typeface="Calibri" panose="020F0502020204030204" pitchFamily="34" charset="0"/>
            </a:rPr>
            <a:t>Mobiliser des partenariats, un réseau</a:t>
          </a:r>
        </a:p>
      </dsp:txBody>
      <dsp:txXfrm>
        <a:off x="513235" y="930265"/>
        <a:ext cx="2929564" cy="1792042"/>
      </dsp:txXfrm>
    </dsp:sp>
    <dsp:sp modelId="{71027B16-BF47-8C48-B99B-78BA5DBFE2C5}">
      <dsp:nvSpPr>
        <dsp:cNvPr id="0" name=""/>
        <dsp:cNvSpPr/>
      </dsp:nvSpPr>
      <dsp:spPr>
        <a:xfrm>
          <a:off x="3704099" y="468595"/>
          <a:ext cx="3156869" cy="25029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i="0" kern="1200" dirty="0">
              <a:solidFill>
                <a:schemeClr val="tx1"/>
              </a:solidFill>
              <a:latin typeface="Calibri" panose="020F0502020204030204" pitchFamily="34" charset="0"/>
              <a:cs typeface="Calibri" panose="020F0502020204030204" pitchFamily="34" charset="0"/>
            </a:rPr>
            <a:t>Continuité/discontinuité comment  inscrire le lien dans une permanence</a:t>
          </a:r>
        </a:p>
      </dsp:txBody>
      <dsp:txXfrm>
        <a:off x="3704099" y="468595"/>
        <a:ext cx="3156869" cy="2502945"/>
      </dsp:txXfrm>
    </dsp:sp>
    <dsp:sp modelId="{81F94E3B-0C4D-0B4D-B1BE-D82D2462BDBF}">
      <dsp:nvSpPr>
        <dsp:cNvPr id="0" name=""/>
        <dsp:cNvSpPr/>
      </dsp:nvSpPr>
      <dsp:spPr>
        <a:xfrm>
          <a:off x="7122268" y="1142325"/>
          <a:ext cx="3642521" cy="11216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Secret partagé/être en confiance/faire confiance en GOS</a:t>
          </a:r>
        </a:p>
      </dsp:txBody>
      <dsp:txXfrm>
        <a:off x="7122268" y="1142325"/>
        <a:ext cx="3642521" cy="1121619"/>
      </dsp:txXfrm>
    </dsp:sp>
    <dsp:sp modelId="{2E583EB7-7822-6D4E-816F-24F488C6E359}">
      <dsp:nvSpPr>
        <dsp:cNvPr id="0" name=""/>
        <dsp:cNvSpPr/>
      </dsp:nvSpPr>
      <dsp:spPr>
        <a:xfrm>
          <a:off x="3961" y="3090421"/>
          <a:ext cx="7158782" cy="11755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De l’accueil inconditionnel, libre adhésion à l’accueil sous conditions comment faire pour ne pas perdre un jeune fragile ?</a:t>
          </a:r>
        </a:p>
      </dsp:txBody>
      <dsp:txXfrm>
        <a:off x="3961" y="3090421"/>
        <a:ext cx="7158782" cy="1175567"/>
      </dsp:txXfrm>
    </dsp:sp>
    <dsp:sp modelId="{70477785-51B8-A644-9120-C3D9B8E155B1}">
      <dsp:nvSpPr>
        <dsp:cNvPr id="0" name=""/>
        <dsp:cNvSpPr/>
      </dsp:nvSpPr>
      <dsp:spPr>
        <a:xfrm>
          <a:off x="7424043" y="2785609"/>
          <a:ext cx="3850019" cy="12398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Présenter une situation de jeune  (subjectivité/objectivation)</a:t>
          </a:r>
        </a:p>
      </dsp:txBody>
      <dsp:txXfrm>
        <a:off x="7424043" y="2785609"/>
        <a:ext cx="3850019" cy="12398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0CD2D-4B32-49C2-9DE0-089E051F9016}">
      <dsp:nvSpPr>
        <dsp:cNvPr id="0" name=""/>
        <dsp:cNvSpPr/>
      </dsp:nvSpPr>
      <dsp:spPr>
        <a:xfrm>
          <a:off x="0" y="0"/>
          <a:ext cx="4248472" cy="0"/>
        </a:xfrm>
        <a:prstGeom prst="lin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C8CC4F-D29E-4E4B-B36A-9729EC0EF228}">
      <dsp:nvSpPr>
        <dsp:cNvPr id="0" name=""/>
        <dsp:cNvSpPr/>
      </dsp:nvSpPr>
      <dsp:spPr>
        <a:xfrm>
          <a:off x="0" y="0"/>
          <a:ext cx="4248472" cy="1061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fr-FR" sz="2000" b="1" kern="1200" dirty="0">
              <a:solidFill>
                <a:srgbClr val="170739"/>
              </a:solidFill>
              <a:latin typeface="Calibri"/>
              <a:cs typeface="Calibri"/>
            </a:rPr>
            <a:t>39</a:t>
          </a:r>
          <a:r>
            <a:rPr lang="fr-FR" sz="2000" b="1" kern="1200" spc="-55" dirty="0">
              <a:solidFill>
                <a:srgbClr val="170739"/>
              </a:solidFill>
              <a:latin typeface="Calibri"/>
              <a:cs typeface="Calibri"/>
            </a:rPr>
            <a:t> </a:t>
          </a:r>
          <a:r>
            <a:rPr lang="fr-FR" sz="1800" kern="1200" spc="-10" dirty="0">
              <a:solidFill>
                <a:srgbClr val="170739"/>
              </a:solidFill>
              <a:latin typeface="Calibri"/>
              <a:cs typeface="Calibri"/>
            </a:rPr>
            <a:t>sites</a:t>
          </a:r>
          <a:r>
            <a:rPr lang="fr-FR" sz="1800" kern="1200" spc="5" dirty="0">
              <a:solidFill>
                <a:srgbClr val="170739"/>
              </a:solidFill>
              <a:latin typeface="Calibri"/>
              <a:cs typeface="Calibri"/>
            </a:rPr>
            <a:t> </a:t>
          </a:r>
          <a:r>
            <a:rPr lang="fr-FR" sz="1800" kern="1200" spc="-5" dirty="0">
              <a:solidFill>
                <a:srgbClr val="170739"/>
              </a:solidFill>
              <a:latin typeface="Calibri"/>
              <a:cs typeface="Calibri"/>
            </a:rPr>
            <a:t>de</a:t>
          </a:r>
          <a:r>
            <a:rPr lang="fr-FR" sz="1800" kern="1200" dirty="0">
              <a:solidFill>
                <a:srgbClr val="170739"/>
              </a:solidFill>
              <a:latin typeface="Calibri"/>
              <a:cs typeface="Calibri"/>
            </a:rPr>
            <a:t> </a:t>
          </a:r>
          <a:r>
            <a:rPr lang="fr-FR" sz="1800" kern="1200" spc="-10" dirty="0">
              <a:solidFill>
                <a:srgbClr val="170739"/>
              </a:solidFill>
              <a:latin typeface="Calibri"/>
              <a:cs typeface="Calibri"/>
            </a:rPr>
            <a:t>compétitions</a:t>
          </a:r>
          <a:r>
            <a:rPr lang="fr-FR" sz="1800" kern="1200" spc="45" dirty="0">
              <a:solidFill>
                <a:srgbClr val="170739"/>
              </a:solidFill>
              <a:latin typeface="Calibri"/>
              <a:cs typeface="Calibri"/>
            </a:rPr>
            <a:t> </a:t>
          </a:r>
          <a:r>
            <a:rPr lang="fr-FR" sz="1800" kern="1200" spc="-5" dirty="0">
              <a:solidFill>
                <a:srgbClr val="170739"/>
              </a:solidFill>
              <a:latin typeface="Calibri"/>
              <a:cs typeface="Calibri"/>
            </a:rPr>
            <a:t>olympiques</a:t>
          </a:r>
          <a:br>
            <a:rPr lang="fr-FR" sz="1800" kern="1200" spc="-5" dirty="0">
              <a:solidFill>
                <a:srgbClr val="170739"/>
              </a:solidFill>
              <a:latin typeface="Calibri"/>
              <a:cs typeface="Calibri"/>
            </a:rPr>
          </a:br>
          <a:r>
            <a:rPr lang="fr-FR" sz="2000" b="1" kern="1200" spc="5" dirty="0">
              <a:solidFill>
                <a:srgbClr val="170739"/>
              </a:solidFill>
              <a:latin typeface="Calibri"/>
              <a:cs typeface="Calibri"/>
            </a:rPr>
            <a:t>36</a:t>
          </a:r>
          <a:r>
            <a:rPr lang="fr-FR" sz="1800" b="1" kern="1200" spc="-50" dirty="0">
              <a:solidFill>
                <a:srgbClr val="170739"/>
              </a:solidFill>
              <a:latin typeface="Calibri"/>
              <a:cs typeface="Calibri"/>
            </a:rPr>
            <a:t> </a:t>
          </a:r>
          <a:r>
            <a:rPr lang="fr-FR" sz="1800" kern="1200" spc="-10" dirty="0">
              <a:solidFill>
                <a:srgbClr val="170739"/>
              </a:solidFill>
              <a:latin typeface="Calibri"/>
              <a:cs typeface="Calibri"/>
            </a:rPr>
            <a:t>sites</a:t>
          </a:r>
          <a:r>
            <a:rPr lang="fr-FR" sz="1800" kern="1200" spc="-20" dirty="0">
              <a:solidFill>
                <a:srgbClr val="170739"/>
              </a:solidFill>
              <a:latin typeface="Calibri"/>
              <a:cs typeface="Calibri"/>
            </a:rPr>
            <a:t> </a:t>
          </a:r>
          <a:r>
            <a:rPr lang="fr-FR" sz="1800" kern="1200" spc="-15" dirty="0">
              <a:solidFill>
                <a:srgbClr val="170739"/>
              </a:solidFill>
              <a:latin typeface="Calibri"/>
              <a:cs typeface="Calibri"/>
            </a:rPr>
            <a:t>d’entraînements</a:t>
          </a:r>
          <a:br>
            <a:rPr lang="fr-FR" sz="1800" kern="1200" spc="-15" dirty="0">
              <a:solidFill>
                <a:srgbClr val="170739"/>
              </a:solidFill>
              <a:latin typeface="Calibri"/>
              <a:cs typeface="Calibri"/>
            </a:rPr>
          </a:br>
          <a:r>
            <a:rPr lang="fr-FR" sz="2000" b="1" kern="1200" dirty="0">
              <a:solidFill>
                <a:srgbClr val="170739"/>
              </a:solidFill>
              <a:latin typeface="Calibri"/>
              <a:cs typeface="Calibri"/>
            </a:rPr>
            <a:t>18</a:t>
          </a:r>
          <a:r>
            <a:rPr lang="fr-FR" sz="1800" b="1" kern="1200" spc="-60" dirty="0">
              <a:solidFill>
                <a:srgbClr val="170739"/>
              </a:solidFill>
              <a:latin typeface="Calibri"/>
              <a:cs typeface="Calibri"/>
            </a:rPr>
            <a:t> </a:t>
          </a:r>
          <a:r>
            <a:rPr lang="fr-FR" sz="1800" kern="1200" spc="-10" dirty="0">
              <a:solidFill>
                <a:srgbClr val="170739"/>
              </a:solidFill>
              <a:latin typeface="Calibri"/>
              <a:cs typeface="Calibri"/>
            </a:rPr>
            <a:t>sites</a:t>
          </a:r>
          <a:r>
            <a:rPr lang="fr-FR" sz="1800" kern="1200" dirty="0">
              <a:solidFill>
                <a:srgbClr val="170739"/>
              </a:solidFill>
              <a:latin typeface="Calibri"/>
              <a:cs typeface="Calibri"/>
            </a:rPr>
            <a:t> </a:t>
          </a:r>
          <a:r>
            <a:rPr lang="fr-FR" sz="1800" kern="1200" spc="-5" dirty="0">
              <a:solidFill>
                <a:srgbClr val="170739"/>
              </a:solidFill>
              <a:latin typeface="Calibri"/>
              <a:cs typeface="Calibri"/>
            </a:rPr>
            <a:t>de </a:t>
          </a:r>
          <a:r>
            <a:rPr lang="fr-FR" sz="1800" kern="1200" spc="-10" dirty="0">
              <a:solidFill>
                <a:srgbClr val="170739"/>
              </a:solidFill>
              <a:latin typeface="Calibri"/>
              <a:cs typeface="Calibri"/>
            </a:rPr>
            <a:t>compétition</a:t>
          </a:r>
          <a:r>
            <a:rPr lang="fr-FR" sz="1800" kern="1200" spc="35" dirty="0">
              <a:solidFill>
                <a:srgbClr val="170739"/>
              </a:solidFill>
              <a:latin typeface="Calibri"/>
              <a:cs typeface="Calibri"/>
            </a:rPr>
            <a:t> </a:t>
          </a:r>
          <a:r>
            <a:rPr lang="fr-FR" sz="1800" kern="1200" spc="-5" dirty="0">
              <a:solidFill>
                <a:srgbClr val="170739"/>
              </a:solidFill>
              <a:latin typeface="Calibri"/>
              <a:cs typeface="Calibri"/>
            </a:rPr>
            <a:t>paralympique</a:t>
          </a:r>
          <a:endParaRPr lang="fr-FR" sz="1800" kern="1200" dirty="0">
            <a:latin typeface="Calibri"/>
            <a:cs typeface="Calibri"/>
          </a:endParaRPr>
        </a:p>
      </dsp:txBody>
      <dsp:txXfrm>
        <a:off x="0" y="0"/>
        <a:ext cx="4248472" cy="10617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B2CFB-62A0-48C9-A98C-65588388CB1A}">
      <dsp:nvSpPr>
        <dsp:cNvPr id="0" name=""/>
        <dsp:cNvSpPr/>
      </dsp:nvSpPr>
      <dsp:spPr>
        <a:xfrm rot="10800000">
          <a:off x="423636" y="302642"/>
          <a:ext cx="1121267" cy="564849"/>
        </a:xfrm>
        <a:prstGeom prst="homePlat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9083" tIns="30480" rIns="56896" bIns="30480" numCol="1" spcCol="1270" anchor="ctr" anchorCtr="0">
          <a:noAutofit/>
        </a:bodyPr>
        <a:lstStyle/>
        <a:p>
          <a:pPr marL="0" lvl="0" indent="0" algn="ctr" defTabSz="355600">
            <a:lnSpc>
              <a:spcPct val="90000"/>
            </a:lnSpc>
            <a:spcBef>
              <a:spcPct val="0"/>
            </a:spcBef>
            <a:spcAft>
              <a:spcPct val="35000"/>
            </a:spcAft>
            <a:buNone/>
          </a:pPr>
          <a:r>
            <a:rPr lang="fr-FR" sz="800" b="1" kern="1200" dirty="0"/>
            <a:t>15.000 athlètes</a:t>
          </a:r>
        </a:p>
      </dsp:txBody>
      <dsp:txXfrm rot="10800000">
        <a:off x="564848" y="302642"/>
        <a:ext cx="980055" cy="564849"/>
      </dsp:txXfrm>
    </dsp:sp>
    <dsp:sp modelId="{07CDE9A1-0DC8-450B-8FC5-FC92ACD3876F}">
      <dsp:nvSpPr>
        <dsp:cNvPr id="0" name=""/>
        <dsp:cNvSpPr/>
      </dsp:nvSpPr>
      <dsp:spPr>
        <a:xfrm>
          <a:off x="141212" y="302642"/>
          <a:ext cx="564849" cy="564849"/>
        </a:xfrm>
        <a:prstGeom prst="ellipse">
          <a:avLst/>
        </a:prstGeom>
        <a:blipFill rotWithShape="1">
          <a:blip xmlns:r="http://schemas.openxmlformats.org/officeDocument/2006/relationships" r:embed="rId1">
            <a:duotone>
              <a:schemeClr val="accent5">
                <a:shade val="45000"/>
                <a:satMod val="135000"/>
              </a:schemeClr>
              <a:prstClr val="white"/>
            </a:duotone>
          </a:blip>
          <a:stretch>
            <a:fillRect/>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CBCA3B-4ABB-4071-A082-EAB617D6F204}">
      <dsp:nvSpPr>
        <dsp:cNvPr id="0" name=""/>
        <dsp:cNvSpPr/>
      </dsp:nvSpPr>
      <dsp:spPr>
        <a:xfrm rot="10800000">
          <a:off x="423636" y="1036103"/>
          <a:ext cx="1121267" cy="564849"/>
        </a:xfrm>
        <a:prstGeom prst="homePlat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9083" tIns="30480" rIns="56896" bIns="30480" numCol="1" spcCol="1270" anchor="ctr" anchorCtr="0">
          <a:noAutofit/>
        </a:bodyPr>
        <a:lstStyle/>
        <a:p>
          <a:pPr marL="0" lvl="0" indent="0" algn="ctr" defTabSz="355600">
            <a:lnSpc>
              <a:spcPct val="90000"/>
            </a:lnSpc>
            <a:spcBef>
              <a:spcPct val="0"/>
            </a:spcBef>
            <a:spcAft>
              <a:spcPct val="35000"/>
            </a:spcAft>
            <a:buNone/>
          </a:pPr>
          <a:r>
            <a:rPr lang="fr-FR" sz="800" b="1" kern="1200" dirty="0"/>
            <a:t>208 délégations</a:t>
          </a:r>
        </a:p>
      </dsp:txBody>
      <dsp:txXfrm rot="10800000">
        <a:off x="564848" y="1036103"/>
        <a:ext cx="980055" cy="564849"/>
      </dsp:txXfrm>
    </dsp:sp>
    <dsp:sp modelId="{FAEF37CD-66FE-4E89-A29B-6655DF0FE8D8}">
      <dsp:nvSpPr>
        <dsp:cNvPr id="0" name=""/>
        <dsp:cNvSpPr/>
      </dsp:nvSpPr>
      <dsp:spPr>
        <a:xfrm>
          <a:off x="141212" y="1036103"/>
          <a:ext cx="564849" cy="564849"/>
        </a:xfrm>
        <a:prstGeom prst="ellipse">
          <a:avLst/>
        </a:prstGeom>
        <a:blipFill rotWithShape="1">
          <a:blip xmlns:r="http://schemas.openxmlformats.org/officeDocument/2006/relationships" r:embed="rId2"/>
          <a:stretch>
            <a:fillRect/>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4255FC-5412-4D61-BE80-BDE7B9DAEB60}">
      <dsp:nvSpPr>
        <dsp:cNvPr id="0" name=""/>
        <dsp:cNvSpPr/>
      </dsp:nvSpPr>
      <dsp:spPr>
        <a:xfrm rot="10800000">
          <a:off x="423636" y="1769564"/>
          <a:ext cx="1121267" cy="564849"/>
        </a:xfrm>
        <a:prstGeom prst="homePlat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9083" tIns="30480" rIns="56896" bIns="30480" numCol="1" spcCol="1270" anchor="ctr" anchorCtr="0">
          <a:noAutofit/>
        </a:bodyPr>
        <a:lstStyle/>
        <a:p>
          <a:pPr marL="0" lvl="0" indent="0" algn="ctr" defTabSz="355600">
            <a:lnSpc>
              <a:spcPct val="90000"/>
            </a:lnSpc>
            <a:spcBef>
              <a:spcPct val="0"/>
            </a:spcBef>
            <a:spcAft>
              <a:spcPct val="35000"/>
            </a:spcAft>
            <a:buNone/>
          </a:pPr>
          <a:r>
            <a:rPr lang="fr-FR" sz="800" b="1" kern="1200" dirty="0"/>
            <a:t>32 sports olympiques</a:t>
          </a:r>
        </a:p>
      </dsp:txBody>
      <dsp:txXfrm rot="10800000">
        <a:off x="564848" y="1769564"/>
        <a:ext cx="980055" cy="564849"/>
      </dsp:txXfrm>
    </dsp:sp>
    <dsp:sp modelId="{07A64E39-305C-40FB-AC50-576E1AF53A98}">
      <dsp:nvSpPr>
        <dsp:cNvPr id="0" name=""/>
        <dsp:cNvSpPr/>
      </dsp:nvSpPr>
      <dsp:spPr>
        <a:xfrm>
          <a:off x="141212" y="1769564"/>
          <a:ext cx="564849" cy="564849"/>
        </a:xfrm>
        <a:prstGeom prst="ellipse">
          <a:avLst/>
        </a:prstGeom>
        <a:blipFill rotWithShape="1">
          <a:blip xmlns:r="http://schemas.openxmlformats.org/officeDocument/2006/relationships" r:embed="rId3">
            <a:duotone>
              <a:schemeClr val="accent5">
                <a:shade val="45000"/>
                <a:satMod val="135000"/>
              </a:schemeClr>
              <a:prstClr val="white"/>
            </a:duotone>
          </a:blip>
          <a:stretch>
            <a:fillRect/>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4E88DC-E9F0-4F4B-A94C-289BDEE1346B}">
      <dsp:nvSpPr>
        <dsp:cNvPr id="0" name=""/>
        <dsp:cNvSpPr/>
      </dsp:nvSpPr>
      <dsp:spPr>
        <a:xfrm rot="10800000">
          <a:off x="423636" y="2503025"/>
          <a:ext cx="1121267" cy="564849"/>
        </a:xfrm>
        <a:prstGeom prst="homePlat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9083" tIns="30480" rIns="56896" bIns="30480" numCol="1" spcCol="1270" anchor="ctr" anchorCtr="0">
          <a:noAutofit/>
        </a:bodyPr>
        <a:lstStyle/>
        <a:p>
          <a:pPr marL="0" lvl="0" indent="0" algn="ctr" defTabSz="355600">
            <a:lnSpc>
              <a:spcPct val="90000"/>
            </a:lnSpc>
            <a:spcBef>
              <a:spcPct val="0"/>
            </a:spcBef>
            <a:spcAft>
              <a:spcPct val="35000"/>
            </a:spcAft>
            <a:buNone/>
          </a:pPr>
          <a:r>
            <a:rPr lang="fr-FR" sz="800" b="1" kern="1200" dirty="0"/>
            <a:t>22 sports paralympiques</a:t>
          </a:r>
        </a:p>
      </dsp:txBody>
      <dsp:txXfrm rot="10800000">
        <a:off x="564848" y="2503025"/>
        <a:ext cx="980055" cy="564849"/>
      </dsp:txXfrm>
    </dsp:sp>
    <dsp:sp modelId="{234E891A-C95A-4CB8-9D4B-8BEC28AE7406}">
      <dsp:nvSpPr>
        <dsp:cNvPr id="0" name=""/>
        <dsp:cNvSpPr/>
      </dsp:nvSpPr>
      <dsp:spPr>
        <a:xfrm>
          <a:off x="141212" y="2503025"/>
          <a:ext cx="564849" cy="564849"/>
        </a:xfrm>
        <a:prstGeom prst="ellipse">
          <a:avLst/>
        </a:prstGeom>
        <a:blipFill rotWithShape="1">
          <a:blip xmlns:r="http://schemas.openxmlformats.org/officeDocument/2006/relationships" r:embed="rId4">
            <a:duotone>
              <a:schemeClr val="accent5">
                <a:shade val="45000"/>
                <a:satMod val="135000"/>
              </a:schemeClr>
              <a:prstClr val="white"/>
            </a:duotone>
          </a:blip>
          <a:stretch>
            <a:fillRect/>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F59CF4-C5A4-469D-A753-A929A3E5F6A9}">
      <dsp:nvSpPr>
        <dsp:cNvPr id="0" name=""/>
        <dsp:cNvSpPr/>
      </dsp:nvSpPr>
      <dsp:spPr>
        <a:xfrm rot="10800000">
          <a:off x="413304" y="336365"/>
          <a:ext cx="1093919" cy="551072"/>
        </a:xfrm>
        <a:prstGeom prst="homePlat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008" tIns="30480" rIns="56896" bIns="30480" numCol="1" spcCol="1270" anchor="ctr" anchorCtr="0">
          <a:noAutofit/>
        </a:bodyPr>
        <a:lstStyle/>
        <a:p>
          <a:pPr marL="0" lvl="0" indent="0" algn="ctr" defTabSz="355600">
            <a:lnSpc>
              <a:spcPct val="90000"/>
            </a:lnSpc>
            <a:spcBef>
              <a:spcPct val="0"/>
            </a:spcBef>
            <a:spcAft>
              <a:spcPct val="35000"/>
            </a:spcAft>
            <a:buNone/>
          </a:pPr>
          <a:r>
            <a:rPr lang="fr-FR" sz="800" b="1" kern="1200" dirty="0"/>
            <a:t>878 épreuves</a:t>
          </a:r>
        </a:p>
      </dsp:txBody>
      <dsp:txXfrm rot="10800000">
        <a:off x="551072" y="336365"/>
        <a:ext cx="956151" cy="551072"/>
      </dsp:txXfrm>
    </dsp:sp>
    <dsp:sp modelId="{C9C784EF-E70C-4AB5-8590-A91F571E947C}">
      <dsp:nvSpPr>
        <dsp:cNvPr id="0" name=""/>
        <dsp:cNvSpPr/>
      </dsp:nvSpPr>
      <dsp:spPr>
        <a:xfrm>
          <a:off x="137768" y="336365"/>
          <a:ext cx="551072" cy="551072"/>
        </a:xfrm>
        <a:prstGeom prst="ellipse">
          <a:avLst/>
        </a:prstGeom>
        <a:blipFill rotWithShape="1">
          <a:blip xmlns:r="http://schemas.openxmlformats.org/officeDocument/2006/relationships" r:embed="rId1">
            <a:duotone>
              <a:schemeClr val="accent5">
                <a:shade val="45000"/>
                <a:satMod val="135000"/>
              </a:schemeClr>
              <a:prstClr val="white"/>
            </a:duotone>
          </a:blip>
          <a:stretch>
            <a:fillRect/>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5514CD-FE15-4362-AC96-56330A0A58F4}">
      <dsp:nvSpPr>
        <dsp:cNvPr id="0" name=""/>
        <dsp:cNvSpPr/>
      </dsp:nvSpPr>
      <dsp:spPr>
        <a:xfrm rot="10800000">
          <a:off x="413304" y="1051936"/>
          <a:ext cx="1093919" cy="551072"/>
        </a:xfrm>
        <a:prstGeom prst="homePlat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008" tIns="30480" rIns="56896" bIns="30480" numCol="1" spcCol="1270" anchor="ctr" anchorCtr="0">
          <a:noAutofit/>
        </a:bodyPr>
        <a:lstStyle/>
        <a:p>
          <a:pPr marL="0" lvl="0" indent="0" algn="ctr" defTabSz="355600">
            <a:lnSpc>
              <a:spcPct val="90000"/>
            </a:lnSpc>
            <a:spcBef>
              <a:spcPct val="0"/>
            </a:spcBef>
            <a:spcAft>
              <a:spcPct val="35000"/>
            </a:spcAft>
            <a:buNone/>
          </a:pPr>
          <a:r>
            <a:rPr lang="fr-FR" sz="800" b="1" kern="1200" dirty="0"/>
            <a:t>45.000 volontaires</a:t>
          </a:r>
        </a:p>
      </dsp:txBody>
      <dsp:txXfrm rot="10800000">
        <a:off x="551072" y="1051936"/>
        <a:ext cx="956151" cy="551072"/>
      </dsp:txXfrm>
    </dsp:sp>
    <dsp:sp modelId="{E577A798-120D-466C-957D-A13E5FB6F350}">
      <dsp:nvSpPr>
        <dsp:cNvPr id="0" name=""/>
        <dsp:cNvSpPr/>
      </dsp:nvSpPr>
      <dsp:spPr>
        <a:xfrm>
          <a:off x="137768" y="1051936"/>
          <a:ext cx="551072" cy="551072"/>
        </a:xfrm>
        <a:prstGeom prst="ellipse">
          <a:avLst/>
        </a:prstGeom>
        <a:blipFill rotWithShape="1">
          <a:blip xmlns:r="http://schemas.openxmlformats.org/officeDocument/2006/relationships" r:embed="rId2">
            <a:duotone>
              <a:schemeClr val="accent5">
                <a:shade val="45000"/>
                <a:satMod val="135000"/>
              </a:schemeClr>
              <a:prstClr val="white"/>
            </a:duotone>
          </a:blip>
          <a:stretch>
            <a:fillRect/>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78E061-C211-48AA-813E-82B1AA8A5E37}">
      <dsp:nvSpPr>
        <dsp:cNvPr id="0" name=""/>
        <dsp:cNvSpPr/>
      </dsp:nvSpPr>
      <dsp:spPr>
        <a:xfrm rot="10800000">
          <a:off x="413304" y="1767508"/>
          <a:ext cx="1093919" cy="551072"/>
        </a:xfrm>
        <a:prstGeom prst="homePlat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008" tIns="30480" rIns="56896" bIns="30480" numCol="1" spcCol="1270" anchor="ctr" anchorCtr="0">
          <a:noAutofit/>
        </a:bodyPr>
        <a:lstStyle/>
        <a:p>
          <a:pPr marL="0" lvl="0" indent="0" algn="ctr" defTabSz="355600">
            <a:lnSpc>
              <a:spcPct val="90000"/>
            </a:lnSpc>
            <a:spcBef>
              <a:spcPct val="0"/>
            </a:spcBef>
            <a:spcAft>
              <a:spcPct val="35000"/>
            </a:spcAft>
            <a:buNone/>
          </a:pPr>
          <a:r>
            <a:rPr lang="fr-FR" sz="800" b="1" kern="1200" dirty="0"/>
            <a:t>4 milliards de téléspectateurs</a:t>
          </a:r>
        </a:p>
      </dsp:txBody>
      <dsp:txXfrm rot="10800000">
        <a:off x="551072" y="1767508"/>
        <a:ext cx="956151" cy="551072"/>
      </dsp:txXfrm>
    </dsp:sp>
    <dsp:sp modelId="{6826A2CB-E186-4D1A-B519-56E5199D49A8}">
      <dsp:nvSpPr>
        <dsp:cNvPr id="0" name=""/>
        <dsp:cNvSpPr/>
      </dsp:nvSpPr>
      <dsp:spPr>
        <a:xfrm>
          <a:off x="137768" y="1767508"/>
          <a:ext cx="551072" cy="551072"/>
        </a:xfrm>
        <a:prstGeom prst="ellipse">
          <a:avLst/>
        </a:prstGeom>
        <a:blipFill rotWithShape="1">
          <a:blip xmlns:r="http://schemas.openxmlformats.org/officeDocument/2006/relationships" r:embed="rId3">
            <a:duotone>
              <a:schemeClr val="accent5">
                <a:shade val="45000"/>
                <a:satMod val="135000"/>
              </a:schemeClr>
              <a:prstClr val="white"/>
            </a:duotone>
          </a:blip>
          <a:stretch>
            <a:fillRect/>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091925-F674-4FAC-867A-652BBCC58D7B}">
      <dsp:nvSpPr>
        <dsp:cNvPr id="0" name=""/>
        <dsp:cNvSpPr/>
      </dsp:nvSpPr>
      <dsp:spPr>
        <a:xfrm rot="10800000">
          <a:off x="413304" y="2483079"/>
          <a:ext cx="1093919" cy="551072"/>
        </a:xfrm>
        <a:prstGeom prst="homePlat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008" tIns="30480" rIns="56896" bIns="30480" numCol="1" spcCol="1270" anchor="ctr" anchorCtr="0">
          <a:noAutofit/>
        </a:bodyPr>
        <a:lstStyle/>
        <a:p>
          <a:pPr marL="0" lvl="0" indent="0" algn="ctr" defTabSz="355600">
            <a:lnSpc>
              <a:spcPct val="90000"/>
            </a:lnSpc>
            <a:spcBef>
              <a:spcPct val="0"/>
            </a:spcBef>
            <a:spcAft>
              <a:spcPct val="35000"/>
            </a:spcAft>
            <a:buNone/>
          </a:pPr>
          <a:r>
            <a:rPr lang="fr-FR" sz="800" b="1" kern="1200" dirty="0"/>
            <a:t>13,4 millions de spectateurs</a:t>
          </a:r>
        </a:p>
      </dsp:txBody>
      <dsp:txXfrm rot="10800000">
        <a:off x="551072" y="2483079"/>
        <a:ext cx="956151" cy="551072"/>
      </dsp:txXfrm>
    </dsp:sp>
    <dsp:sp modelId="{D205F950-19E3-4959-A93A-7E71FE8FD03F}">
      <dsp:nvSpPr>
        <dsp:cNvPr id="0" name=""/>
        <dsp:cNvSpPr/>
      </dsp:nvSpPr>
      <dsp:spPr>
        <a:xfrm>
          <a:off x="137768" y="2483079"/>
          <a:ext cx="551072" cy="551072"/>
        </a:xfrm>
        <a:prstGeom prst="ellipse">
          <a:avLst/>
        </a:prstGeom>
        <a:blipFill rotWithShape="1">
          <a:blip xmlns:r="http://schemas.openxmlformats.org/officeDocument/2006/relationships" r:embed="rId4">
            <a:duotone>
              <a:schemeClr val="accent5">
                <a:shade val="45000"/>
                <a:satMod val="135000"/>
              </a:schemeClr>
              <a:prstClr val="white"/>
            </a:duotone>
          </a:blip>
          <a:stretch>
            <a:fillRect/>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FBC761-C2FD-40F4-A1FE-47A7AC15A6DC}">
      <dsp:nvSpPr>
        <dsp:cNvPr id="0" name=""/>
        <dsp:cNvSpPr/>
      </dsp:nvSpPr>
      <dsp:spPr>
        <a:xfrm>
          <a:off x="3250340" y="1214424"/>
          <a:ext cx="199555" cy="874243"/>
        </a:xfrm>
        <a:custGeom>
          <a:avLst/>
          <a:gdLst/>
          <a:ahLst/>
          <a:cxnLst/>
          <a:rect l="0" t="0" r="0" b="0"/>
          <a:pathLst>
            <a:path>
              <a:moveTo>
                <a:pt x="0" y="0"/>
              </a:moveTo>
              <a:lnTo>
                <a:pt x="0" y="874243"/>
              </a:lnTo>
              <a:lnTo>
                <a:pt x="199555" y="87424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A0394C-972F-4E85-9567-2939E7FC2250}">
      <dsp:nvSpPr>
        <dsp:cNvPr id="0" name=""/>
        <dsp:cNvSpPr/>
      </dsp:nvSpPr>
      <dsp:spPr>
        <a:xfrm>
          <a:off x="3050784" y="1214424"/>
          <a:ext cx="199555" cy="1101398"/>
        </a:xfrm>
        <a:custGeom>
          <a:avLst/>
          <a:gdLst/>
          <a:ahLst/>
          <a:cxnLst/>
          <a:rect l="0" t="0" r="0" b="0"/>
          <a:pathLst>
            <a:path>
              <a:moveTo>
                <a:pt x="199555" y="0"/>
              </a:moveTo>
              <a:lnTo>
                <a:pt x="199555" y="1101398"/>
              </a:lnTo>
              <a:lnTo>
                <a:pt x="0" y="1101398"/>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C59712-EBCF-43E6-99D6-91616F824F32}">
      <dsp:nvSpPr>
        <dsp:cNvPr id="0" name=""/>
        <dsp:cNvSpPr/>
      </dsp:nvSpPr>
      <dsp:spPr>
        <a:xfrm>
          <a:off x="3250340" y="1214424"/>
          <a:ext cx="2299639" cy="2202797"/>
        </a:xfrm>
        <a:custGeom>
          <a:avLst/>
          <a:gdLst/>
          <a:ahLst/>
          <a:cxnLst/>
          <a:rect l="0" t="0" r="0" b="0"/>
          <a:pathLst>
            <a:path>
              <a:moveTo>
                <a:pt x="0" y="0"/>
              </a:moveTo>
              <a:lnTo>
                <a:pt x="0" y="2003242"/>
              </a:lnTo>
              <a:lnTo>
                <a:pt x="2299639" y="2003242"/>
              </a:lnTo>
              <a:lnTo>
                <a:pt x="2299639" y="220279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908181-065E-494C-9F87-BC6E0AACC24C}">
      <dsp:nvSpPr>
        <dsp:cNvPr id="0" name=""/>
        <dsp:cNvSpPr/>
      </dsp:nvSpPr>
      <dsp:spPr>
        <a:xfrm>
          <a:off x="3204620" y="1214424"/>
          <a:ext cx="91440" cy="2202797"/>
        </a:xfrm>
        <a:custGeom>
          <a:avLst/>
          <a:gdLst/>
          <a:ahLst/>
          <a:cxnLst/>
          <a:rect l="0" t="0" r="0" b="0"/>
          <a:pathLst>
            <a:path>
              <a:moveTo>
                <a:pt x="45720" y="0"/>
              </a:moveTo>
              <a:lnTo>
                <a:pt x="45720" y="220279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11D55B-3370-49FE-898C-021770E69456}">
      <dsp:nvSpPr>
        <dsp:cNvPr id="0" name=""/>
        <dsp:cNvSpPr/>
      </dsp:nvSpPr>
      <dsp:spPr>
        <a:xfrm>
          <a:off x="950700" y="1214424"/>
          <a:ext cx="2299639" cy="2202797"/>
        </a:xfrm>
        <a:custGeom>
          <a:avLst/>
          <a:gdLst/>
          <a:ahLst/>
          <a:cxnLst/>
          <a:rect l="0" t="0" r="0" b="0"/>
          <a:pathLst>
            <a:path>
              <a:moveTo>
                <a:pt x="2299639" y="0"/>
              </a:moveTo>
              <a:lnTo>
                <a:pt x="2299639" y="2003242"/>
              </a:lnTo>
              <a:lnTo>
                <a:pt x="0" y="2003242"/>
              </a:lnTo>
              <a:lnTo>
                <a:pt x="0" y="220279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06B9F1-FABE-426B-9CAE-42BC2DC7EC54}">
      <dsp:nvSpPr>
        <dsp:cNvPr id="0" name=""/>
        <dsp:cNvSpPr/>
      </dsp:nvSpPr>
      <dsp:spPr>
        <a:xfrm>
          <a:off x="2300075" y="264160"/>
          <a:ext cx="1900528" cy="950264"/>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dirty="0"/>
            <a:t>Un dispositif de formation pré-qualifiant et un statut de stagiaire de la FP</a:t>
          </a:r>
        </a:p>
      </dsp:txBody>
      <dsp:txXfrm>
        <a:off x="2300075" y="264160"/>
        <a:ext cx="1900528" cy="950264"/>
      </dsp:txXfrm>
    </dsp:sp>
    <dsp:sp modelId="{C3A792EE-D113-490A-B912-DE6A13C731C9}">
      <dsp:nvSpPr>
        <dsp:cNvPr id="0" name=""/>
        <dsp:cNvSpPr/>
      </dsp:nvSpPr>
      <dsp:spPr>
        <a:xfrm>
          <a:off x="436" y="3417222"/>
          <a:ext cx="1900528" cy="950264"/>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a:t>Le handicap pris en compte tout au long du parcours</a:t>
          </a:r>
          <a:endParaRPr lang="fr-FR" sz="1800" kern="1200" dirty="0"/>
        </a:p>
      </dsp:txBody>
      <dsp:txXfrm>
        <a:off x="436" y="3417222"/>
        <a:ext cx="1900528" cy="950264"/>
      </dsp:txXfrm>
    </dsp:sp>
    <dsp:sp modelId="{0AC9D291-175E-469D-879B-0A9B9FBB6EC8}">
      <dsp:nvSpPr>
        <dsp:cNvPr id="0" name=""/>
        <dsp:cNvSpPr/>
      </dsp:nvSpPr>
      <dsp:spPr>
        <a:xfrm>
          <a:off x="2300075" y="3417222"/>
          <a:ext cx="1900528" cy="950264"/>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ts val="0"/>
            </a:spcAft>
            <a:buNone/>
          </a:pPr>
          <a:r>
            <a:rPr lang="fr-FR" sz="1800" kern="1200" dirty="0"/>
            <a:t>Un SAS préliminaire et des parcours individualisés </a:t>
          </a:r>
        </a:p>
        <a:p>
          <a:pPr marL="0" lvl="0" indent="0" algn="ctr" defTabSz="800100">
            <a:lnSpc>
              <a:spcPct val="90000"/>
            </a:lnSpc>
            <a:spcBef>
              <a:spcPct val="0"/>
            </a:spcBef>
            <a:spcAft>
              <a:spcPts val="0"/>
            </a:spcAft>
            <a:buNone/>
          </a:pPr>
          <a:r>
            <a:rPr lang="fr-FR" sz="1800" kern="1200" dirty="0"/>
            <a:t>et souples</a:t>
          </a:r>
        </a:p>
      </dsp:txBody>
      <dsp:txXfrm>
        <a:off x="2300075" y="3417222"/>
        <a:ext cx="1900528" cy="950264"/>
      </dsp:txXfrm>
    </dsp:sp>
    <dsp:sp modelId="{6C95939E-B128-4031-8E31-EAE27EEF47BB}">
      <dsp:nvSpPr>
        <dsp:cNvPr id="0" name=""/>
        <dsp:cNvSpPr/>
      </dsp:nvSpPr>
      <dsp:spPr>
        <a:xfrm>
          <a:off x="4599715" y="3417222"/>
          <a:ext cx="1900528" cy="950264"/>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a:t>Une sécurisation financière</a:t>
          </a:r>
          <a:endParaRPr lang="fr-FR" sz="1800" kern="1200" dirty="0"/>
        </a:p>
      </dsp:txBody>
      <dsp:txXfrm>
        <a:off x="4599715" y="3417222"/>
        <a:ext cx="1900528" cy="950264"/>
      </dsp:txXfrm>
    </dsp:sp>
    <dsp:sp modelId="{758483B1-624A-4665-BEFD-8E120DE8DB25}">
      <dsp:nvSpPr>
        <dsp:cNvPr id="0" name=""/>
        <dsp:cNvSpPr/>
      </dsp:nvSpPr>
      <dsp:spPr>
        <a:xfrm>
          <a:off x="835794" y="1613535"/>
          <a:ext cx="2214989" cy="1404576"/>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dirty="0"/>
            <a:t>Parcours Mobilisation : </a:t>
          </a:r>
        </a:p>
        <a:p>
          <a:pPr marL="0" lvl="0" indent="0" algn="ctr" defTabSz="800100">
            <a:lnSpc>
              <a:spcPct val="90000"/>
            </a:lnSpc>
            <a:spcBef>
              <a:spcPct val="0"/>
            </a:spcBef>
            <a:spcAft>
              <a:spcPct val="35000"/>
            </a:spcAft>
            <a:buNone/>
          </a:pPr>
          <a:r>
            <a:rPr lang="fr-FR" sz="1800" b="0" i="0" u="none" strike="noStrike" kern="1200" baseline="0" dirty="0">
              <a:latin typeface="+mn-lt"/>
              <a:ea typeface="+mn-ea"/>
              <a:cs typeface="+mn-cs"/>
            </a:rPr>
            <a:t>DE très éloigné de l’emploi et sans piste identifiée de projet professionnel</a:t>
          </a:r>
          <a:r>
            <a:rPr lang="fr-FR" sz="1800" b="0" kern="1200" dirty="0"/>
            <a:t> </a:t>
          </a:r>
          <a:endParaRPr lang="fr-FR" sz="1800" kern="1200" dirty="0"/>
        </a:p>
      </dsp:txBody>
      <dsp:txXfrm>
        <a:off x="835794" y="1613535"/>
        <a:ext cx="2214989" cy="1404576"/>
      </dsp:txXfrm>
    </dsp:sp>
    <dsp:sp modelId="{26C17F26-2A0A-4D65-B914-465E443302B1}">
      <dsp:nvSpPr>
        <dsp:cNvPr id="0" name=""/>
        <dsp:cNvSpPr/>
      </dsp:nvSpPr>
      <dsp:spPr>
        <a:xfrm>
          <a:off x="3449895" y="1613535"/>
          <a:ext cx="2255395" cy="950264"/>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dirty="0"/>
            <a:t>Parcours insertion :</a:t>
          </a:r>
        </a:p>
        <a:p>
          <a:pPr marL="0" lvl="0" indent="0" algn="ctr" defTabSz="800100">
            <a:lnSpc>
              <a:spcPct val="90000"/>
            </a:lnSpc>
            <a:spcBef>
              <a:spcPct val="0"/>
            </a:spcBef>
            <a:spcAft>
              <a:spcPct val="35000"/>
            </a:spcAft>
            <a:buNone/>
          </a:pPr>
          <a:r>
            <a:rPr lang="fr-FR" sz="1800" kern="1200" dirty="0"/>
            <a:t>DE en recherche d’emploi avec 1 ou plusieurs pistes identifiées</a:t>
          </a:r>
        </a:p>
      </dsp:txBody>
      <dsp:txXfrm>
        <a:off x="3449895" y="1613535"/>
        <a:ext cx="2255395" cy="95026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DD90C1C-E253-4AC0-88C6-353C54B33346}" type="datetimeFigureOut">
              <a:rPr lang="fr-FR" smtClean="0"/>
              <a:t>05/12/2023</a:t>
            </a:fld>
            <a:endParaRPr lang="fr-FR" dirty="0"/>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F6A6571E-A485-4508-9D48-C8E9EF8DF055}" type="slidenum">
              <a:rPr lang="fr-FR" smtClean="0"/>
              <a:t>‹N°›</a:t>
            </a:fld>
            <a:endParaRPr lang="fr-FR" dirty="0"/>
          </a:p>
        </p:txBody>
      </p:sp>
    </p:spTree>
    <p:extLst>
      <p:ext uri="{BB962C8B-B14F-4D97-AF65-F5344CB8AC3E}">
        <p14:creationId xmlns:p14="http://schemas.microsoft.com/office/powerpoint/2010/main" val="808560708"/>
      </p:ext>
    </p:extLst>
  </p:cSld>
  <p:clrMap bg1="lt1" tx1="dk1" bg2="lt2" tx2="dk2" accent1="accent1" accent2="accent2" accent3="accent3" accent4="accent4" accent5="accent5" accent6="accent6" hlink="hlink" folHlink="folHlink"/>
  <p:notesStyle>
    <a:lvl1pPr marL="0" algn="l" defTabSz="831422" rtl="0" eaLnBrk="1" latinLnBrk="0" hangingPunct="1">
      <a:defRPr sz="1200" kern="1200">
        <a:solidFill>
          <a:schemeClr val="tx1"/>
        </a:solidFill>
        <a:latin typeface="+mn-lt"/>
        <a:ea typeface="+mn-ea"/>
        <a:cs typeface="+mn-cs"/>
      </a:defRPr>
    </a:lvl1pPr>
    <a:lvl2pPr marL="415212" algn="l" defTabSz="831422" rtl="0" eaLnBrk="1" latinLnBrk="0" hangingPunct="1">
      <a:defRPr sz="1200" kern="1200">
        <a:solidFill>
          <a:schemeClr val="tx1"/>
        </a:solidFill>
        <a:latin typeface="+mn-lt"/>
        <a:ea typeface="+mn-ea"/>
        <a:cs typeface="+mn-cs"/>
      </a:defRPr>
    </a:lvl2pPr>
    <a:lvl3pPr marL="831422" algn="l" defTabSz="831422" rtl="0" eaLnBrk="1" latinLnBrk="0" hangingPunct="1">
      <a:defRPr sz="1200" kern="1200">
        <a:solidFill>
          <a:schemeClr val="tx1"/>
        </a:solidFill>
        <a:latin typeface="+mn-lt"/>
        <a:ea typeface="+mn-ea"/>
        <a:cs typeface="+mn-cs"/>
      </a:defRPr>
    </a:lvl3pPr>
    <a:lvl4pPr marL="1246887" algn="l" defTabSz="831422" rtl="0" eaLnBrk="1" latinLnBrk="0" hangingPunct="1">
      <a:defRPr sz="1200" kern="1200">
        <a:solidFill>
          <a:schemeClr val="tx1"/>
        </a:solidFill>
        <a:latin typeface="+mn-lt"/>
        <a:ea typeface="+mn-ea"/>
        <a:cs typeface="+mn-cs"/>
      </a:defRPr>
    </a:lvl4pPr>
    <a:lvl5pPr marL="1662818" algn="l" defTabSz="831422" rtl="0" eaLnBrk="1" latinLnBrk="0" hangingPunct="1">
      <a:defRPr sz="1200" kern="1200">
        <a:solidFill>
          <a:schemeClr val="tx1"/>
        </a:solidFill>
        <a:latin typeface="+mn-lt"/>
        <a:ea typeface="+mn-ea"/>
        <a:cs typeface="+mn-cs"/>
      </a:defRPr>
    </a:lvl5pPr>
    <a:lvl6pPr marL="2078107" algn="l" defTabSz="831422" rtl="0" eaLnBrk="1" latinLnBrk="0" hangingPunct="1">
      <a:defRPr sz="1200" kern="1200">
        <a:solidFill>
          <a:schemeClr val="tx1"/>
        </a:solidFill>
        <a:latin typeface="+mn-lt"/>
        <a:ea typeface="+mn-ea"/>
        <a:cs typeface="+mn-cs"/>
      </a:defRPr>
    </a:lvl6pPr>
    <a:lvl7pPr marL="2493384" algn="l" defTabSz="831422" rtl="0" eaLnBrk="1" latinLnBrk="0" hangingPunct="1">
      <a:defRPr sz="1200" kern="1200">
        <a:solidFill>
          <a:schemeClr val="tx1"/>
        </a:solidFill>
        <a:latin typeface="+mn-lt"/>
        <a:ea typeface="+mn-ea"/>
        <a:cs typeface="+mn-cs"/>
      </a:defRPr>
    </a:lvl7pPr>
    <a:lvl8pPr marL="2908794" algn="l" defTabSz="831422" rtl="0" eaLnBrk="1" latinLnBrk="0" hangingPunct="1">
      <a:defRPr sz="1200" kern="1200">
        <a:solidFill>
          <a:schemeClr val="tx1"/>
        </a:solidFill>
        <a:latin typeface="+mn-lt"/>
        <a:ea typeface="+mn-ea"/>
        <a:cs typeface="+mn-cs"/>
      </a:defRPr>
    </a:lvl8pPr>
    <a:lvl9pPr marL="3324666" algn="l" defTabSz="83142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agefiph.fr/sites/default/files/medias/fichiers/2022-03/PANORAMA%20NATIONAL%20MARS%202022.pdf" TargetMode="External"/><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3125" cy="334962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48DAC32-D0E0-E74C-A374-134EFBA449DF}" type="slidenum">
              <a:rPr lang="fr-FR" smtClean="0">
                <a:solidFill>
                  <a:prstClr val="black"/>
                </a:solidFill>
              </a:rPr>
              <a:pPr/>
              <a:t>14</a:t>
            </a:fld>
            <a:endParaRPr lang="fr-FR">
              <a:solidFill>
                <a:prstClr val="black"/>
              </a:solidFill>
            </a:endParaRPr>
          </a:p>
        </p:txBody>
      </p:sp>
    </p:spTree>
    <p:extLst>
      <p:ext uri="{BB962C8B-B14F-4D97-AF65-F5344CB8AC3E}">
        <p14:creationId xmlns:p14="http://schemas.microsoft.com/office/powerpoint/2010/main" val="742145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Un événement unique dans une vie</a:t>
            </a:r>
          </a:p>
          <a:p>
            <a:r>
              <a:rPr lang="fr-FR" dirty="0"/>
              <a:t>Comme la coupe du monde 1998 en France</a:t>
            </a:r>
          </a:p>
          <a:p>
            <a:r>
              <a:rPr lang="fr-FR" dirty="0"/>
              <a:t>…et l’anniversaire des 20 ans qui a porté chance en 2018 ans</a:t>
            </a:r>
          </a:p>
          <a:p>
            <a:r>
              <a:rPr lang="fr-FR" dirty="0"/>
              <a:t>…comme nous le souhaitons pour les 100 ans.</a:t>
            </a:r>
          </a:p>
          <a:p>
            <a:endParaRPr lang="fr-FR" dirty="0"/>
          </a:p>
          <a:p>
            <a:r>
              <a:rPr lang="fr-FR" dirty="0"/>
              <a:t>Un événement extraordinaire (début 26 juillet Fin 8 septembre)</a:t>
            </a:r>
          </a:p>
          <a:p>
            <a:pPr marL="171450" indent="-171450">
              <a:buFont typeface="Wingdings" panose="05000000000000000000" pitchFamily="2" charset="2"/>
              <a:buChar char="§"/>
            </a:pPr>
            <a:r>
              <a:rPr lang="fr-FR" dirty="0"/>
              <a:t>206 nations</a:t>
            </a:r>
          </a:p>
          <a:p>
            <a:pPr marL="171450" indent="-171450">
              <a:buFont typeface="Wingdings" panose="05000000000000000000" pitchFamily="2" charset="2"/>
              <a:buChar char="§"/>
            </a:pPr>
            <a:r>
              <a:rPr lang="fr-FR" dirty="0"/>
              <a:t>15.000 athlètes </a:t>
            </a:r>
          </a:p>
          <a:p>
            <a:pPr marL="171450" indent="-171450">
              <a:buFont typeface="Wingdings" panose="05000000000000000000" pitchFamily="2" charset="2"/>
              <a:buChar char="§"/>
            </a:pPr>
            <a:r>
              <a:rPr lang="fr-FR" dirty="0"/>
              <a:t>L’équivalent de 40 championnats du monde simultanée</a:t>
            </a:r>
          </a:p>
          <a:p>
            <a:pPr marL="171450" indent="-171450">
              <a:buFont typeface="Wingdings" panose="05000000000000000000" pitchFamily="2" charset="2"/>
              <a:buChar char="§"/>
            </a:pPr>
            <a:r>
              <a:rPr lang="fr-FR" dirty="0"/>
              <a:t>13 millions de téléspectateurs.</a:t>
            </a:r>
          </a:p>
          <a:p>
            <a:endParaRPr lang="fr-FR" dirty="0"/>
          </a:p>
          <a:p>
            <a:r>
              <a:rPr lang="fr-FR" dirty="0"/>
              <a:t>Mais pour qu’un événement de cette taille soit une réussite, il faut des hommes et des femmes qui puissent s’assurer que tout se passe comme prévu… notamment des agents de sécurité</a:t>
            </a:r>
          </a:p>
        </p:txBody>
      </p:sp>
      <p:sp>
        <p:nvSpPr>
          <p:cNvPr id="4" name="Espace réservé du numéro de diapositive 3"/>
          <p:cNvSpPr>
            <a:spLocks noGrp="1"/>
          </p:cNvSpPr>
          <p:nvPr>
            <p:ph type="sldNum" sz="quarter" idx="10"/>
          </p:nvPr>
        </p:nvSpPr>
        <p:spPr/>
        <p:txBody>
          <a:bodyPr/>
          <a:lstStyle/>
          <a:p>
            <a:fld id="{2AD37688-7020-496A-AD16-14AB1F5A5ED3}" type="slidenum">
              <a:rPr lang="fr-FR" smtClean="0">
                <a:solidFill>
                  <a:prstClr val="black"/>
                </a:solidFill>
              </a:rPr>
              <a:pPr/>
              <a:t>45</a:t>
            </a:fld>
            <a:endParaRPr lang="fr-FR">
              <a:solidFill>
                <a:prstClr val="black"/>
              </a:solidFill>
            </a:endParaRPr>
          </a:p>
        </p:txBody>
      </p:sp>
    </p:spTree>
    <p:extLst>
      <p:ext uri="{BB962C8B-B14F-4D97-AF65-F5344CB8AC3E}">
        <p14:creationId xmlns:p14="http://schemas.microsoft.com/office/powerpoint/2010/main" val="3519222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fr-FR" sz="1200" dirty="0"/>
          </a:p>
        </p:txBody>
      </p:sp>
      <p:sp>
        <p:nvSpPr>
          <p:cNvPr id="4" name="Espace réservé du numéro de diapositive 3"/>
          <p:cNvSpPr>
            <a:spLocks noGrp="1"/>
          </p:cNvSpPr>
          <p:nvPr>
            <p:ph type="sldNum" sz="quarter" idx="5"/>
          </p:nvPr>
        </p:nvSpPr>
        <p:spPr/>
        <p:txBody>
          <a:bodyPr/>
          <a:lstStyle/>
          <a:p>
            <a:fld id="{E0A17441-539F-424F-9D88-A3173BEFC695}" type="slidenum">
              <a:rPr lang="fr-FR" smtClean="0">
                <a:solidFill>
                  <a:prstClr val="black"/>
                </a:solidFill>
              </a:rPr>
              <a:pPr/>
              <a:t>68</a:t>
            </a:fld>
            <a:endParaRPr lang="fr-FR">
              <a:solidFill>
                <a:prstClr val="black"/>
              </a:solidFill>
            </a:endParaRPr>
          </a:p>
        </p:txBody>
      </p:sp>
    </p:spTree>
    <p:extLst>
      <p:ext uri="{BB962C8B-B14F-4D97-AF65-F5344CB8AC3E}">
        <p14:creationId xmlns:p14="http://schemas.microsoft.com/office/powerpoint/2010/main" val="1193254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E0A17441-539F-424F-9D88-A3173BEFC695}" type="slidenum">
              <a:rPr lang="fr-FR" smtClean="0">
                <a:solidFill>
                  <a:prstClr val="black"/>
                </a:solidFill>
              </a:rPr>
              <a:pPr/>
              <a:t>69</a:t>
            </a:fld>
            <a:endParaRPr lang="fr-FR">
              <a:solidFill>
                <a:prstClr val="black"/>
              </a:solidFill>
            </a:endParaRPr>
          </a:p>
        </p:txBody>
      </p:sp>
    </p:spTree>
    <p:extLst>
      <p:ext uri="{BB962C8B-B14F-4D97-AF65-F5344CB8AC3E}">
        <p14:creationId xmlns:p14="http://schemas.microsoft.com/office/powerpoint/2010/main" val="4008508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defTabSz="457200">
              <a:defRPr/>
            </a:pPr>
            <a:fld id="{7068668A-FA7A-424F-B9F0-758FAE57C4D3}" type="slidenum">
              <a:rPr lang="fr-FR" sz="1300" kern="0" smtClean="0">
                <a:solidFill>
                  <a:prstClr val="black"/>
                </a:solidFill>
                <a:cs typeface="Arial"/>
              </a:rPr>
              <a:pPr defTabSz="457200">
                <a:defRPr/>
              </a:pPr>
              <a:t>71</a:t>
            </a:fld>
            <a:endParaRPr lang="fr-FR" sz="1300" kern="0">
              <a:solidFill>
                <a:prstClr val="black"/>
              </a:solidFill>
              <a:cs typeface="Arial"/>
            </a:endParaRPr>
          </a:p>
        </p:txBody>
      </p:sp>
    </p:spTree>
    <p:extLst>
      <p:ext uri="{BB962C8B-B14F-4D97-AF65-F5344CB8AC3E}">
        <p14:creationId xmlns:p14="http://schemas.microsoft.com/office/powerpoint/2010/main" val="694991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a:xfrm>
            <a:off x="90488" y="744538"/>
            <a:ext cx="6616700" cy="3722687"/>
          </a:xfrm>
        </p:spPr>
      </p:sp>
      <p:sp>
        <p:nvSpPr>
          <p:cNvPr id="3" name="Espace réservé des notes 2"/>
          <p:cNvSpPr>
            <a:spLocks noGrp="1"/>
          </p:cNvSpPr>
          <p:nvPr>
            <p:ph type="body" idx="1"/>
          </p:nvPr>
        </p:nvSpPr>
        <p:spPr bwMode="auto">
          <a:solidFill>
            <a:srgbClr val="FFFFFF"/>
          </a:solidFill>
        </p:spPr>
        <p:txBody>
          <a:bodyPr lIns="0" tIns="0" rIns="0" bIns="47625"/>
          <a:lstStyle/>
          <a:p>
            <a:pPr algn="ctr"/>
            <a:r>
              <a:rPr lang="fr-FR" sz="1200" b="1" kern="1200" baseline="0" dirty="0">
                <a:solidFill>
                  <a:srgbClr val="FF6600"/>
                </a:solidFill>
                <a:latin typeface="+mn-lt"/>
                <a:ea typeface="+mn-ea"/>
                <a:cs typeface="+mn-cs"/>
              </a:rPr>
              <a:t> </a:t>
            </a:r>
            <a:endParaRPr lang="fr-FR" baseline="0" dirty="0">
              <a:solidFill>
                <a:srgbClr val="000000"/>
              </a:solidFill>
              <a:latin typeface="Arial"/>
            </a:endParaRPr>
          </a:p>
        </p:txBody>
      </p:sp>
      <p:sp>
        <p:nvSpPr>
          <p:cNvPr id="4" name="Espace réservé du numéro de diapositive 3"/>
          <p:cNvSpPr>
            <a:spLocks noGrp="1"/>
          </p:cNvSpPr>
          <p:nvPr>
            <p:ph type="sldNum" sz="quarter" idx="5"/>
          </p:nvPr>
        </p:nvSpPr>
        <p:spPr bwMode="auto"/>
        <p:txBody>
          <a:bodyPr/>
          <a:lstStyle/>
          <a:p>
            <a:pPr defTabSz="457200">
              <a:defRPr/>
            </a:pPr>
            <a:fld id="{7068668A-FA7A-424F-B9F0-758FAE57C4D3}" type="slidenum">
              <a:rPr lang="fr-FR" sz="1300" kern="0">
                <a:solidFill>
                  <a:prstClr val="black"/>
                </a:solidFill>
                <a:cs typeface="Arial"/>
              </a:rPr>
              <a:pPr defTabSz="457200">
                <a:defRPr/>
              </a:pPr>
              <a:t>72</a:t>
            </a:fld>
            <a:endParaRPr lang="fr-FR" sz="1300" kern="0">
              <a:solidFill>
                <a:prstClr val="black"/>
              </a:solidFill>
              <a:cs typeface="Arial"/>
            </a:endParaRPr>
          </a:p>
        </p:txBody>
      </p:sp>
    </p:spTree>
    <p:extLst>
      <p:ext uri="{BB962C8B-B14F-4D97-AF65-F5344CB8AC3E}">
        <p14:creationId xmlns:p14="http://schemas.microsoft.com/office/powerpoint/2010/main" val="3853227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a:xfrm>
            <a:off x="90488" y="744538"/>
            <a:ext cx="6616700" cy="3722687"/>
          </a:xfrm>
        </p:spPr>
      </p:sp>
      <p:sp>
        <p:nvSpPr>
          <p:cNvPr id="3" name="Espace réservé des notes 2"/>
          <p:cNvSpPr>
            <a:spLocks noGrp="1"/>
          </p:cNvSpPr>
          <p:nvPr>
            <p:ph type="body" idx="1"/>
          </p:nvPr>
        </p:nvSpPr>
        <p:spPr bwMode="auto">
          <a:solidFill>
            <a:srgbClr val="FFFFFF"/>
          </a:solidFill>
        </p:spPr>
        <p:txBody>
          <a:bodyPr lIns="0" tIns="0" rIns="0" bIns="47625"/>
          <a:lstStyle/>
          <a:p>
            <a:pPr marL="0" lvl="0">
              <a:lnSpc>
                <a:spcPct val="100000"/>
              </a:lnSpc>
              <a:buNone/>
            </a:pPr>
            <a:endParaRPr lang="fr-FR" dirty="0">
              <a:solidFill>
                <a:srgbClr val="000000"/>
              </a:solidFill>
              <a:latin typeface="Arial"/>
            </a:endParaRPr>
          </a:p>
        </p:txBody>
      </p:sp>
      <p:sp>
        <p:nvSpPr>
          <p:cNvPr id="4" name="Espace réservé du numéro de diapositive 3"/>
          <p:cNvSpPr>
            <a:spLocks noGrp="1"/>
          </p:cNvSpPr>
          <p:nvPr>
            <p:ph type="sldNum" sz="quarter" idx="5"/>
          </p:nvPr>
        </p:nvSpPr>
        <p:spPr bwMode="auto"/>
        <p:txBody>
          <a:bodyPr/>
          <a:lstStyle/>
          <a:p>
            <a:pPr defTabSz="457200">
              <a:defRPr/>
            </a:pPr>
            <a:fld id="{7068668A-FA7A-424F-B9F0-758FAE57C4D3}" type="slidenum">
              <a:rPr lang="fr-FR" sz="1300" kern="0">
                <a:solidFill>
                  <a:prstClr val="black"/>
                </a:solidFill>
                <a:cs typeface="Arial"/>
              </a:rPr>
              <a:pPr defTabSz="457200">
                <a:defRPr/>
              </a:pPr>
              <a:t>73</a:t>
            </a:fld>
            <a:endParaRPr lang="fr-FR" sz="1300" kern="0">
              <a:solidFill>
                <a:prstClr val="black"/>
              </a:solidFill>
              <a:cs typeface="Arial"/>
            </a:endParaRPr>
          </a:p>
        </p:txBody>
      </p:sp>
    </p:spTree>
    <p:extLst>
      <p:ext uri="{BB962C8B-B14F-4D97-AF65-F5344CB8AC3E}">
        <p14:creationId xmlns:p14="http://schemas.microsoft.com/office/powerpoint/2010/main" val="3607597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a:xfrm>
            <a:off x="90488" y="744538"/>
            <a:ext cx="6616700" cy="3722687"/>
          </a:xfrm>
        </p:spPr>
      </p:sp>
      <p:sp>
        <p:nvSpPr>
          <p:cNvPr id="3" name="Espace réservé des notes 2"/>
          <p:cNvSpPr>
            <a:spLocks noGrp="1"/>
          </p:cNvSpPr>
          <p:nvPr>
            <p:ph type="body" idx="1"/>
          </p:nvPr>
        </p:nvSpPr>
        <p:spPr bwMode="auto">
          <a:solidFill>
            <a:srgbClr val="FFFFFF"/>
          </a:solidFill>
        </p:spPr>
        <p:txBody>
          <a:bodyPr lIns="0" tIns="0" rIns="0" bIns="47625"/>
          <a:lstStyle/>
          <a:p>
            <a:pPr marL="0" lvl="0">
              <a:lnSpc>
                <a:spcPct val="100000"/>
              </a:lnSpc>
              <a:buNone/>
            </a:pPr>
            <a:endParaRPr lang="fr-FR" dirty="0">
              <a:solidFill>
                <a:srgbClr val="000000"/>
              </a:solidFill>
              <a:latin typeface="Arial"/>
            </a:endParaRPr>
          </a:p>
        </p:txBody>
      </p:sp>
      <p:sp>
        <p:nvSpPr>
          <p:cNvPr id="4" name="Espace réservé du numéro de diapositive 3"/>
          <p:cNvSpPr>
            <a:spLocks noGrp="1"/>
          </p:cNvSpPr>
          <p:nvPr>
            <p:ph type="sldNum" sz="quarter" idx="5"/>
          </p:nvPr>
        </p:nvSpPr>
        <p:spPr bwMode="auto"/>
        <p:txBody>
          <a:bodyPr/>
          <a:lstStyle/>
          <a:p>
            <a:pPr defTabSz="457200">
              <a:defRPr/>
            </a:pPr>
            <a:fld id="{7068668A-FA7A-424F-B9F0-758FAE57C4D3}" type="slidenum">
              <a:rPr lang="fr-FR" sz="1300" kern="0">
                <a:solidFill>
                  <a:prstClr val="black"/>
                </a:solidFill>
                <a:cs typeface="Arial"/>
              </a:rPr>
              <a:pPr defTabSz="457200">
                <a:defRPr/>
              </a:pPr>
              <a:t>74</a:t>
            </a:fld>
            <a:endParaRPr lang="fr-FR" sz="1300" kern="0">
              <a:solidFill>
                <a:prstClr val="black"/>
              </a:solidFill>
              <a:cs typeface="Arial"/>
            </a:endParaRPr>
          </a:p>
        </p:txBody>
      </p:sp>
    </p:spTree>
    <p:extLst>
      <p:ext uri="{BB962C8B-B14F-4D97-AF65-F5344CB8AC3E}">
        <p14:creationId xmlns:p14="http://schemas.microsoft.com/office/powerpoint/2010/main" val="3564754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r>
              <a:rPr lang="fr-FR"/>
              <a:t>10 mn</a:t>
            </a:r>
          </a:p>
        </p:txBody>
      </p:sp>
      <p:sp>
        <p:nvSpPr>
          <p:cNvPr id="4" name="Espace réservé du numéro de diapositive 3"/>
          <p:cNvSpPr>
            <a:spLocks noGrp="1"/>
          </p:cNvSpPr>
          <p:nvPr>
            <p:ph type="sldNum" sz="quarter" idx="5"/>
          </p:nvPr>
        </p:nvSpPr>
        <p:spPr/>
        <p:txBody>
          <a:bodyPr/>
          <a:lstStyle/>
          <a:p>
            <a:pPr>
              <a:defRPr/>
            </a:pPr>
            <a:fld id="{E0A17441-539F-424F-9D88-A3173BEFC695}" type="slidenum">
              <a:rPr lang="fr-FR" smtClean="0">
                <a:solidFill>
                  <a:prstClr val="black"/>
                </a:solidFill>
              </a:rPr>
              <a:pPr>
                <a:defRPr/>
              </a:pPr>
              <a:t>75</a:t>
            </a:fld>
            <a:endParaRPr lang="fr-FR">
              <a:solidFill>
                <a:prstClr val="black"/>
              </a:solidFill>
            </a:endParaRPr>
          </a:p>
        </p:txBody>
      </p:sp>
    </p:spTree>
    <p:extLst>
      <p:ext uri="{BB962C8B-B14F-4D97-AF65-F5344CB8AC3E}">
        <p14:creationId xmlns:p14="http://schemas.microsoft.com/office/powerpoint/2010/main" val="703751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a:solidFill>
            <a:srgbClr val="FFFFFF"/>
          </a:solidFill>
        </p:spPr>
        <p:txBody>
          <a:bodyPr lIns="0" tIns="0" rIns="0" bIns="47625"/>
          <a:lstStyle/>
          <a:p>
            <a:pPr marL="0" lvl="0">
              <a:lnSpc>
                <a:spcPct val="100000"/>
              </a:lnSpc>
              <a:buNone/>
            </a:pPr>
            <a:endParaRPr lang="fr-FR" dirty="0">
              <a:solidFill>
                <a:srgbClr val="000000"/>
              </a:solidFill>
              <a:latin typeface="Arial"/>
            </a:endParaRPr>
          </a:p>
        </p:txBody>
      </p:sp>
      <p:sp>
        <p:nvSpPr>
          <p:cNvPr id="4" name="Espace réservé du numéro de diapositive 3"/>
          <p:cNvSpPr>
            <a:spLocks noGrp="1"/>
          </p:cNvSpPr>
          <p:nvPr>
            <p:ph type="sldNum" sz="quarter" idx="10"/>
          </p:nvPr>
        </p:nvSpPr>
        <p:spPr/>
        <p:txBody>
          <a:bodyPr/>
          <a:lstStyle/>
          <a:p>
            <a:pPr defTabSz="457200">
              <a:defRPr/>
            </a:pPr>
            <a:fld id="{7068668A-FA7A-424F-B9F0-758FAE57C4D3}" type="slidenum">
              <a:rPr lang="fr-FR" sz="1300" kern="0" smtClean="0">
                <a:solidFill>
                  <a:prstClr val="black"/>
                </a:solidFill>
                <a:cs typeface="Arial"/>
              </a:rPr>
              <a:pPr defTabSz="457200">
                <a:defRPr/>
              </a:pPr>
              <a:t>76</a:t>
            </a:fld>
            <a:endParaRPr lang="fr-FR" sz="1300" kern="0">
              <a:solidFill>
                <a:prstClr val="black"/>
              </a:solidFill>
              <a:cs typeface="Arial"/>
            </a:endParaRPr>
          </a:p>
        </p:txBody>
      </p:sp>
    </p:spTree>
    <p:extLst>
      <p:ext uri="{BB962C8B-B14F-4D97-AF65-F5344CB8AC3E}">
        <p14:creationId xmlns:p14="http://schemas.microsoft.com/office/powerpoint/2010/main" val="3559674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a:solidFill>
            <a:srgbClr val="FFFFFF"/>
          </a:solidFill>
        </p:spPr>
        <p:txBody>
          <a:bodyPr lIns="0" tIns="0" rIns="0" bIns="47625"/>
          <a:lstStyle/>
          <a:p>
            <a:pPr marL="0" lvl="0">
              <a:lnSpc>
                <a:spcPct val="100000"/>
              </a:lnSpc>
              <a:buNone/>
            </a:pPr>
            <a:endParaRPr lang="fr-FR" dirty="0">
              <a:solidFill>
                <a:srgbClr val="000000"/>
              </a:solidFill>
              <a:latin typeface="Arial"/>
            </a:endParaRPr>
          </a:p>
        </p:txBody>
      </p:sp>
      <p:sp>
        <p:nvSpPr>
          <p:cNvPr id="4" name="Espace réservé du numéro de diapositive 3"/>
          <p:cNvSpPr>
            <a:spLocks noGrp="1"/>
          </p:cNvSpPr>
          <p:nvPr>
            <p:ph type="sldNum" sz="quarter" idx="10"/>
          </p:nvPr>
        </p:nvSpPr>
        <p:spPr/>
        <p:txBody>
          <a:bodyPr/>
          <a:lstStyle/>
          <a:p>
            <a:pPr>
              <a:defRPr/>
            </a:pPr>
            <a:fld id="{7068668A-FA7A-424F-B9F0-758FAE57C4D3}" type="slidenum">
              <a:rPr lang="fr-FR" smtClean="0">
                <a:solidFill>
                  <a:prstClr val="black"/>
                </a:solidFill>
              </a:rPr>
              <a:pPr>
                <a:defRPr/>
              </a:pPr>
              <a:t>77</a:t>
            </a:fld>
            <a:endParaRPr lang="fr-FR">
              <a:solidFill>
                <a:prstClr val="black"/>
              </a:solidFill>
            </a:endParaRPr>
          </a:p>
        </p:txBody>
      </p:sp>
    </p:spTree>
    <p:extLst>
      <p:ext uri="{BB962C8B-B14F-4D97-AF65-F5344CB8AC3E}">
        <p14:creationId xmlns:p14="http://schemas.microsoft.com/office/powerpoint/2010/main" val="3046326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3125" cy="334962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48DAC32-D0E0-E74C-A374-134EFBA449DF}" type="slidenum">
              <a:rPr lang="fr-FR" smtClean="0">
                <a:solidFill>
                  <a:prstClr val="black"/>
                </a:solidFill>
              </a:rPr>
              <a:pPr/>
              <a:t>15</a:t>
            </a:fld>
            <a:endParaRPr lang="fr-FR">
              <a:solidFill>
                <a:prstClr val="black"/>
              </a:solidFill>
            </a:endParaRPr>
          </a:p>
        </p:txBody>
      </p:sp>
    </p:spTree>
    <p:extLst>
      <p:ext uri="{BB962C8B-B14F-4D97-AF65-F5344CB8AC3E}">
        <p14:creationId xmlns:p14="http://schemas.microsoft.com/office/powerpoint/2010/main" val="3227859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lIns="0" tIns="0" rIns="0" bIns="47625"/>
          <a:lstStyle/>
          <a:p>
            <a:pPr>
              <a:buNone/>
            </a:pPr>
            <a:br>
              <a:rPr dirty="0"/>
            </a:br>
            <a:endParaRPr dirty="0">
              <a:solidFill>
                <a:srgbClr val="000000"/>
              </a:solidFill>
              <a:latin typeface="Arial"/>
            </a:endParaRPr>
          </a:p>
        </p:txBody>
      </p:sp>
      <p:sp>
        <p:nvSpPr>
          <p:cNvPr id="4" name="Slide Number Placeholder 3"/>
          <p:cNvSpPr>
            <a:spLocks noGrp="1"/>
          </p:cNvSpPr>
          <p:nvPr>
            <p:ph type="sldNum" sz="quarter" idx="10"/>
          </p:nvPr>
        </p:nvSpPr>
        <p:spPr/>
        <p:txBody>
          <a:bodyPr/>
          <a:lstStyle/>
          <a:p>
            <a:fld id="{FFB4A3E8-A52C-41F9-804B-B81D8FCD00B1}" type="slidenum">
              <a:rPr lang="zh-CN" altLang="en-US" smtClean="0">
                <a:solidFill>
                  <a:prstClr val="black"/>
                </a:solidFill>
              </a:rPr>
              <a:pPr/>
              <a:t>78</a:t>
            </a:fld>
            <a:endParaRPr lang="zh-CN" altLang="en-US">
              <a:solidFill>
                <a:prstClr val="black"/>
              </a:solidFill>
            </a:endParaRPr>
          </a:p>
        </p:txBody>
      </p:sp>
    </p:spTree>
    <p:extLst>
      <p:ext uri="{BB962C8B-B14F-4D97-AF65-F5344CB8AC3E}">
        <p14:creationId xmlns:p14="http://schemas.microsoft.com/office/powerpoint/2010/main" val="3617102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r>
              <a:rPr lang="fr-FR" dirty="0"/>
              <a:t>10 mn</a:t>
            </a:r>
          </a:p>
        </p:txBody>
      </p:sp>
      <p:sp>
        <p:nvSpPr>
          <p:cNvPr id="4" name="Espace réservé du numéro de diapositive 3"/>
          <p:cNvSpPr>
            <a:spLocks noGrp="1"/>
          </p:cNvSpPr>
          <p:nvPr>
            <p:ph type="sldNum" sz="quarter" idx="5"/>
          </p:nvPr>
        </p:nvSpPr>
        <p:spPr/>
        <p:txBody>
          <a:bodyPr/>
          <a:lstStyle/>
          <a:p>
            <a:pPr>
              <a:defRPr/>
            </a:pPr>
            <a:fld id="{E0A17441-539F-424F-9D88-A3173BEFC695}" type="slidenum">
              <a:rPr lang="fr-FR" smtClean="0">
                <a:solidFill>
                  <a:prstClr val="black"/>
                </a:solidFill>
              </a:rPr>
              <a:pPr>
                <a:defRPr/>
              </a:pPr>
              <a:t>79</a:t>
            </a:fld>
            <a:endParaRPr lang="fr-FR">
              <a:solidFill>
                <a:prstClr val="black"/>
              </a:solidFill>
            </a:endParaRPr>
          </a:p>
        </p:txBody>
      </p:sp>
    </p:spTree>
    <p:extLst>
      <p:ext uri="{BB962C8B-B14F-4D97-AF65-F5344CB8AC3E}">
        <p14:creationId xmlns:p14="http://schemas.microsoft.com/office/powerpoint/2010/main" val="3629737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a:solidFill>
            <a:srgbClr val="FFFFFF"/>
          </a:solidFill>
        </p:spPr>
        <p:txBody>
          <a:bodyPr lIns="0" tIns="0" rIns="0" bIns="47625"/>
          <a:lstStyle/>
          <a:p>
            <a:pPr marL="0" lvl="0">
              <a:lnSpc>
                <a:spcPct val="100000"/>
              </a:lnSpc>
              <a:buNone/>
            </a:pPr>
            <a:endParaRPr lang="fr-FR" b="0" dirty="0">
              <a:solidFill>
                <a:srgbClr val="000000"/>
              </a:solidFill>
              <a:latin typeface="Arial"/>
              <a:hlinkClick r:id="rId3"/>
            </a:endParaRPr>
          </a:p>
        </p:txBody>
      </p:sp>
      <p:sp>
        <p:nvSpPr>
          <p:cNvPr id="4" name="Espace réservé du numéro de diapositive 3"/>
          <p:cNvSpPr>
            <a:spLocks noGrp="1"/>
          </p:cNvSpPr>
          <p:nvPr>
            <p:ph type="sldNum" sz="quarter" idx="10"/>
          </p:nvPr>
        </p:nvSpPr>
        <p:spPr/>
        <p:txBody>
          <a:bodyPr/>
          <a:lstStyle/>
          <a:p>
            <a:pPr defTabSz="457200">
              <a:defRPr/>
            </a:pPr>
            <a:fld id="{7068668A-FA7A-424F-B9F0-758FAE57C4D3}" type="slidenum">
              <a:rPr lang="fr-FR" sz="1300" kern="0" smtClean="0">
                <a:solidFill>
                  <a:prstClr val="black"/>
                </a:solidFill>
                <a:cs typeface="Arial"/>
              </a:rPr>
              <a:pPr defTabSz="457200">
                <a:defRPr/>
              </a:pPr>
              <a:t>80</a:t>
            </a:fld>
            <a:endParaRPr lang="fr-FR" sz="1300" kern="0">
              <a:solidFill>
                <a:prstClr val="black"/>
              </a:solidFill>
              <a:cs typeface="Arial"/>
            </a:endParaRPr>
          </a:p>
        </p:txBody>
      </p:sp>
    </p:spTree>
    <p:extLst>
      <p:ext uri="{BB962C8B-B14F-4D97-AF65-F5344CB8AC3E}">
        <p14:creationId xmlns:p14="http://schemas.microsoft.com/office/powerpoint/2010/main" val="2752439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pPr>
              <a:buNone/>
            </a:pPr>
            <a:endParaRPr lang="fr-FR" sz="1000" baseline="0" dirty="0"/>
          </a:p>
        </p:txBody>
      </p:sp>
      <p:sp>
        <p:nvSpPr>
          <p:cNvPr id="4" name="Espace réservé du numéro de diapositive 3"/>
          <p:cNvSpPr>
            <a:spLocks noGrp="1"/>
          </p:cNvSpPr>
          <p:nvPr>
            <p:ph type="sldNum" sz="quarter" idx="10"/>
          </p:nvPr>
        </p:nvSpPr>
        <p:spPr/>
        <p:txBody>
          <a:bodyPr/>
          <a:lstStyle/>
          <a:p>
            <a:fld id="{E495A392-6118-0A43-8B7A-EC3DD893DEEA}" type="slidenum">
              <a:rPr lang="fr-FR" smtClean="0">
                <a:solidFill>
                  <a:prstClr val="black"/>
                </a:solidFill>
              </a:rPr>
              <a:pPr/>
              <a:t>81</a:t>
            </a:fld>
            <a:endParaRPr lang="fr-FR">
              <a:solidFill>
                <a:prstClr val="black"/>
              </a:solidFill>
            </a:endParaRPr>
          </a:p>
        </p:txBody>
      </p:sp>
    </p:spTree>
    <p:extLst>
      <p:ext uri="{BB962C8B-B14F-4D97-AF65-F5344CB8AC3E}">
        <p14:creationId xmlns:p14="http://schemas.microsoft.com/office/powerpoint/2010/main" val="16245803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lIns="0" tIns="0" rIns="0" bIns="47625"/>
          <a:lstStyle/>
          <a:p>
            <a:pPr>
              <a:buNone/>
            </a:pPr>
            <a:br>
              <a:rPr dirty="0"/>
            </a:br>
            <a:endParaRPr dirty="0">
              <a:solidFill>
                <a:srgbClr val="000000"/>
              </a:solidFill>
              <a:latin typeface="Arial"/>
            </a:endParaRPr>
          </a:p>
        </p:txBody>
      </p:sp>
      <p:sp>
        <p:nvSpPr>
          <p:cNvPr id="4" name="Slide Number Placeholder 3"/>
          <p:cNvSpPr>
            <a:spLocks noGrp="1"/>
          </p:cNvSpPr>
          <p:nvPr>
            <p:ph type="sldNum" sz="quarter" idx="10"/>
          </p:nvPr>
        </p:nvSpPr>
        <p:spPr/>
        <p:txBody>
          <a:bodyPr/>
          <a:lstStyle/>
          <a:p>
            <a:fld id="{FFB4A3E8-A52C-41F9-804B-B81D8FCD00B1}" type="slidenum">
              <a:rPr lang="zh-CN" altLang="en-US" smtClean="0">
                <a:solidFill>
                  <a:prstClr val="black"/>
                </a:solidFill>
              </a:rPr>
              <a:pPr/>
              <a:t>82</a:t>
            </a:fld>
            <a:endParaRPr lang="zh-CN" altLang="en-US">
              <a:solidFill>
                <a:prstClr val="black"/>
              </a:solidFill>
            </a:endParaRPr>
          </a:p>
        </p:txBody>
      </p:sp>
    </p:spTree>
    <p:extLst>
      <p:ext uri="{BB962C8B-B14F-4D97-AF65-F5344CB8AC3E}">
        <p14:creationId xmlns:p14="http://schemas.microsoft.com/office/powerpoint/2010/main" val="3617102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495A392-6118-0A43-8B7A-EC3DD893DEEA}" type="slidenum">
              <a:rPr lang="fr-FR" smtClean="0">
                <a:solidFill>
                  <a:prstClr val="black"/>
                </a:solidFill>
              </a:rPr>
              <a:pPr/>
              <a:t>83</a:t>
            </a:fld>
            <a:endParaRPr lang="fr-FR">
              <a:solidFill>
                <a:prstClr val="black"/>
              </a:solidFill>
            </a:endParaRPr>
          </a:p>
        </p:txBody>
      </p:sp>
    </p:spTree>
    <p:extLst>
      <p:ext uri="{BB962C8B-B14F-4D97-AF65-F5344CB8AC3E}">
        <p14:creationId xmlns:p14="http://schemas.microsoft.com/office/powerpoint/2010/main" val="42498589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495A392-6118-0A43-8B7A-EC3DD893DEEA}" type="slidenum">
              <a:rPr lang="fr-FR" smtClean="0">
                <a:solidFill>
                  <a:prstClr val="black"/>
                </a:solidFill>
              </a:rPr>
              <a:pPr/>
              <a:t>84</a:t>
            </a:fld>
            <a:endParaRPr lang="fr-FR">
              <a:solidFill>
                <a:prstClr val="black"/>
              </a:solidFill>
            </a:endParaRPr>
          </a:p>
        </p:txBody>
      </p:sp>
    </p:spTree>
    <p:extLst>
      <p:ext uri="{BB962C8B-B14F-4D97-AF65-F5344CB8AC3E}">
        <p14:creationId xmlns:p14="http://schemas.microsoft.com/office/powerpoint/2010/main" val="1707641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495A392-6118-0A43-8B7A-EC3DD893DEEA}" type="slidenum">
              <a:rPr lang="fr-FR" smtClean="0">
                <a:solidFill>
                  <a:prstClr val="black"/>
                </a:solidFill>
              </a:rPr>
              <a:pPr/>
              <a:t>85</a:t>
            </a:fld>
            <a:endParaRPr lang="fr-FR">
              <a:solidFill>
                <a:prstClr val="black"/>
              </a:solidFill>
            </a:endParaRPr>
          </a:p>
        </p:txBody>
      </p:sp>
    </p:spTree>
    <p:extLst>
      <p:ext uri="{BB962C8B-B14F-4D97-AF65-F5344CB8AC3E}">
        <p14:creationId xmlns:p14="http://schemas.microsoft.com/office/powerpoint/2010/main" val="12180343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495A392-6118-0A43-8B7A-EC3DD893DEEA}" type="slidenum">
              <a:rPr lang="fr-FR" smtClean="0">
                <a:solidFill>
                  <a:prstClr val="black"/>
                </a:solidFill>
              </a:rPr>
              <a:pPr/>
              <a:t>88</a:t>
            </a:fld>
            <a:endParaRPr lang="fr-FR">
              <a:solidFill>
                <a:prstClr val="black"/>
              </a:solidFill>
            </a:endParaRPr>
          </a:p>
        </p:txBody>
      </p:sp>
    </p:spTree>
    <p:extLst>
      <p:ext uri="{BB962C8B-B14F-4D97-AF65-F5344CB8AC3E}">
        <p14:creationId xmlns:p14="http://schemas.microsoft.com/office/powerpoint/2010/main" val="37432658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r>
              <a:rPr lang="fr-FR" sz="1200" b="1" i="0" u="none" strike="noStrike" kern="1200" baseline="0" dirty="0" err="1">
                <a:solidFill>
                  <a:schemeClr val="tx1"/>
                </a:solidFill>
                <a:latin typeface="+mn-lt"/>
                <a:ea typeface="+mn-ea"/>
                <a:cs typeface="+mn-cs"/>
              </a:rPr>
              <a:t>Inclu’Pro</a:t>
            </a:r>
            <a:r>
              <a:rPr lang="fr-FR" sz="1200" b="1" i="0" u="none" strike="noStrike" kern="1200" baseline="0" dirty="0">
                <a:solidFill>
                  <a:schemeClr val="tx1"/>
                </a:solidFill>
                <a:latin typeface="+mn-lt"/>
                <a:ea typeface="+mn-ea"/>
                <a:cs typeface="+mn-cs"/>
              </a:rPr>
              <a:t> Formation est l’offre de formation, pré-qualifiante de l’</a:t>
            </a:r>
            <a:r>
              <a:rPr lang="fr-FR" sz="1200" b="1" i="0" u="none" strike="noStrike" kern="1200" baseline="0" dirty="0" err="1">
                <a:solidFill>
                  <a:schemeClr val="tx1"/>
                </a:solidFill>
                <a:latin typeface="+mn-lt"/>
                <a:ea typeface="+mn-ea"/>
                <a:cs typeface="+mn-cs"/>
              </a:rPr>
              <a:t>Agefiph</a:t>
            </a:r>
            <a:r>
              <a:rPr lang="fr-FR" sz="1200" b="1" i="0" u="none" strike="noStrike" kern="1200" baseline="0" dirty="0">
                <a:solidFill>
                  <a:schemeClr val="tx1"/>
                </a:solidFill>
                <a:latin typeface="+mn-lt"/>
                <a:ea typeface="+mn-ea"/>
                <a:cs typeface="+mn-cs"/>
              </a:rPr>
              <a:t>. </a:t>
            </a:r>
            <a:r>
              <a:rPr lang="fr-FR" sz="1200" b="0" i="0" u="none" strike="noStrike" kern="1200" baseline="0" dirty="0">
                <a:solidFill>
                  <a:schemeClr val="tx1"/>
                </a:solidFill>
                <a:latin typeface="+mn-lt"/>
                <a:ea typeface="+mn-ea"/>
                <a:cs typeface="+mn-cs"/>
              </a:rPr>
              <a:t>Elle consiste à aider la personne en situation de handicap à préparer son parcours :</a:t>
            </a:r>
          </a:p>
          <a:p>
            <a:r>
              <a:rPr lang="fr-FR" sz="1200" b="1" i="0" u="none" strike="noStrike" kern="1200" baseline="0" dirty="0">
                <a:solidFill>
                  <a:schemeClr val="tx1"/>
                </a:solidFill>
                <a:latin typeface="+mn-lt"/>
                <a:ea typeface="+mn-ea"/>
                <a:cs typeface="+mn-cs"/>
              </a:rPr>
              <a:t>→ </a:t>
            </a:r>
            <a:r>
              <a:rPr lang="fr-FR" sz="1200" b="0" i="0" u="none" strike="noStrike" kern="1200" baseline="0" dirty="0">
                <a:solidFill>
                  <a:schemeClr val="tx1"/>
                </a:solidFill>
                <a:latin typeface="+mn-lt"/>
                <a:ea typeface="+mn-ea"/>
                <a:cs typeface="+mn-cs"/>
              </a:rPr>
              <a:t>pour accéder à l’emploi,</a:t>
            </a:r>
          </a:p>
          <a:p>
            <a:r>
              <a:rPr lang="fr-FR" sz="1200" b="1" i="0" u="none" strike="noStrike" kern="1200" baseline="0" dirty="0">
                <a:solidFill>
                  <a:schemeClr val="tx1"/>
                </a:solidFill>
                <a:latin typeface="+mn-lt"/>
                <a:ea typeface="+mn-ea"/>
                <a:cs typeface="+mn-cs"/>
              </a:rPr>
              <a:t>→ </a:t>
            </a:r>
            <a:r>
              <a:rPr lang="fr-FR" sz="1200" b="0" i="0" u="none" strike="noStrike" kern="1200" baseline="0" dirty="0">
                <a:solidFill>
                  <a:schemeClr val="tx1"/>
                </a:solidFill>
                <a:latin typeface="+mn-lt"/>
                <a:ea typeface="+mn-ea"/>
                <a:cs typeface="+mn-cs"/>
              </a:rPr>
              <a:t>pour intégrer une formation qualifiante ou </a:t>
            </a:r>
            <a:r>
              <a:rPr lang="fr-FR" sz="1200" b="0" i="0" u="none" strike="noStrike" kern="1200" baseline="0" dirty="0" err="1">
                <a:solidFill>
                  <a:schemeClr val="tx1"/>
                </a:solidFill>
                <a:latin typeface="+mn-lt"/>
                <a:ea typeface="+mn-ea"/>
                <a:cs typeface="+mn-cs"/>
              </a:rPr>
              <a:t>certifiante</a:t>
            </a:r>
            <a:r>
              <a:rPr lang="fr-FR" sz="1200" b="0" i="0" u="none" strike="noStrike" kern="1200" baseline="0" dirty="0">
                <a:solidFill>
                  <a:schemeClr val="tx1"/>
                </a:solidFill>
                <a:latin typeface="+mn-lt"/>
                <a:ea typeface="+mn-ea"/>
                <a:cs typeface="+mn-cs"/>
              </a:rPr>
              <a:t>,</a:t>
            </a:r>
          </a:p>
          <a:p>
            <a:r>
              <a:rPr lang="fr-FR" sz="1200" b="1" i="0" u="none" strike="noStrike" kern="1200" baseline="0" dirty="0">
                <a:solidFill>
                  <a:schemeClr val="tx1"/>
                </a:solidFill>
                <a:latin typeface="+mn-lt"/>
                <a:ea typeface="+mn-ea"/>
                <a:cs typeface="+mn-cs"/>
              </a:rPr>
              <a:t>→ </a:t>
            </a:r>
            <a:r>
              <a:rPr lang="fr-FR" sz="1200" b="0" i="0" u="none" strike="noStrike" kern="1200" baseline="0" dirty="0">
                <a:solidFill>
                  <a:schemeClr val="tx1"/>
                </a:solidFill>
                <a:latin typeface="+mn-lt"/>
                <a:ea typeface="+mn-ea"/>
                <a:cs typeface="+mn-cs"/>
              </a:rPr>
              <a:t>pour garder son emploi dans le cas de salariés</a:t>
            </a:r>
          </a:p>
          <a:p>
            <a:endParaRPr lang="fr-FR" sz="1200" b="0" i="0" u="none" strike="noStrike" kern="1200" baseline="0" dirty="0">
              <a:solidFill>
                <a:schemeClr val="tx1"/>
              </a:solidFill>
              <a:latin typeface="+mn-lt"/>
              <a:ea typeface="+mn-ea"/>
              <a:cs typeface="+mn-cs"/>
            </a:endParaRPr>
          </a:p>
          <a:p>
            <a:r>
              <a:rPr lang="fr-FR" sz="1200" b="1" i="0" u="none" strike="noStrike" kern="1200" baseline="0" dirty="0" err="1">
                <a:solidFill>
                  <a:schemeClr val="tx1"/>
                </a:solidFill>
                <a:latin typeface="+mn-lt"/>
                <a:ea typeface="+mn-ea"/>
                <a:cs typeface="+mn-cs"/>
              </a:rPr>
              <a:t>Inclu’Pro</a:t>
            </a:r>
            <a:r>
              <a:rPr lang="fr-FR" sz="1200" b="1" i="0" u="none" strike="noStrike" kern="1200" baseline="0" dirty="0">
                <a:solidFill>
                  <a:schemeClr val="tx1"/>
                </a:solidFill>
                <a:latin typeface="+mn-lt"/>
                <a:ea typeface="+mn-ea"/>
                <a:cs typeface="+mn-cs"/>
              </a:rPr>
              <a:t> Formation comprend différents parcours pédagogiques </a:t>
            </a:r>
            <a:r>
              <a:rPr lang="fr-FR" sz="1200" b="0" i="0" u="none" strike="noStrike" kern="1200" baseline="0" dirty="0">
                <a:solidFill>
                  <a:schemeClr val="tx1"/>
                </a:solidFill>
                <a:latin typeface="+mn-lt"/>
                <a:ea typeface="+mn-ea"/>
                <a:cs typeface="+mn-cs"/>
              </a:rPr>
              <a:t>répondant ainsi à l’objectif professionnel de la personne. </a:t>
            </a:r>
          </a:p>
          <a:p>
            <a:endParaRPr lang="fr-FR" sz="1200" b="0" i="0" u="none" strike="noStrike" kern="1200" baseline="0" dirty="0">
              <a:solidFill>
                <a:schemeClr val="tx1"/>
              </a:solidFill>
              <a:latin typeface="+mn-lt"/>
              <a:ea typeface="+mn-ea"/>
              <a:cs typeface="+mn-cs"/>
            </a:endParaRPr>
          </a:p>
          <a:p>
            <a:r>
              <a:rPr lang="fr-FR" sz="1200" b="1" i="0" u="none" strike="noStrike" kern="1200" baseline="0" dirty="0" err="1">
                <a:solidFill>
                  <a:schemeClr val="tx1"/>
                </a:solidFill>
                <a:latin typeface="+mn-lt"/>
                <a:ea typeface="+mn-ea"/>
                <a:cs typeface="+mn-cs"/>
              </a:rPr>
              <a:t>Inclu’Pro</a:t>
            </a:r>
            <a:r>
              <a:rPr lang="fr-FR" sz="1200" b="1" i="0" u="none" strike="noStrike" kern="1200" baseline="0" dirty="0">
                <a:solidFill>
                  <a:schemeClr val="tx1"/>
                </a:solidFill>
                <a:latin typeface="+mn-lt"/>
                <a:ea typeface="+mn-ea"/>
                <a:cs typeface="+mn-cs"/>
              </a:rPr>
              <a:t> Formation s’articule selon les actions suivantes : </a:t>
            </a:r>
          </a:p>
          <a:p>
            <a:r>
              <a:rPr lang="fr-FR" sz="1200" b="1" i="0" u="none" strike="noStrike" kern="1200" baseline="0" dirty="0">
                <a:solidFill>
                  <a:schemeClr val="tx1"/>
                </a:solidFill>
                <a:latin typeface="+mn-lt"/>
                <a:ea typeface="+mn-ea"/>
                <a:cs typeface="+mn-cs"/>
              </a:rPr>
              <a:t>→ </a:t>
            </a:r>
            <a:r>
              <a:rPr lang="fr-FR" sz="1200" b="0" i="0" u="none" strike="noStrike" kern="1200" baseline="0" dirty="0">
                <a:solidFill>
                  <a:schemeClr val="tx1"/>
                </a:solidFill>
                <a:latin typeface="+mn-lt"/>
                <a:ea typeface="+mn-ea"/>
                <a:cs typeface="+mn-cs"/>
              </a:rPr>
              <a:t>élaborer, valider son projet professionnel,</a:t>
            </a:r>
          </a:p>
          <a:p>
            <a:r>
              <a:rPr lang="fr-FR" sz="1200" b="1" i="0" u="none" strike="noStrike" kern="1200" baseline="0" dirty="0">
                <a:solidFill>
                  <a:schemeClr val="tx1"/>
                </a:solidFill>
                <a:latin typeface="+mn-lt"/>
                <a:ea typeface="+mn-ea"/>
                <a:cs typeface="+mn-cs"/>
              </a:rPr>
              <a:t>→ </a:t>
            </a:r>
            <a:r>
              <a:rPr lang="fr-FR" sz="1200" b="0" i="0" u="none" strike="noStrike" kern="1200" baseline="0" dirty="0">
                <a:solidFill>
                  <a:schemeClr val="tx1"/>
                </a:solidFill>
                <a:latin typeface="+mn-lt"/>
                <a:ea typeface="+mn-ea"/>
                <a:cs typeface="+mn-cs"/>
              </a:rPr>
              <a:t>identifier les compétences acquises, transférables, transversales…,</a:t>
            </a:r>
          </a:p>
          <a:p>
            <a:r>
              <a:rPr lang="fr-FR" sz="1200" b="1" i="0" u="none" strike="noStrike" kern="1200" baseline="0" dirty="0">
                <a:solidFill>
                  <a:schemeClr val="tx1"/>
                </a:solidFill>
                <a:latin typeface="+mn-lt"/>
                <a:ea typeface="+mn-ea"/>
                <a:cs typeface="+mn-cs"/>
              </a:rPr>
              <a:t>→ </a:t>
            </a:r>
            <a:r>
              <a:rPr lang="fr-FR" sz="1200" b="0" i="0" u="none" strike="noStrike" kern="1200" baseline="0" dirty="0">
                <a:solidFill>
                  <a:schemeClr val="tx1"/>
                </a:solidFill>
                <a:latin typeface="+mn-lt"/>
                <a:ea typeface="+mn-ea"/>
                <a:cs typeface="+mn-cs"/>
              </a:rPr>
              <a:t>se remettre à niveau sur les savoirs de base,</a:t>
            </a:r>
          </a:p>
          <a:p>
            <a:r>
              <a:rPr lang="fr-FR" sz="1200" b="1" i="0" u="none" strike="noStrike" kern="1200" baseline="0" dirty="0">
                <a:solidFill>
                  <a:schemeClr val="tx1"/>
                </a:solidFill>
                <a:latin typeface="+mn-lt"/>
                <a:ea typeface="+mn-ea"/>
                <a:cs typeface="+mn-cs"/>
              </a:rPr>
              <a:t>→ </a:t>
            </a:r>
            <a:r>
              <a:rPr lang="fr-FR" sz="1200" b="0" i="0" u="none" strike="noStrike" kern="1200" baseline="0" dirty="0">
                <a:solidFill>
                  <a:schemeClr val="tx1"/>
                </a:solidFill>
                <a:latin typeface="+mn-lt"/>
                <a:ea typeface="+mn-ea"/>
                <a:cs typeface="+mn-cs"/>
              </a:rPr>
              <a:t>acquérir ou approfondir ses compétences sur le numérique,</a:t>
            </a:r>
          </a:p>
          <a:p>
            <a:r>
              <a:rPr lang="fr-FR" sz="1200" b="1" i="0" u="none" strike="noStrike" kern="1200" baseline="0" dirty="0">
                <a:solidFill>
                  <a:schemeClr val="tx1"/>
                </a:solidFill>
                <a:latin typeface="+mn-lt"/>
                <a:ea typeface="+mn-ea"/>
                <a:cs typeface="+mn-cs"/>
              </a:rPr>
              <a:t>→ </a:t>
            </a:r>
            <a:r>
              <a:rPr lang="fr-FR" sz="1200" b="0" i="0" u="none" strike="noStrike" kern="1200" baseline="0" dirty="0">
                <a:solidFill>
                  <a:schemeClr val="tx1"/>
                </a:solidFill>
                <a:latin typeface="+mn-lt"/>
                <a:ea typeface="+mn-ea"/>
                <a:cs typeface="+mn-cs"/>
              </a:rPr>
              <a:t>prendre en compte le handicap dans son parcours de formation ou d’emploi.</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Il s’agit d’un dispositif national mais dont les </a:t>
            </a:r>
            <a:r>
              <a:rPr lang="fr-FR" sz="1200" b="1" i="0" u="none" strike="noStrike" kern="1200" baseline="0" dirty="0">
                <a:solidFill>
                  <a:schemeClr val="tx1"/>
                </a:solidFill>
                <a:latin typeface="+mn-lt"/>
                <a:ea typeface="+mn-ea"/>
                <a:cs typeface="+mn-cs"/>
              </a:rPr>
              <a:t>parcours sont différents d’une région à l’autre. </a:t>
            </a:r>
          </a:p>
          <a:p>
            <a:r>
              <a:rPr lang="fr-FR" sz="1200" b="0" i="0" u="none" strike="noStrike" kern="1200" baseline="0" dirty="0">
                <a:solidFill>
                  <a:schemeClr val="tx1"/>
                </a:solidFill>
                <a:latin typeface="+mn-lt"/>
                <a:ea typeface="+mn-ea"/>
                <a:cs typeface="+mn-cs"/>
              </a:rPr>
              <a:t>Les parcours sont individualisés et personnalisés en fonction des besoins de chaque personne pour qui le handicap est pris en compte tout au long de son parcours.</a:t>
            </a:r>
          </a:p>
          <a:p>
            <a:r>
              <a:rPr lang="fr-FR" sz="1200" b="0" i="0" u="none" strike="noStrike" kern="1200" baseline="0" dirty="0">
                <a:solidFill>
                  <a:schemeClr val="tx1"/>
                </a:solidFill>
                <a:latin typeface="+mn-lt"/>
                <a:ea typeface="+mn-ea"/>
                <a:cs typeface="+mn-cs"/>
              </a:rPr>
              <a:t>Chaque action s’appuie sur une pédagogie </a:t>
            </a:r>
            <a:r>
              <a:rPr lang="fr-FR" sz="1200" b="1" i="0" u="none" strike="noStrike" kern="1200" baseline="0" dirty="0">
                <a:solidFill>
                  <a:schemeClr val="tx1"/>
                </a:solidFill>
                <a:latin typeface="+mn-lt"/>
                <a:ea typeface="+mn-ea"/>
                <a:cs typeface="+mn-cs"/>
              </a:rPr>
              <a:t>différenciée et diversifiée, innovante et adaptée au public.</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Le parcours de formation est d’une durée de </a:t>
            </a:r>
            <a:r>
              <a:rPr lang="fr-FR" sz="1200" b="1" i="0" u="none" strike="noStrike" kern="1200" baseline="0" dirty="0">
                <a:solidFill>
                  <a:schemeClr val="tx1"/>
                </a:solidFill>
                <a:latin typeface="+mn-lt"/>
                <a:ea typeface="+mn-ea"/>
                <a:cs typeface="+mn-cs"/>
              </a:rPr>
              <a:t>300 heures maximum. </a:t>
            </a:r>
            <a:r>
              <a:rPr lang="fr-FR" sz="1200" b="0" i="0" u="none" strike="noStrike" kern="1200" baseline="0" dirty="0">
                <a:solidFill>
                  <a:schemeClr val="tx1"/>
                </a:solidFill>
                <a:latin typeface="+mn-lt"/>
                <a:ea typeface="+mn-ea"/>
                <a:cs typeface="+mn-cs"/>
              </a:rPr>
              <a:t>La formation peut être réalisée en tout ou en partie à distance sur le temps de travail ou hors temps de travail.</a:t>
            </a:r>
          </a:p>
          <a:p>
            <a:endParaRPr lang="fr-FR" sz="1200" b="0" i="0" u="none" strike="noStrike" kern="1200" baseline="0" dirty="0">
              <a:solidFill>
                <a:schemeClr val="tx1"/>
              </a:solidFill>
              <a:latin typeface="+mn-lt"/>
              <a:ea typeface="+mn-ea"/>
              <a:cs typeface="+mn-cs"/>
            </a:endParaRPr>
          </a:p>
          <a:p>
            <a:r>
              <a:rPr lang="fr-FR" sz="1200" b="1" i="0" u="none" strike="noStrike" kern="1200" baseline="0" dirty="0">
                <a:solidFill>
                  <a:schemeClr val="tx1"/>
                </a:solidFill>
                <a:latin typeface="+mn-lt"/>
                <a:ea typeface="+mn-ea"/>
                <a:cs typeface="+mn-cs"/>
              </a:rPr>
              <a:t>En IDF, nous avons opté pour 2 parcours dédiés aux DE :</a:t>
            </a:r>
          </a:p>
          <a:p>
            <a:r>
              <a:rPr lang="fr-FR" sz="1200" i="0" baseline="0" dirty="0">
                <a:latin typeface="Arial" panose="020B0604020202020204" pitchFamily="34" charset="0"/>
                <a:cs typeface="Arial" panose="020B0604020202020204" pitchFamily="34" charset="0"/>
              </a:rPr>
              <a:t>Le parcours MOBILISATION : </a:t>
            </a:r>
            <a:r>
              <a:rPr lang="fr-FR" sz="1200" b="0" i="0" u="none" strike="noStrike" kern="1200" baseline="0" dirty="0">
                <a:solidFill>
                  <a:schemeClr val="tx1"/>
                </a:solidFill>
                <a:latin typeface="+mn-lt"/>
                <a:ea typeface="+mn-ea"/>
                <a:cs typeface="+mn-cs"/>
              </a:rPr>
              <a:t> DE très éloigné de l’emploi et sans pistes identifiées de projet professionnel</a:t>
            </a:r>
          </a:p>
          <a:p>
            <a:r>
              <a:rPr lang="fr-FR" sz="1200" i="0" baseline="0" dirty="0">
                <a:latin typeface="Arial" panose="020B0604020202020204" pitchFamily="34" charset="0"/>
                <a:cs typeface="Arial" panose="020B0604020202020204" pitchFamily="34" charset="0"/>
              </a:rPr>
              <a:t>Le parcours INSERTION : DE</a:t>
            </a:r>
            <a:r>
              <a:rPr lang="fr-FR" sz="1200" b="0" i="0" u="none" strike="noStrike" kern="1200" baseline="0" dirty="0">
                <a:solidFill>
                  <a:schemeClr val="tx1"/>
                </a:solidFill>
                <a:latin typeface="+mn-lt"/>
                <a:ea typeface="+mn-ea"/>
                <a:cs typeface="+mn-cs"/>
              </a:rPr>
              <a:t> en recherche d’emploi (dont l’alternance) avec déjà une ou des pistes professionnelles identifiées</a:t>
            </a:r>
          </a:p>
          <a:p>
            <a:endParaRPr lang="fr-FR" sz="1200" b="0" i="0" u="none" strike="noStrike" kern="1200" baseline="0" dirty="0">
              <a:solidFill>
                <a:schemeClr val="tx1"/>
              </a:solidFill>
              <a:latin typeface="+mn-lt"/>
              <a:ea typeface="+mn-ea"/>
              <a:cs typeface="+mn-cs"/>
            </a:endParaRPr>
          </a:p>
          <a:p>
            <a:r>
              <a:rPr lang="fr-FR" sz="1200" b="1" i="0" u="none" strike="noStrike" kern="1200" baseline="0" dirty="0">
                <a:solidFill>
                  <a:schemeClr val="tx1"/>
                </a:solidFill>
                <a:latin typeface="+mn-lt"/>
                <a:ea typeface="+mn-ea"/>
                <a:cs typeface="+mn-cs"/>
              </a:rPr>
              <a:t>POUR QUI ?</a:t>
            </a:r>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Tous les bénéficiaires reconnus travailleurs handicapés ou en voie de l’être, engagés dans un parcours d’accès à l’emploi, de maintien ou de transition professionnelle : </a:t>
            </a:r>
          </a:p>
          <a:p>
            <a:r>
              <a:rPr lang="fr-FR" sz="1200" b="1" i="0" u="none" strike="noStrike" kern="1200" baseline="0" dirty="0">
                <a:solidFill>
                  <a:schemeClr val="tx1"/>
                </a:solidFill>
                <a:latin typeface="+mn-lt"/>
                <a:ea typeface="+mn-ea"/>
                <a:cs typeface="+mn-cs"/>
              </a:rPr>
              <a:t>→ les demandeurs d’emploi inscrits ou non à Pôle emploi,</a:t>
            </a:r>
          </a:p>
          <a:p>
            <a:endParaRPr lang="fr-FR" sz="1200" b="1" i="0" u="none" strike="noStrike" kern="1200" baseline="0" dirty="0">
              <a:solidFill>
                <a:schemeClr val="tx1"/>
              </a:solidFill>
              <a:latin typeface="+mn-lt"/>
              <a:ea typeface="+mn-ea"/>
              <a:cs typeface="+mn-cs"/>
            </a:endParaRPr>
          </a:p>
          <a:p>
            <a:r>
              <a:rPr lang="fr-FR" sz="1200" b="1" i="1" u="none" strike="noStrike" kern="1200" baseline="0" dirty="0">
                <a:solidFill>
                  <a:schemeClr val="tx1"/>
                </a:solidFill>
                <a:latin typeface="+mn-lt"/>
                <a:ea typeface="+mn-ea"/>
                <a:cs typeface="+mn-cs"/>
              </a:rPr>
              <a:t>(Mais aussi :</a:t>
            </a:r>
          </a:p>
          <a:p>
            <a:r>
              <a:rPr lang="fr-FR" sz="1200" b="1" i="1" u="none" strike="noStrike" kern="1200" baseline="0" dirty="0">
                <a:solidFill>
                  <a:schemeClr val="tx1"/>
                </a:solidFill>
                <a:latin typeface="+mn-lt"/>
                <a:ea typeface="+mn-ea"/>
                <a:cs typeface="+mn-cs"/>
              </a:rPr>
              <a:t>→ </a:t>
            </a:r>
            <a:r>
              <a:rPr lang="fr-FR" sz="1200" b="0" i="1" u="none" strike="noStrike" kern="1200" baseline="0" dirty="0">
                <a:solidFill>
                  <a:schemeClr val="tx1"/>
                </a:solidFill>
                <a:latin typeface="+mn-lt"/>
                <a:ea typeface="+mn-ea"/>
                <a:cs typeface="+mn-cs"/>
              </a:rPr>
              <a:t>les salariés des secteurs privé et public y </a:t>
            </a:r>
          </a:p>
          <a:p>
            <a:r>
              <a:rPr lang="fr-FR" sz="1200" b="0" i="1" u="none" strike="noStrike" kern="1200" baseline="0" dirty="0">
                <a:solidFill>
                  <a:schemeClr val="tx1"/>
                </a:solidFill>
                <a:latin typeface="+mn-lt"/>
                <a:ea typeface="+mn-ea"/>
                <a:cs typeface="+mn-cs"/>
              </a:rPr>
              <a:t>compris ceux en arrêt de travail,</a:t>
            </a:r>
          </a:p>
          <a:p>
            <a:r>
              <a:rPr lang="fr-FR" sz="1200" b="1" i="1" u="none" strike="noStrike" kern="1200" baseline="0" dirty="0">
                <a:solidFill>
                  <a:schemeClr val="tx1"/>
                </a:solidFill>
                <a:latin typeface="+mn-lt"/>
                <a:ea typeface="+mn-ea"/>
                <a:cs typeface="+mn-cs"/>
              </a:rPr>
              <a:t>→ </a:t>
            </a:r>
            <a:r>
              <a:rPr lang="fr-FR" sz="1200" b="0" i="1" u="none" strike="noStrike" kern="1200" baseline="0" dirty="0">
                <a:solidFill>
                  <a:schemeClr val="tx1"/>
                </a:solidFill>
                <a:latin typeface="+mn-lt"/>
                <a:ea typeface="+mn-ea"/>
                <a:cs typeface="+mn-cs"/>
              </a:rPr>
              <a:t>les travailleurs indépendants,</a:t>
            </a:r>
          </a:p>
          <a:p>
            <a:r>
              <a:rPr lang="fr-FR" sz="1200" b="1" i="1" u="none" strike="noStrike" kern="1200" baseline="0" dirty="0">
                <a:solidFill>
                  <a:schemeClr val="tx1"/>
                </a:solidFill>
                <a:latin typeface="+mn-lt"/>
                <a:ea typeface="+mn-ea"/>
                <a:cs typeface="+mn-cs"/>
              </a:rPr>
              <a:t>→ </a:t>
            </a:r>
            <a:r>
              <a:rPr lang="fr-FR" sz="1200" b="0" i="1" u="none" strike="noStrike" kern="1200" baseline="0" dirty="0">
                <a:solidFill>
                  <a:schemeClr val="tx1"/>
                </a:solidFill>
                <a:latin typeface="+mn-lt"/>
                <a:ea typeface="+mn-ea"/>
                <a:cs typeface="+mn-cs"/>
              </a:rPr>
              <a:t>les exploitants agricoles.)</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Les personnes ont le </a:t>
            </a:r>
            <a:r>
              <a:rPr lang="fr-FR" sz="1200" b="1" i="0" u="none" strike="noStrike" kern="1200" baseline="0" dirty="0">
                <a:solidFill>
                  <a:schemeClr val="tx1"/>
                </a:solidFill>
                <a:latin typeface="+mn-lt"/>
                <a:ea typeface="+mn-ea"/>
                <a:cs typeface="+mn-cs"/>
              </a:rPr>
              <a:t>statut de stagiaire de la formation professionnelle. </a:t>
            </a:r>
          </a:p>
          <a:p>
            <a:r>
              <a:rPr lang="fr-FR" sz="1200" b="0" i="0" u="none" strike="noStrike" kern="1200" baseline="0" dirty="0">
                <a:solidFill>
                  <a:schemeClr val="tx1"/>
                </a:solidFill>
                <a:latin typeface="+mn-lt"/>
                <a:ea typeface="+mn-ea"/>
                <a:cs typeface="+mn-cs"/>
              </a:rPr>
              <a:t>La rémunération par Pôle emploi durant le temps de formation est possible pour les demandeurs d’emploi inscrits à Pôle emploi en fonction des droits disponibles.</a:t>
            </a:r>
          </a:p>
          <a:p>
            <a:endParaRPr lang="fr-FR"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i="1"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u="sng" dirty="0">
                <a:latin typeface="Arial" panose="020B0604020202020204" pitchFamily="34" charset="0"/>
                <a:cs typeface="Arial" panose="020B0604020202020204" pitchFamily="34" charset="0"/>
              </a:rPr>
              <a:t>Sa plus-value :</a:t>
            </a:r>
          </a:p>
          <a:p>
            <a:pPr rtl="0" eaLnBrk="1" fontAlgn="t" latinLnBrk="0" hangingPunct="1"/>
            <a:r>
              <a:rPr lang="fr-FR" sz="1200" b="1" i="0" u="none" strike="noStrike" kern="1200" dirty="0">
                <a:solidFill>
                  <a:schemeClr val="tx1"/>
                </a:solidFill>
                <a:effectLst/>
                <a:latin typeface="+mn-lt"/>
                <a:ea typeface="+mn-ea"/>
                <a:cs typeface="+mn-cs"/>
              </a:rPr>
              <a:t>1.</a:t>
            </a:r>
            <a:r>
              <a:rPr lang="fr-FR" sz="1200" b="1" i="0" u="none" strike="noStrike" kern="1200" baseline="0" dirty="0">
                <a:solidFill>
                  <a:schemeClr val="tx1"/>
                </a:solidFill>
                <a:effectLst/>
                <a:latin typeface="+mn-lt"/>
                <a:ea typeface="+mn-ea"/>
                <a:cs typeface="+mn-cs"/>
              </a:rPr>
              <a:t> </a:t>
            </a:r>
            <a:r>
              <a:rPr lang="fr-FR" sz="1200" b="1" i="0" u="none" strike="noStrike" kern="1200" dirty="0">
                <a:solidFill>
                  <a:schemeClr val="tx1"/>
                </a:solidFill>
                <a:effectLst/>
                <a:latin typeface="+mn-lt"/>
                <a:ea typeface="+mn-ea"/>
                <a:cs typeface="+mn-cs"/>
              </a:rPr>
              <a:t>L’Individualisation des parcours :</a:t>
            </a:r>
          </a:p>
          <a:p>
            <a:pPr rtl="0" eaLnBrk="1" fontAlgn="t" latinLnBrk="0" hangingPunct="1"/>
            <a:r>
              <a:rPr lang="fr-FR" sz="1200" b="0" i="0" u="none" strike="noStrike" kern="1200" dirty="0">
                <a:solidFill>
                  <a:schemeClr val="tx1"/>
                </a:solidFill>
                <a:effectLst/>
                <a:latin typeface="+mn-lt"/>
                <a:ea typeface="+mn-ea"/>
                <a:cs typeface="+mn-cs"/>
              </a:rPr>
              <a:t>Diagnostic approfondi, lors du SAS, de la situation et des besoins de la personne pour définir</a:t>
            </a:r>
            <a:r>
              <a:rPr lang="fr-FR" sz="1200" b="0" i="0" u="none" strike="noStrike" kern="1200" baseline="0" dirty="0">
                <a:solidFill>
                  <a:schemeClr val="tx1"/>
                </a:solidFill>
                <a:effectLst/>
                <a:latin typeface="+mn-lt"/>
                <a:ea typeface="+mn-ea"/>
                <a:cs typeface="+mn-cs"/>
              </a:rPr>
              <a:t> les adaptations nécessaires (pédagogiques, techniques, humaines….) + prise en compte tout au long du parcours des besoins de compensation</a:t>
            </a:r>
          </a:p>
          <a:p>
            <a:pPr rtl="0" eaLnBrk="1" fontAlgn="t" latinLnBrk="0" hangingPunct="1"/>
            <a:endParaRPr lang="fr-FR" sz="1200" b="0" i="0" u="none" strike="noStrike" kern="1200" dirty="0">
              <a:solidFill>
                <a:schemeClr val="tx1"/>
              </a:solidFill>
              <a:effectLst/>
              <a:latin typeface="+mn-lt"/>
              <a:ea typeface="+mn-ea"/>
              <a:cs typeface="+mn-cs"/>
            </a:endParaRPr>
          </a:p>
          <a:p>
            <a:pPr rtl="0" eaLnBrk="1" fontAlgn="t" latinLnBrk="0" hangingPunct="1"/>
            <a:r>
              <a:rPr lang="fr-FR" sz="1200" b="1" i="0" u="none" strike="noStrike" kern="1200" dirty="0">
                <a:solidFill>
                  <a:schemeClr val="tx1"/>
                </a:solidFill>
                <a:effectLst/>
                <a:latin typeface="+mn-lt"/>
                <a:ea typeface="+mn-ea"/>
                <a:cs typeface="+mn-cs"/>
              </a:rPr>
              <a:t>2. Souplesse</a:t>
            </a:r>
            <a:r>
              <a:rPr lang="fr-FR" sz="1200" b="1" i="0" u="none" strike="noStrike" kern="1200" baseline="0" dirty="0">
                <a:solidFill>
                  <a:schemeClr val="tx1"/>
                </a:solidFill>
                <a:effectLst/>
                <a:latin typeface="+mn-lt"/>
                <a:ea typeface="+mn-ea"/>
                <a:cs typeface="+mn-cs"/>
              </a:rPr>
              <a:t> du dispositif :</a:t>
            </a:r>
            <a:endParaRPr lang="fr-FR" sz="1200" b="1" i="0" u="none" strike="noStrike" kern="1200" dirty="0">
              <a:solidFill>
                <a:schemeClr val="tx1"/>
              </a:solidFill>
              <a:effectLst/>
              <a:latin typeface="+mn-lt"/>
              <a:ea typeface="+mn-ea"/>
              <a:cs typeface="+mn-cs"/>
            </a:endParaRPr>
          </a:p>
          <a:p>
            <a:pPr rtl="0" eaLnBrk="1" fontAlgn="auto" latinLnBrk="0" hangingPunct="1"/>
            <a:r>
              <a:rPr lang="fr-FR" sz="1200" b="0" i="0" u="none" strike="noStrike" kern="1200" dirty="0">
                <a:solidFill>
                  <a:schemeClr val="tx1"/>
                </a:solidFill>
                <a:effectLst/>
                <a:latin typeface="+mn-lt"/>
                <a:ea typeface="+mn-ea"/>
                <a:cs typeface="+mn-cs"/>
              </a:rPr>
              <a:t>Des modules distincts pouvant s’articuler entre eux. </a:t>
            </a:r>
          </a:p>
          <a:p>
            <a:pPr rtl="0" eaLnBrk="1" fontAlgn="auto" latinLnBrk="0" hangingPunct="1"/>
            <a:r>
              <a:rPr lang="fr-FR" sz="1200" b="0" i="0" u="none" strike="noStrike" kern="1200" dirty="0">
                <a:solidFill>
                  <a:schemeClr val="tx1"/>
                </a:solidFill>
                <a:effectLst/>
                <a:latin typeface="+mn-lt"/>
                <a:ea typeface="+mn-ea"/>
                <a:cs typeface="+mn-cs"/>
              </a:rPr>
              <a:t>Des entrées/sorties permanentes ou entrées groupées.</a:t>
            </a:r>
          </a:p>
          <a:p>
            <a:pPr rtl="0" eaLnBrk="1" fontAlgn="auto" latinLnBrk="0" hangingPunct="1"/>
            <a:r>
              <a:rPr lang="fr-FR" sz="1200" b="0" i="0" u="none" strike="noStrike" kern="1200" dirty="0">
                <a:solidFill>
                  <a:schemeClr val="tx1"/>
                </a:solidFill>
                <a:effectLst/>
                <a:latin typeface="+mn-lt"/>
                <a:ea typeface="+mn-ea"/>
                <a:cs typeface="+mn-cs"/>
              </a:rPr>
              <a:t>Possibilité de sortir du parcours pour réaliser une certification (</a:t>
            </a:r>
            <a:r>
              <a:rPr lang="fr-FR" sz="1200" b="0" i="0" u="none" strike="noStrike" kern="1200" dirty="0" err="1">
                <a:solidFill>
                  <a:schemeClr val="tx1"/>
                </a:solidFill>
                <a:effectLst/>
                <a:latin typeface="+mn-lt"/>
                <a:ea typeface="+mn-ea"/>
                <a:cs typeface="+mn-cs"/>
              </a:rPr>
              <a:t>CléA</a:t>
            </a:r>
            <a:r>
              <a:rPr lang="fr-FR" sz="1200" b="0" i="0" u="none" strike="noStrike" kern="1200" dirty="0">
                <a:solidFill>
                  <a:schemeClr val="tx1"/>
                </a:solidFill>
                <a:effectLst/>
                <a:latin typeface="+mn-lt"/>
                <a:ea typeface="+mn-ea"/>
                <a:cs typeface="+mn-cs"/>
              </a:rPr>
              <a:t> …) ou intégrer un nouveau parcours en fonction des projets/besoins identifiés. </a:t>
            </a:r>
          </a:p>
          <a:p>
            <a:pPr rtl="0" eaLnBrk="1" fontAlgn="auto" latinLnBrk="0" hangingPunct="1"/>
            <a:r>
              <a:rPr lang="fr-FR" sz="1200" b="1" i="0" u="none" strike="noStrike" kern="1200" dirty="0">
                <a:solidFill>
                  <a:schemeClr val="tx1"/>
                </a:solidFill>
                <a:effectLst/>
                <a:latin typeface="+mn-lt"/>
                <a:ea typeface="+mn-ea"/>
                <a:cs typeface="+mn-cs"/>
              </a:rPr>
              <a:t>Le SAS reste le passage obligé à chaque entrée dans un nouveau parcours.</a:t>
            </a:r>
            <a:endParaRPr lang="fr-FR" sz="1200" b="0" i="0" u="none" strike="noStrike" kern="1200" dirty="0">
              <a:solidFill>
                <a:schemeClr val="tx1"/>
              </a:solidFill>
              <a:effectLst/>
              <a:latin typeface="+mn-lt"/>
              <a:ea typeface="+mn-ea"/>
              <a:cs typeface="+mn-cs"/>
            </a:endParaRPr>
          </a:p>
          <a:p>
            <a:pPr rtl="0" eaLnBrk="1" fontAlgn="t" latinLnBrk="0" hangingPunct="1"/>
            <a:endParaRPr lang="fr-FR" sz="1200" b="0" i="0" u="none" strike="noStrike" kern="1200" dirty="0">
              <a:solidFill>
                <a:schemeClr val="tx1"/>
              </a:solidFill>
              <a:effectLst/>
              <a:latin typeface="+mn-lt"/>
              <a:ea typeface="+mn-ea"/>
              <a:cs typeface="+mn-cs"/>
            </a:endParaRPr>
          </a:p>
          <a:p>
            <a:pPr rtl="0" eaLnBrk="1" fontAlgn="t" latinLnBrk="0" hangingPunct="1"/>
            <a:r>
              <a:rPr lang="fr-FR" sz="1200" b="1" i="0" u="none" strike="noStrike" kern="1200" dirty="0">
                <a:solidFill>
                  <a:schemeClr val="tx1"/>
                </a:solidFill>
                <a:effectLst/>
                <a:latin typeface="+mn-lt"/>
                <a:ea typeface="+mn-ea"/>
                <a:cs typeface="+mn-cs"/>
              </a:rPr>
              <a:t>3. Relation emploi/formation renforcée où la notion</a:t>
            </a:r>
            <a:r>
              <a:rPr lang="fr-FR" sz="1200" b="1" i="0" u="none" strike="noStrike" kern="1200" baseline="0" dirty="0">
                <a:solidFill>
                  <a:schemeClr val="tx1"/>
                </a:solidFill>
                <a:effectLst/>
                <a:latin typeface="+mn-lt"/>
                <a:ea typeface="+mn-ea"/>
                <a:cs typeface="+mn-cs"/>
              </a:rPr>
              <a:t> de compétence est primordiale :</a:t>
            </a:r>
            <a:endParaRPr lang="fr-FR" sz="1200" b="1" i="0" u="none" strike="noStrike" kern="1200" dirty="0">
              <a:solidFill>
                <a:schemeClr val="tx1"/>
              </a:solidFill>
              <a:effectLst/>
              <a:latin typeface="+mn-lt"/>
              <a:ea typeface="+mn-ea"/>
              <a:cs typeface="+mn-cs"/>
            </a:endParaRPr>
          </a:p>
          <a:p>
            <a:pPr rtl="0" eaLnBrk="1" fontAlgn="auto" latinLnBrk="0" hangingPunct="1"/>
            <a:r>
              <a:rPr lang="fr-FR" sz="1200" b="0" i="0" u="none" strike="noStrike" kern="1200" dirty="0">
                <a:solidFill>
                  <a:schemeClr val="tx1"/>
                </a:solidFill>
                <a:effectLst/>
                <a:latin typeface="+mn-lt"/>
                <a:ea typeface="+mn-ea"/>
                <a:cs typeface="+mn-cs"/>
              </a:rPr>
              <a:t>Périodes de mise en situation professionnelle ou de</a:t>
            </a:r>
            <a:r>
              <a:rPr lang="fr-FR" sz="1200" b="0" i="0" u="none" strike="noStrike" kern="1200" baseline="0" dirty="0">
                <a:solidFill>
                  <a:schemeClr val="tx1"/>
                </a:solidFill>
                <a:effectLst/>
                <a:latin typeface="+mn-lt"/>
                <a:ea typeface="+mn-ea"/>
                <a:cs typeface="+mn-cs"/>
              </a:rPr>
              <a:t> </a:t>
            </a:r>
            <a:r>
              <a:rPr lang="fr-FR" sz="1200" b="0" i="0" u="none" strike="noStrike" kern="1200" dirty="0">
                <a:solidFill>
                  <a:schemeClr val="tx1"/>
                </a:solidFill>
                <a:effectLst/>
                <a:latin typeface="+mn-lt"/>
                <a:ea typeface="+mn-ea"/>
                <a:cs typeface="+mn-cs"/>
              </a:rPr>
              <a:t>découverte métier</a:t>
            </a:r>
            <a:r>
              <a:rPr lang="fr-FR" sz="1200" b="0" i="0" u="none" strike="noStrike" kern="1200" baseline="0" dirty="0">
                <a:solidFill>
                  <a:schemeClr val="tx1"/>
                </a:solidFill>
                <a:effectLst/>
                <a:latin typeface="+mn-lt"/>
                <a:ea typeface="+mn-ea"/>
                <a:cs typeface="+mn-cs"/>
              </a:rPr>
              <a:t> : stage, plateau technique, banc d’essai, PMSMP…</a:t>
            </a:r>
          </a:p>
          <a:p>
            <a:pPr rtl="0" eaLnBrk="1" fontAlgn="auto" latinLnBrk="0" hangingPunct="1"/>
            <a:endParaRPr lang="fr-FR" sz="1200" b="0" i="0" u="none" strike="noStrike" kern="1200" dirty="0">
              <a:solidFill>
                <a:schemeClr val="tx1"/>
              </a:solidFill>
              <a:effectLst/>
              <a:latin typeface="+mn-lt"/>
              <a:ea typeface="+mn-ea"/>
              <a:cs typeface="+mn-cs"/>
            </a:endParaRPr>
          </a:p>
          <a:p>
            <a:pPr rtl="0" eaLnBrk="1" fontAlgn="t" latinLnBrk="0" hangingPunct="1"/>
            <a:r>
              <a:rPr lang="fr-FR" sz="1200" b="1" i="0" u="none" strike="noStrike" kern="1200" dirty="0">
                <a:solidFill>
                  <a:schemeClr val="tx1"/>
                </a:solidFill>
                <a:effectLst/>
                <a:latin typeface="+mn-lt"/>
                <a:ea typeface="+mn-ea"/>
                <a:cs typeface="+mn-cs"/>
              </a:rPr>
              <a:t>4. Sécurisation financière :</a:t>
            </a:r>
          </a:p>
          <a:p>
            <a:pPr rtl="0" eaLnBrk="1" fontAlgn="t" latinLnBrk="0" hangingPunct="1"/>
            <a:r>
              <a:rPr lang="fr-FR" sz="1200" b="0" i="0" u="none" strike="noStrike" kern="1200" dirty="0">
                <a:solidFill>
                  <a:schemeClr val="tx1"/>
                </a:solidFill>
                <a:effectLst/>
                <a:latin typeface="+mn-lt"/>
                <a:ea typeface="+mn-ea"/>
                <a:cs typeface="+mn-cs"/>
              </a:rPr>
              <a:t>Grâce à l’aide incitative au soutien à la formation et</a:t>
            </a:r>
            <a:r>
              <a:rPr lang="fr-FR" sz="1200" b="0" i="0" u="none" strike="noStrike" kern="1200" baseline="0" dirty="0">
                <a:solidFill>
                  <a:schemeClr val="tx1"/>
                </a:solidFill>
                <a:effectLst/>
                <a:latin typeface="+mn-lt"/>
                <a:ea typeface="+mn-ea"/>
                <a:cs typeface="+mn-cs"/>
              </a:rPr>
              <a:t> l’aide au parcours : vérification de l’éligibilité aux aides dès le SAS</a:t>
            </a:r>
            <a:endParaRPr lang="fr-FR" sz="1200" b="0" i="0" u="none" strike="noStrike" kern="1200" dirty="0">
              <a:solidFill>
                <a:schemeClr val="tx1"/>
              </a:solidFill>
              <a:effectLst/>
              <a:latin typeface="+mn-lt"/>
              <a:ea typeface="+mn-ea"/>
              <a:cs typeface="+mn-cs"/>
            </a:endParaRPr>
          </a:p>
          <a:p>
            <a:pPr rtl="0" eaLnBrk="1" fontAlgn="t" latinLnBrk="0" hangingPunct="1"/>
            <a:r>
              <a:rPr lang="fr-FR" sz="1200" b="0" i="0" u="none" strike="noStrike" kern="1200" baseline="0" dirty="0">
                <a:solidFill>
                  <a:schemeClr val="tx1"/>
                </a:solidFill>
                <a:effectLst/>
                <a:latin typeface="+mn-lt"/>
                <a:ea typeface="+mn-ea"/>
                <a:cs typeface="+mn-cs"/>
              </a:rPr>
              <a:t>+ Protection sociale prise en charge par l’</a:t>
            </a:r>
            <a:r>
              <a:rPr lang="fr-FR" sz="1200" b="0" i="0" u="none" strike="noStrike" kern="1200" baseline="0" dirty="0" err="1">
                <a:solidFill>
                  <a:schemeClr val="tx1"/>
                </a:solidFill>
                <a:effectLst/>
                <a:latin typeface="+mn-lt"/>
                <a:ea typeface="+mn-ea"/>
                <a:cs typeface="+mn-cs"/>
              </a:rPr>
              <a:t>Agefiph</a:t>
            </a:r>
            <a:endParaRPr lang="fr-FR" sz="1200" b="0" i="0" u="none" strike="noStrike" kern="1200" baseline="0" dirty="0">
              <a:solidFill>
                <a:schemeClr val="tx1"/>
              </a:solidFill>
              <a:effectLst/>
              <a:latin typeface="+mn-lt"/>
              <a:ea typeface="+mn-ea"/>
              <a:cs typeface="+mn-cs"/>
            </a:endParaRPr>
          </a:p>
          <a:p>
            <a:endParaRPr lang="fr-FR" sz="1200" b="1" i="0" u="none" strike="noStrike" kern="1200" baseline="0" dirty="0">
              <a:solidFill>
                <a:schemeClr val="tx1"/>
              </a:solidFill>
              <a:latin typeface="+mn-lt"/>
              <a:ea typeface="+mn-ea"/>
              <a:cs typeface="+mn-cs"/>
            </a:endParaRPr>
          </a:p>
          <a:p>
            <a:r>
              <a:rPr lang="fr-FR" sz="1200" b="1" i="0" u="none" strike="noStrike" kern="1200" baseline="0" dirty="0">
                <a:solidFill>
                  <a:schemeClr val="tx1"/>
                </a:solidFill>
                <a:latin typeface="+mn-lt"/>
                <a:ea typeface="+mn-ea"/>
                <a:cs typeface="+mn-cs"/>
              </a:rPr>
              <a:t>COMMENT ?</a:t>
            </a:r>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Après avoir validé le projet du bénéficiaire, le référent de parcours contacte le prestataire de son département (par mail ou tél dans un 1</a:t>
            </a:r>
            <a:r>
              <a:rPr lang="fr-FR" sz="1200" b="0" i="0" u="none" strike="noStrike" kern="1200" baseline="30000" dirty="0">
                <a:solidFill>
                  <a:schemeClr val="tx1"/>
                </a:solidFill>
                <a:latin typeface="+mn-lt"/>
                <a:ea typeface="+mn-ea"/>
                <a:cs typeface="+mn-cs"/>
              </a:rPr>
              <a:t>er</a:t>
            </a:r>
            <a:r>
              <a:rPr lang="fr-FR" sz="1200" b="0" i="0" u="none" strike="noStrike" kern="1200" baseline="0" dirty="0">
                <a:solidFill>
                  <a:schemeClr val="tx1"/>
                </a:solidFill>
                <a:latin typeface="+mn-lt"/>
                <a:ea typeface="+mn-ea"/>
                <a:cs typeface="+mn-cs"/>
              </a:rPr>
              <a:t> temps) pour lui faire part des orientations prise, de ses besoins….</a:t>
            </a:r>
          </a:p>
          <a:p>
            <a:r>
              <a:rPr lang="fr-FR" sz="1200" b="0" i="0" u="none" strike="noStrike" kern="1200" baseline="0" dirty="0">
                <a:solidFill>
                  <a:schemeClr val="tx1"/>
                </a:solidFill>
                <a:latin typeface="+mn-lt"/>
                <a:ea typeface="+mn-ea"/>
                <a:cs typeface="+mn-cs"/>
              </a:rPr>
              <a:t>La personne va devenir stagiaire de FP comme pour n’importe quelle formation.</a:t>
            </a:r>
            <a:endParaRPr lang="fr-FR" sz="1200" b="0" dirty="0">
              <a:solidFill>
                <a:srgbClr val="33CCCC"/>
              </a:solidFill>
            </a:endParaRPr>
          </a:p>
          <a:p>
            <a:endParaRPr lang="fr-FR" b="0" dirty="0"/>
          </a:p>
        </p:txBody>
      </p:sp>
      <p:sp>
        <p:nvSpPr>
          <p:cNvPr id="4" name="Espace réservé du numéro de diapositive 3"/>
          <p:cNvSpPr>
            <a:spLocks noGrp="1"/>
          </p:cNvSpPr>
          <p:nvPr>
            <p:ph type="sldNum" sz="quarter" idx="10"/>
          </p:nvPr>
        </p:nvSpPr>
        <p:spPr/>
        <p:txBody>
          <a:bodyPr/>
          <a:lstStyle/>
          <a:p>
            <a:fld id="{3CC09E14-96D8-44EC-9A05-5CF1F0AD7C03}" type="slidenum">
              <a:rPr lang="fr-FR" smtClean="0">
                <a:solidFill>
                  <a:prstClr val="black"/>
                </a:solidFill>
              </a:rPr>
              <a:pPr/>
              <a:t>89</a:t>
            </a:fld>
            <a:endParaRPr lang="fr-FR">
              <a:solidFill>
                <a:prstClr val="black"/>
              </a:solidFill>
            </a:endParaRPr>
          </a:p>
        </p:txBody>
      </p:sp>
    </p:spTree>
    <p:extLst>
      <p:ext uri="{BB962C8B-B14F-4D97-AF65-F5344CB8AC3E}">
        <p14:creationId xmlns:p14="http://schemas.microsoft.com/office/powerpoint/2010/main" val="2239326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pic>
        <p:nvPicPr>
          <p:cNvPr id="5" name="Image 4"/>
          <p:cNvPicPr>
            <a:picLocks noChangeAspect="1"/>
          </p:cNvPicPr>
          <p:nvPr/>
        </p:nvPicPr>
        <p:blipFill>
          <a:blip r:embed="rId3"/>
          <a:stretch>
            <a:fillRect/>
          </a:stretch>
        </p:blipFill>
        <p:spPr>
          <a:xfrm>
            <a:off x="795137" y="5061663"/>
            <a:ext cx="4884035" cy="3632987"/>
          </a:xfrm>
          <a:prstGeom prst="rect">
            <a:avLst/>
          </a:prstGeom>
        </p:spPr>
      </p:pic>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2A15655-E15F-48D0-A8D8-AF28187D0D7A}" type="slidenum">
              <a:rPr lang="fr-FR" smtClean="0">
                <a:solidFill>
                  <a:prstClr val="black"/>
                </a:solidFill>
              </a:rPr>
              <a:pPr/>
              <a:t>35</a:t>
            </a:fld>
            <a:endParaRPr lang="fr-FR">
              <a:solidFill>
                <a:prstClr val="black"/>
              </a:solidFill>
            </a:endParaRPr>
          </a:p>
        </p:txBody>
      </p:sp>
    </p:spTree>
    <p:extLst>
      <p:ext uri="{BB962C8B-B14F-4D97-AF65-F5344CB8AC3E}">
        <p14:creationId xmlns:p14="http://schemas.microsoft.com/office/powerpoint/2010/main" val="23713178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a:solidFill>
            <a:srgbClr val="FFFFFF"/>
          </a:solidFill>
        </p:spPr>
        <p:txBody>
          <a:bodyPr lIns="0" tIns="0" rIns="0" bIns="47625"/>
          <a:lstStyle/>
          <a:p>
            <a:pPr marL="0" lvl="0">
              <a:lnSpc>
                <a:spcPct val="100000"/>
              </a:lnSpc>
              <a:buNone/>
            </a:pPr>
            <a:endParaRPr lang="fr-FR" b="0" dirty="0">
              <a:solidFill>
                <a:srgbClr val="000000"/>
              </a:solidFill>
              <a:latin typeface="Arial"/>
            </a:endParaRPr>
          </a:p>
        </p:txBody>
      </p:sp>
      <p:sp>
        <p:nvSpPr>
          <p:cNvPr id="4" name="Espace réservé du numéro de diapositive 3"/>
          <p:cNvSpPr>
            <a:spLocks noGrp="1"/>
          </p:cNvSpPr>
          <p:nvPr>
            <p:ph type="sldNum" sz="quarter" idx="10"/>
          </p:nvPr>
        </p:nvSpPr>
        <p:spPr/>
        <p:txBody>
          <a:bodyPr/>
          <a:lstStyle/>
          <a:p>
            <a:pPr defTabSz="457200">
              <a:defRPr/>
            </a:pPr>
            <a:fld id="{7068668A-FA7A-424F-B9F0-758FAE57C4D3}" type="slidenum">
              <a:rPr lang="fr-FR" sz="1300" kern="0" smtClean="0">
                <a:solidFill>
                  <a:prstClr val="black"/>
                </a:solidFill>
                <a:cs typeface="Arial"/>
              </a:rPr>
              <a:pPr defTabSz="457200">
                <a:defRPr/>
              </a:pPr>
              <a:t>90</a:t>
            </a:fld>
            <a:endParaRPr lang="fr-FR" sz="1300" kern="0">
              <a:solidFill>
                <a:prstClr val="black"/>
              </a:solidFill>
              <a:cs typeface="Arial"/>
            </a:endParaRPr>
          </a:p>
        </p:txBody>
      </p:sp>
    </p:spTree>
    <p:extLst>
      <p:ext uri="{BB962C8B-B14F-4D97-AF65-F5344CB8AC3E}">
        <p14:creationId xmlns:p14="http://schemas.microsoft.com/office/powerpoint/2010/main" val="35981536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pPr>
              <a:buNone/>
            </a:pPr>
            <a:endParaRPr lang="fr-FR" sz="1000" baseline="0" dirty="0"/>
          </a:p>
        </p:txBody>
      </p:sp>
      <p:sp>
        <p:nvSpPr>
          <p:cNvPr id="4" name="Espace réservé du numéro de diapositive 3"/>
          <p:cNvSpPr>
            <a:spLocks noGrp="1"/>
          </p:cNvSpPr>
          <p:nvPr>
            <p:ph type="sldNum" sz="quarter" idx="10"/>
          </p:nvPr>
        </p:nvSpPr>
        <p:spPr/>
        <p:txBody>
          <a:bodyPr/>
          <a:lstStyle/>
          <a:p>
            <a:fld id="{E495A392-6118-0A43-8B7A-EC3DD893DEEA}" type="slidenum">
              <a:rPr lang="fr-FR" smtClean="0">
                <a:solidFill>
                  <a:prstClr val="black"/>
                </a:solidFill>
              </a:rPr>
              <a:pPr/>
              <a:t>91</a:t>
            </a:fld>
            <a:endParaRPr lang="fr-FR">
              <a:solidFill>
                <a:prstClr val="black"/>
              </a:solidFill>
            </a:endParaRPr>
          </a:p>
        </p:txBody>
      </p:sp>
    </p:spTree>
    <p:extLst>
      <p:ext uri="{BB962C8B-B14F-4D97-AF65-F5344CB8AC3E}">
        <p14:creationId xmlns:p14="http://schemas.microsoft.com/office/powerpoint/2010/main" val="14907098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pPr>
              <a:buNone/>
            </a:pPr>
            <a:endParaRPr lang="fr-FR" sz="1000" baseline="0" dirty="0"/>
          </a:p>
        </p:txBody>
      </p:sp>
      <p:sp>
        <p:nvSpPr>
          <p:cNvPr id="4" name="Espace réservé du numéro de diapositive 3"/>
          <p:cNvSpPr>
            <a:spLocks noGrp="1"/>
          </p:cNvSpPr>
          <p:nvPr>
            <p:ph type="sldNum" sz="quarter" idx="10"/>
          </p:nvPr>
        </p:nvSpPr>
        <p:spPr/>
        <p:txBody>
          <a:bodyPr/>
          <a:lstStyle/>
          <a:p>
            <a:fld id="{E495A392-6118-0A43-8B7A-EC3DD893DEEA}" type="slidenum">
              <a:rPr lang="fr-FR" smtClean="0">
                <a:solidFill>
                  <a:prstClr val="black"/>
                </a:solidFill>
              </a:rPr>
              <a:pPr/>
              <a:t>92</a:t>
            </a:fld>
            <a:endParaRPr lang="fr-FR">
              <a:solidFill>
                <a:prstClr val="black"/>
              </a:solidFill>
            </a:endParaRPr>
          </a:p>
        </p:txBody>
      </p:sp>
    </p:spTree>
    <p:extLst>
      <p:ext uri="{BB962C8B-B14F-4D97-AF65-F5344CB8AC3E}">
        <p14:creationId xmlns:p14="http://schemas.microsoft.com/office/powerpoint/2010/main" val="6073305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pPr>
              <a:buNone/>
            </a:pPr>
            <a:endParaRPr lang="fr-FR" sz="1000" baseline="0" dirty="0"/>
          </a:p>
        </p:txBody>
      </p:sp>
      <p:sp>
        <p:nvSpPr>
          <p:cNvPr id="4" name="Espace réservé du numéro de diapositive 3"/>
          <p:cNvSpPr>
            <a:spLocks noGrp="1"/>
          </p:cNvSpPr>
          <p:nvPr>
            <p:ph type="sldNum" sz="quarter" idx="10"/>
          </p:nvPr>
        </p:nvSpPr>
        <p:spPr/>
        <p:txBody>
          <a:bodyPr/>
          <a:lstStyle/>
          <a:p>
            <a:fld id="{E495A392-6118-0A43-8B7A-EC3DD893DEEA}" type="slidenum">
              <a:rPr lang="fr-FR" smtClean="0">
                <a:solidFill>
                  <a:prstClr val="black"/>
                </a:solidFill>
              </a:rPr>
              <a:pPr/>
              <a:t>93</a:t>
            </a:fld>
            <a:endParaRPr lang="fr-FR">
              <a:solidFill>
                <a:prstClr val="black"/>
              </a:solidFill>
            </a:endParaRPr>
          </a:p>
        </p:txBody>
      </p:sp>
    </p:spTree>
    <p:extLst>
      <p:ext uri="{BB962C8B-B14F-4D97-AF65-F5344CB8AC3E}">
        <p14:creationId xmlns:p14="http://schemas.microsoft.com/office/powerpoint/2010/main" val="32761269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3838" y="808038"/>
            <a:ext cx="7186613" cy="4043362"/>
          </a:xfrm>
        </p:spPr>
      </p:sp>
      <p:sp>
        <p:nvSpPr>
          <p:cNvPr id="3" name="Espace réservé des notes 2"/>
          <p:cNvSpPr>
            <a:spLocks noGrp="1"/>
          </p:cNvSpPr>
          <p:nvPr>
            <p:ph type="body" idx="1"/>
          </p:nvPr>
        </p:nvSpPr>
        <p:spPr/>
        <p:txBody>
          <a:bodyPr/>
          <a:lstStyle/>
          <a:p>
            <a:endParaRPr lang="fr-FR" sz="1200" b="1" kern="1200" dirty="0">
              <a:solidFill>
                <a:schemeClr val="bg1"/>
              </a:solidFill>
              <a:latin typeface="+mn-lt"/>
              <a:ea typeface="Verdana" panose="020B0604030504040204" pitchFamily="34" charset="0"/>
              <a:cs typeface="+mn-cs"/>
            </a:endParaRPr>
          </a:p>
        </p:txBody>
      </p:sp>
      <p:sp>
        <p:nvSpPr>
          <p:cNvPr id="4" name="Espace réservé du numéro de diapositive 3"/>
          <p:cNvSpPr>
            <a:spLocks noGrp="1"/>
          </p:cNvSpPr>
          <p:nvPr>
            <p:ph type="sldNum" sz="quarter" idx="10"/>
          </p:nvPr>
        </p:nvSpPr>
        <p:spPr/>
        <p:txBody>
          <a:bodyPr/>
          <a:lstStyle/>
          <a:p>
            <a:fld id="{30A54243-9F5C-954F-8250-560DC56907EE}" type="slidenum">
              <a:rPr lang="fr-FR" smtClean="0">
                <a:solidFill>
                  <a:prstClr val="black"/>
                </a:solidFill>
              </a:rPr>
              <a:pPr/>
              <a:t>94</a:t>
            </a:fld>
            <a:endParaRPr lang="fr-FR">
              <a:solidFill>
                <a:prstClr val="black"/>
              </a:solidFill>
            </a:endParaRPr>
          </a:p>
        </p:txBody>
      </p:sp>
    </p:spTree>
    <p:extLst>
      <p:ext uri="{BB962C8B-B14F-4D97-AF65-F5344CB8AC3E}">
        <p14:creationId xmlns:p14="http://schemas.microsoft.com/office/powerpoint/2010/main" val="38547650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3:notes"/>
          <p:cNvSpPr txBox="1">
            <a:spLocks noGrp="1"/>
          </p:cNvSpPr>
          <p:nvPr>
            <p:ph type="body" idx="1"/>
          </p:nvPr>
        </p:nvSpPr>
        <p:spPr>
          <a:xfrm>
            <a:off x="712502" y="4760343"/>
            <a:ext cx="5699964" cy="3894859"/>
          </a:xfrm>
          <a:prstGeom prst="rect">
            <a:avLst/>
          </a:prstGeom>
          <a:noFill/>
          <a:ln>
            <a:noFill/>
          </a:ln>
        </p:spPr>
        <p:txBody>
          <a:bodyPr spcFirstLastPara="1" wrap="square" lIns="93638" tIns="46808" rIns="93638" bIns="46808" anchor="t" anchorCtr="0">
            <a:noAutofit/>
          </a:bodyPr>
          <a:lstStyle/>
          <a:p>
            <a:pPr marL="460711" indent="-230355">
              <a:buSzPts val="1400"/>
            </a:pPr>
            <a:endParaRPr/>
          </a:p>
        </p:txBody>
      </p:sp>
      <p:sp>
        <p:nvSpPr>
          <p:cNvPr id="113" name="Google Shape;113;p53:notes"/>
          <p:cNvSpPr>
            <a:spLocks noGrp="1" noRot="1" noChangeAspect="1"/>
          </p:cNvSpPr>
          <p:nvPr>
            <p:ph type="sldImg" idx="2"/>
          </p:nvPr>
        </p:nvSpPr>
        <p:spPr>
          <a:xfrm>
            <a:off x="595313" y="1236663"/>
            <a:ext cx="5932487" cy="3338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5:notes"/>
          <p:cNvSpPr txBox="1">
            <a:spLocks noGrp="1"/>
          </p:cNvSpPr>
          <p:nvPr>
            <p:ph type="body" idx="1"/>
          </p:nvPr>
        </p:nvSpPr>
        <p:spPr>
          <a:xfrm>
            <a:off x="679769" y="4777199"/>
            <a:ext cx="5438100" cy="3908653"/>
          </a:xfrm>
          <a:prstGeom prst="rect">
            <a:avLst/>
          </a:prstGeom>
          <a:noFill/>
          <a:ln>
            <a:noFill/>
          </a:ln>
        </p:spPr>
        <p:txBody>
          <a:bodyPr spcFirstLastPara="1" wrap="square" lIns="92505" tIns="46253" rIns="92505" bIns="46253" anchor="t" anchorCtr="0">
            <a:noAutofit/>
          </a:bodyPr>
          <a:lstStyle/>
          <a:p>
            <a:pPr>
              <a:buSzPts val="1400"/>
            </a:pPr>
            <a:endParaRPr/>
          </a:p>
        </p:txBody>
      </p:sp>
      <p:sp>
        <p:nvSpPr>
          <p:cNvPr id="132" name="Google Shape;132;p5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466231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5:notes"/>
          <p:cNvSpPr txBox="1">
            <a:spLocks noGrp="1"/>
          </p:cNvSpPr>
          <p:nvPr>
            <p:ph type="body" idx="1"/>
          </p:nvPr>
        </p:nvSpPr>
        <p:spPr>
          <a:xfrm>
            <a:off x="679769" y="4777199"/>
            <a:ext cx="5438100" cy="3908653"/>
          </a:xfrm>
          <a:prstGeom prst="rect">
            <a:avLst/>
          </a:prstGeom>
          <a:noFill/>
          <a:ln>
            <a:noFill/>
          </a:ln>
        </p:spPr>
        <p:txBody>
          <a:bodyPr spcFirstLastPara="1" wrap="square" lIns="92505" tIns="46253" rIns="92505" bIns="46253" anchor="t" anchorCtr="0">
            <a:noAutofit/>
          </a:bodyPr>
          <a:lstStyle/>
          <a:p>
            <a:pPr>
              <a:buSzPts val="1400"/>
            </a:pPr>
            <a:endParaRPr/>
          </a:p>
        </p:txBody>
      </p:sp>
      <p:sp>
        <p:nvSpPr>
          <p:cNvPr id="132" name="Google Shape;132;p5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5:notes"/>
          <p:cNvSpPr txBox="1">
            <a:spLocks noGrp="1"/>
          </p:cNvSpPr>
          <p:nvPr>
            <p:ph type="body" idx="1"/>
          </p:nvPr>
        </p:nvSpPr>
        <p:spPr>
          <a:xfrm>
            <a:off x="679769" y="4777199"/>
            <a:ext cx="5438100" cy="3908653"/>
          </a:xfrm>
          <a:prstGeom prst="rect">
            <a:avLst/>
          </a:prstGeom>
          <a:noFill/>
          <a:ln>
            <a:noFill/>
          </a:ln>
        </p:spPr>
        <p:txBody>
          <a:bodyPr spcFirstLastPara="1" wrap="square" lIns="92505" tIns="46253" rIns="92505" bIns="46253" anchor="t" anchorCtr="0">
            <a:noAutofit/>
          </a:bodyPr>
          <a:lstStyle/>
          <a:p>
            <a:pPr>
              <a:buSzPts val="1400"/>
            </a:pPr>
            <a:endParaRPr/>
          </a:p>
        </p:txBody>
      </p:sp>
      <p:sp>
        <p:nvSpPr>
          <p:cNvPr id="132" name="Google Shape;132;p5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329605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5:notes"/>
          <p:cNvSpPr txBox="1">
            <a:spLocks noGrp="1"/>
          </p:cNvSpPr>
          <p:nvPr>
            <p:ph type="body" idx="1"/>
          </p:nvPr>
        </p:nvSpPr>
        <p:spPr>
          <a:xfrm>
            <a:off x="679769" y="4777199"/>
            <a:ext cx="5438100" cy="3908653"/>
          </a:xfrm>
          <a:prstGeom prst="rect">
            <a:avLst/>
          </a:prstGeom>
          <a:noFill/>
          <a:ln>
            <a:noFill/>
          </a:ln>
        </p:spPr>
        <p:txBody>
          <a:bodyPr spcFirstLastPara="1" wrap="square" lIns="92505" tIns="46253" rIns="92505" bIns="46253" anchor="t" anchorCtr="0">
            <a:noAutofit/>
          </a:bodyPr>
          <a:lstStyle/>
          <a:p>
            <a:pPr>
              <a:buSzPts val="1400"/>
            </a:pPr>
            <a:endParaRPr/>
          </a:p>
        </p:txBody>
      </p:sp>
      <p:sp>
        <p:nvSpPr>
          <p:cNvPr id="132" name="Google Shape;132;p5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69017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2A15655-E15F-48D0-A8D8-AF28187D0D7A}" type="slidenum">
              <a:rPr lang="fr-FR" smtClean="0">
                <a:solidFill>
                  <a:prstClr val="black"/>
                </a:solidFill>
              </a:rPr>
              <a:pPr/>
              <a:t>36</a:t>
            </a:fld>
            <a:endParaRPr lang="fr-FR">
              <a:solidFill>
                <a:prstClr val="black"/>
              </a:solidFill>
            </a:endParaRPr>
          </a:p>
        </p:txBody>
      </p:sp>
      <p:graphicFrame>
        <p:nvGraphicFramePr>
          <p:cNvPr id="5" name="Espace réservé du contenu 5"/>
          <p:cNvGraphicFramePr>
            <a:graphicFrameLocks/>
          </p:cNvGraphicFramePr>
          <p:nvPr>
            <p:extLst>
              <p:ext uri="{D42A27DB-BD31-4B8C-83A1-F6EECF244321}">
                <p14:modId xmlns:p14="http://schemas.microsoft.com/office/powerpoint/2010/main" val="2853874552"/>
              </p:ext>
            </p:extLst>
          </p:nvPr>
        </p:nvGraphicFramePr>
        <p:xfrm>
          <a:off x="1496133" y="4963318"/>
          <a:ext cx="1686117" cy="3370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Espace réservé du contenu 5"/>
          <p:cNvGraphicFramePr>
            <a:graphicFrameLocks/>
          </p:cNvGraphicFramePr>
          <p:nvPr>
            <p:extLst>
              <p:ext uri="{D42A27DB-BD31-4B8C-83A1-F6EECF244321}">
                <p14:modId xmlns:p14="http://schemas.microsoft.com/office/powerpoint/2010/main" val="517074271"/>
              </p:ext>
            </p:extLst>
          </p:nvPr>
        </p:nvGraphicFramePr>
        <p:xfrm>
          <a:off x="3661846" y="5023249"/>
          <a:ext cx="1644992" cy="33705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2035428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ce7eba155d_0_0:notes"/>
          <p:cNvSpPr txBox="1">
            <a:spLocks noGrp="1"/>
          </p:cNvSpPr>
          <p:nvPr>
            <p:ph type="body" idx="1"/>
          </p:nvPr>
        </p:nvSpPr>
        <p:spPr>
          <a:xfrm>
            <a:off x="670684" y="4706067"/>
            <a:ext cx="5365425" cy="3850453"/>
          </a:xfrm>
          <a:prstGeom prst="rect">
            <a:avLst/>
          </a:prstGeom>
          <a:noFill/>
          <a:ln>
            <a:noFill/>
          </a:ln>
        </p:spPr>
        <p:txBody>
          <a:bodyPr spcFirstLastPara="1" wrap="square" lIns="90781" tIns="45391" rIns="90781" bIns="45391" anchor="t" anchorCtr="0">
            <a:noAutofit/>
          </a:bodyPr>
          <a:lstStyle/>
          <a:p>
            <a:pPr>
              <a:buSzPts val="1400"/>
            </a:pPr>
            <a:endParaRPr/>
          </a:p>
        </p:txBody>
      </p:sp>
      <p:sp>
        <p:nvSpPr>
          <p:cNvPr id="107" name="Google Shape;107;gce7eba155d_0_0:notes"/>
          <p:cNvSpPr>
            <a:spLocks noGrp="1" noRot="1" noChangeAspect="1"/>
          </p:cNvSpPr>
          <p:nvPr>
            <p:ph type="sldImg" idx="2"/>
          </p:nvPr>
        </p:nvSpPr>
        <p:spPr>
          <a:xfrm>
            <a:off x="419100" y="1222375"/>
            <a:ext cx="5867400" cy="33004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742837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ce7eba155d_0_0:notes"/>
          <p:cNvSpPr txBox="1">
            <a:spLocks noGrp="1"/>
          </p:cNvSpPr>
          <p:nvPr>
            <p:ph type="body" idx="1"/>
          </p:nvPr>
        </p:nvSpPr>
        <p:spPr>
          <a:xfrm>
            <a:off x="670684" y="4706067"/>
            <a:ext cx="5365425" cy="3850453"/>
          </a:xfrm>
          <a:prstGeom prst="rect">
            <a:avLst/>
          </a:prstGeom>
          <a:noFill/>
          <a:ln>
            <a:noFill/>
          </a:ln>
        </p:spPr>
        <p:txBody>
          <a:bodyPr spcFirstLastPara="1" wrap="square" lIns="90781" tIns="45391" rIns="90781" bIns="45391" anchor="t" anchorCtr="0">
            <a:noAutofit/>
          </a:bodyPr>
          <a:lstStyle/>
          <a:p>
            <a:pPr>
              <a:buSzPts val="1400"/>
            </a:pPr>
            <a:endParaRPr/>
          </a:p>
        </p:txBody>
      </p:sp>
      <p:sp>
        <p:nvSpPr>
          <p:cNvPr id="107" name="Google Shape;107;gce7eba155d_0_0:notes"/>
          <p:cNvSpPr>
            <a:spLocks noGrp="1" noRot="1" noChangeAspect="1"/>
          </p:cNvSpPr>
          <p:nvPr>
            <p:ph type="sldImg" idx="2"/>
          </p:nvPr>
        </p:nvSpPr>
        <p:spPr>
          <a:xfrm>
            <a:off x="419100" y="1222375"/>
            <a:ext cx="5867400" cy="33004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568165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57:notes"/>
          <p:cNvSpPr txBox="1">
            <a:spLocks noGrp="1"/>
          </p:cNvSpPr>
          <p:nvPr>
            <p:ph type="body" idx="1"/>
          </p:nvPr>
        </p:nvSpPr>
        <p:spPr>
          <a:xfrm>
            <a:off x="679768" y="4777199"/>
            <a:ext cx="5438140" cy="3908614"/>
          </a:xfrm>
          <a:prstGeom prst="rect">
            <a:avLst/>
          </a:prstGeom>
          <a:noFill/>
          <a:ln>
            <a:noFill/>
          </a:ln>
        </p:spPr>
        <p:txBody>
          <a:bodyPr spcFirstLastPara="1" wrap="square" lIns="92505" tIns="46253" rIns="92505" bIns="46253" anchor="t" anchorCtr="0">
            <a:noAutofit/>
          </a:bodyPr>
          <a:lstStyle/>
          <a:p>
            <a:pPr>
              <a:buSzPts val="1400"/>
            </a:pPr>
            <a:endParaRPr/>
          </a:p>
        </p:txBody>
      </p:sp>
      <p:sp>
        <p:nvSpPr>
          <p:cNvPr id="151" name="Google Shape;151;p5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875581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57:notes"/>
          <p:cNvSpPr txBox="1">
            <a:spLocks noGrp="1"/>
          </p:cNvSpPr>
          <p:nvPr>
            <p:ph type="body" idx="1"/>
          </p:nvPr>
        </p:nvSpPr>
        <p:spPr>
          <a:xfrm>
            <a:off x="679768" y="4777199"/>
            <a:ext cx="5438140" cy="3908614"/>
          </a:xfrm>
          <a:prstGeom prst="rect">
            <a:avLst/>
          </a:prstGeom>
          <a:noFill/>
          <a:ln>
            <a:noFill/>
          </a:ln>
        </p:spPr>
        <p:txBody>
          <a:bodyPr spcFirstLastPara="1" wrap="square" lIns="92505" tIns="46253" rIns="92505" bIns="46253" anchor="t" anchorCtr="0">
            <a:noAutofit/>
          </a:bodyPr>
          <a:lstStyle/>
          <a:p>
            <a:pPr>
              <a:buSzPts val="1400"/>
            </a:pPr>
            <a:endParaRPr/>
          </a:p>
        </p:txBody>
      </p:sp>
      <p:sp>
        <p:nvSpPr>
          <p:cNvPr id="151" name="Google Shape;151;p5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947968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3:notes"/>
          <p:cNvSpPr txBox="1">
            <a:spLocks noGrp="1"/>
          </p:cNvSpPr>
          <p:nvPr>
            <p:ph type="body" idx="1"/>
          </p:nvPr>
        </p:nvSpPr>
        <p:spPr>
          <a:xfrm>
            <a:off x="712502" y="4760343"/>
            <a:ext cx="5699964" cy="3894859"/>
          </a:xfrm>
          <a:prstGeom prst="rect">
            <a:avLst/>
          </a:prstGeom>
          <a:noFill/>
          <a:ln>
            <a:noFill/>
          </a:ln>
        </p:spPr>
        <p:txBody>
          <a:bodyPr spcFirstLastPara="1" wrap="square" lIns="93638" tIns="46808" rIns="93638" bIns="46808" anchor="t" anchorCtr="0">
            <a:noAutofit/>
          </a:bodyPr>
          <a:lstStyle/>
          <a:p>
            <a:pPr marL="460711" indent="-230355">
              <a:buSzPts val="1400"/>
            </a:pPr>
            <a:endParaRPr/>
          </a:p>
        </p:txBody>
      </p:sp>
      <p:sp>
        <p:nvSpPr>
          <p:cNvPr id="113" name="Google Shape;113;p53:notes"/>
          <p:cNvSpPr>
            <a:spLocks noGrp="1" noRot="1" noChangeAspect="1"/>
          </p:cNvSpPr>
          <p:nvPr>
            <p:ph type="sldImg" idx="2"/>
          </p:nvPr>
        </p:nvSpPr>
        <p:spPr>
          <a:xfrm>
            <a:off x="595313" y="1236663"/>
            <a:ext cx="5932487" cy="3338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662274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solidFill>
                  <a:prstClr val="black"/>
                </a:solidFill>
              </a:rPr>
              <a:pPr/>
              <a:t>120</a:t>
            </a:fld>
            <a:endParaRPr lang="fr-FR" dirty="0">
              <a:solidFill>
                <a:prstClr val="black"/>
              </a:solidFill>
            </a:endParaRPr>
          </a:p>
        </p:txBody>
      </p:sp>
    </p:spTree>
    <p:extLst>
      <p:ext uri="{BB962C8B-B14F-4D97-AF65-F5344CB8AC3E}">
        <p14:creationId xmlns:p14="http://schemas.microsoft.com/office/powerpoint/2010/main" val="1173550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Des secteurs déjà dans une dynamique : Focus sur les DPAE Evolution sur un an </a:t>
            </a:r>
          </a:p>
          <a:p>
            <a:endParaRPr lang="fr-FR" dirty="0"/>
          </a:p>
          <a:p>
            <a:r>
              <a:rPr lang="fr-FR" dirty="0"/>
              <a:t>Hébergement : -1,9%</a:t>
            </a:r>
          </a:p>
          <a:p>
            <a:r>
              <a:rPr lang="fr-FR" dirty="0"/>
              <a:t>Restauration : +2,6%</a:t>
            </a:r>
          </a:p>
          <a:p>
            <a:r>
              <a:rPr lang="fr-FR" b="1" dirty="0"/>
              <a:t>Sécurité : +13%</a:t>
            </a:r>
          </a:p>
          <a:p>
            <a:r>
              <a:rPr lang="fr-FR" dirty="0"/>
              <a:t>Transport : -7,2%</a:t>
            </a:r>
          </a:p>
          <a:p>
            <a:r>
              <a:rPr lang="fr-FR" dirty="0"/>
              <a:t>Logistique : -10%</a:t>
            </a:r>
          </a:p>
          <a:p>
            <a:r>
              <a:rPr lang="fr-FR" dirty="0"/>
              <a:t>Recyclage : -10%</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A2A15655-E15F-48D0-A8D8-AF28187D0D7A}" type="slidenum">
              <a:rPr lang="fr-FR" smtClean="0">
                <a:solidFill>
                  <a:prstClr val="black"/>
                </a:solidFill>
              </a:rPr>
              <a:pPr/>
              <a:t>37</a:t>
            </a:fld>
            <a:endParaRPr lang="fr-FR">
              <a:solidFill>
                <a:prstClr val="black"/>
              </a:solidFill>
            </a:endParaRPr>
          </a:p>
        </p:txBody>
      </p:sp>
    </p:spTree>
    <p:extLst>
      <p:ext uri="{BB962C8B-B14F-4D97-AF65-F5344CB8AC3E}">
        <p14:creationId xmlns:p14="http://schemas.microsoft.com/office/powerpoint/2010/main" val="1174495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Des secteurs déjà dans une dynamique : Focus sur les DPAE Evolution sur un an </a:t>
            </a:r>
          </a:p>
          <a:p>
            <a:endParaRPr lang="fr-FR" dirty="0"/>
          </a:p>
          <a:p>
            <a:r>
              <a:rPr lang="fr-FR" dirty="0"/>
              <a:t>Hébergement : -1,9%</a:t>
            </a:r>
          </a:p>
          <a:p>
            <a:r>
              <a:rPr lang="fr-FR" dirty="0"/>
              <a:t>Restauration : +2,6%</a:t>
            </a:r>
          </a:p>
          <a:p>
            <a:r>
              <a:rPr lang="fr-FR" b="1" dirty="0"/>
              <a:t>Sécurité : +13%</a:t>
            </a:r>
          </a:p>
          <a:p>
            <a:r>
              <a:rPr lang="fr-FR" dirty="0"/>
              <a:t>Transport : -7,2%</a:t>
            </a:r>
          </a:p>
          <a:p>
            <a:r>
              <a:rPr lang="fr-FR" dirty="0"/>
              <a:t>Logistique : -10%</a:t>
            </a:r>
          </a:p>
          <a:p>
            <a:r>
              <a:rPr lang="fr-FR" dirty="0"/>
              <a:t>Recyclage : -10%</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A2A15655-E15F-48D0-A8D8-AF28187D0D7A}" type="slidenum">
              <a:rPr lang="fr-FR" smtClean="0">
                <a:solidFill>
                  <a:prstClr val="black"/>
                </a:solidFill>
              </a:rPr>
              <a:pPr/>
              <a:t>38</a:t>
            </a:fld>
            <a:endParaRPr lang="fr-FR">
              <a:solidFill>
                <a:prstClr val="black"/>
              </a:solidFill>
            </a:endParaRPr>
          </a:p>
        </p:txBody>
      </p:sp>
    </p:spTree>
    <p:extLst>
      <p:ext uri="{BB962C8B-B14F-4D97-AF65-F5344CB8AC3E}">
        <p14:creationId xmlns:p14="http://schemas.microsoft.com/office/powerpoint/2010/main" val="975588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Des secteurs déjà dans une dynamique : Focus sur les DPAE Evolution sur un an </a:t>
            </a:r>
          </a:p>
          <a:p>
            <a:endParaRPr lang="fr-FR" dirty="0"/>
          </a:p>
          <a:p>
            <a:r>
              <a:rPr lang="fr-FR" dirty="0"/>
              <a:t>Hébergement : -1,9%</a:t>
            </a:r>
          </a:p>
          <a:p>
            <a:r>
              <a:rPr lang="fr-FR" dirty="0"/>
              <a:t>Restauration : +2,6%</a:t>
            </a:r>
          </a:p>
          <a:p>
            <a:r>
              <a:rPr lang="fr-FR" b="1" dirty="0"/>
              <a:t>Sécurité : +13%</a:t>
            </a:r>
          </a:p>
          <a:p>
            <a:r>
              <a:rPr lang="fr-FR" dirty="0"/>
              <a:t>Transport : -7,2%</a:t>
            </a:r>
          </a:p>
          <a:p>
            <a:r>
              <a:rPr lang="fr-FR" dirty="0"/>
              <a:t>Logistique : -10%</a:t>
            </a:r>
          </a:p>
          <a:p>
            <a:r>
              <a:rPr lang="fr-FR" dirty="0"/>
              <a:t>Recyclage : -10%</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A2A15655-E15F-48D0-A8D8-AF28187D0D7A}" type="slidenum">
              <a:rPr lang="fr-FR" smtClean="0">
                <a:solidFill>
                  <a:prstClr val="black"/>
                </a:solidFill>
              </a:rPr>
              <a:pPr/>
              <a:t>39</a:t>
            </a:fld>
            <a:endParaRPr lang="fr-FR">
              <a:solidFill>
                <a:prstClr val="black"/>
              </a:solidFill>
            </a:endParaRPr>
          </a:p>
        </p:txBody>
      </p:sp>
    </p:spTree>
    <p:extLst>
      <p:ext uri="{BB962C8B-B14F-4D97-AF65-F5344CB8AC3E}">
        <p14:creationId xmlns:p14="http://schemas.microsoft.com/office/powerpoint/2010/main" val="4048306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Des secteurs déjà dans une dynamique : Focus sur les DPAE Evolution sur un an </a:t>
            </a:r>
          </a:p>
          <a:p>
            <a:endParaRPr lang="fr-FR" dirty="0"/>
          </a:p>
          <a:p>
            <a:r>
              <a:rPr lang="fr-FR" dirty="0"/>
              <a:t>Hébergement : -1,9%</a:t>
            </a:r>
          </a:p>
          <a:p>
            <a:r>
              <a:rPr lang="fr-FR" dirty="0"/>
              <a:t>Restauration : +2,6%</a:t>
            </a:r>
          </a:p>
          <a:p>
            <a:r>
              <a:rPr lang="fr-FR" b="1" dirty="0"/>
              <a:t>Sécurité : +13%</a:t>
            </a:r>
          </a:p>
          <a:p>
            <a:r>
              <a:rPr lang="fr-FR" dirty="0"/>
              <a:t>Transport : -7,2%</a:t>
            </a:r>
          </a:p>
          <a:p>
            <a:r>
              <a:rPr lang="fr-FR" dirty="0"/>
              <a:t>Logistique : -10%</a:t>
            </a:r>
          </a:p>
          <a:p>
            <a:r>
              <a:rPr lang="fr-FR" dirty="0"/>
              <a:t>Recyclage : -10%</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A2A15655-E15F-48D0-A8D8-AF28187D0D7A}" type="slidenum">
              <a:rPr lang="fr-FR" smtClean="0">
                <a:solidFill>
                  <a:prstClr val="black"/>
                </a:solidFill>
              </a:rPr>
              <a:pPr/>
              <a:t>40</a:t>
            </a:fld>
            <a:endParaRPr lang="fr-FR">
              <a:solidFill>
                <a:prstClr val="black"/>
              </a:solidFill>
            </a:endParaRPr>
          </a:p>
        </p:txBody>
      </p:sp>
    </p:spTree>
    <p:extLst>
      <p:ext uri="{BB962C8B-B14F-4D97-AF65-F5344CB8AC3E}">
        <p14:creationId xmlns:p14="http://schemas.microsoft.com/office/powerpoint/2010/main" val="3159004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400" b="1" dirty="0"/>
              <a:t>Dans la sécurité</a:t>
            </a:r>
          </a:p>
        </p:txBody>
      </p:sp>
      <p:sp>
        <p:nvSpPr>
          <p:cNvPr id="4" name="Espace réservé du numéro de diapositive 3"/>
          <p:cNvSpPr>
            <a:spLocks noGrp="1"/>
          </p:cNvSpPr>
          <p:nvPr>
            <p:ph type="sldNum" sz="quarter" idx="10"/>
          </p:nvPr>
        </p:nvSpPr>
        <p:spPr/>
        <p:txBody>
          <a:bodyPr/>
          <a:lstStyle/>
          <a:p>
            <a:fld id="{A2A15655-E15F-48D0-A8D8-AF28187D0D7A}" type="slidenum">
              <a:rPr lang="fr-FR" smtClean="0">
                <a:solidFill>
                  <a:prstClr val="black"/>
                </a:solidFill>
              </a:rPr>
              <a:pPr/>
              <a:t>41</a:t>
            </a:fld>
            <a:endParaRPr lang="fr-FR">
              <a:solidFill>
                <a:prstClr val="black"/>
              </a:solidFill>
            </a:endParaRPr>
          </a:p>
        </p:txBody>
      </p:sp>
      <p:sp>
        <p:nvSpPr>
          <p:cNvPr id="5" name="ZoneTexte 4"/>
          <p:cNvSpPr txBox="1"/>
          <p:nvPr/>
        </p:nvSpPr>
        <p:spPr>
          <a:xfrm>
            <a:off x="858019" y="5608708"/>
            <a:ext cx="1510104" cy="800219"/>
          </a:xfrm>
          <a:prstGeom prst="rect">
            <a:avLst/>
          </a:prstGeom>
          <a:noFill/>
        </p:spPr>
        <p:txBody>
          <a:bodyPr wrap="square" rtlCol="0">
            <a:spAutoFit/>
          </a:bodyPr>
          <a:lstStyle/>
          <a:p>
            <a:pPr algn="ctr" defTabSz="914400"/>
            <a:r>
              <a:rPr lang="fr-FR" sz="1800" b="1" kern="0" dirty="0">
                <a:solidFill>
                  <a:prstClr val="black"/>
                </a:solidFill>
              </a:rPr>
              <a:t>12.110 </a:t>
            </a:r>
          </a:p>
          <a:p>
            <a:pPr algn="ctr" defTabSz="914400"/>
            <a:r>
              <a:rPr lang="fr-FR" sz="1400" b="1" kern="0" dirty="0">
                <a:solidFill>
                  <a:prstClr val="black"/>
                </a:solidFill>
              </a:rPr>
              <a:t>Personnes formées</a:t>
            </a:r>
          </a:p>
        </p:txBody>
      </p:sp>
      <p:sp>
        <p:nvSpPr>
          <p:cNvPr id="6" name="ZoneTexte 5"/>
          <p:cNvSpPr txBox="1"/>
          <p:nvPr/>
        </p:nvSpPr>
        <p:spPr>
          <a:xfrm>
            <a:off x="2732912" y="5733092"/>
            <a:ext cx="1510104" cy="1661993"/>
          </a:xfrm>
          <a:prstGeom prst="rect">
            <a:avLst/>
          </a:prstGeom>
          <a:noFill/>
        </p:spPr>
        <p:txBody>
          <a:bodyPr wrap="square" rtlCol="0">
            <a:spAutoFit/>
          </a:bodyPr>
          <a:lstStyle/>
          <a:p>
            <a:pPr algn="ctr" defTabSz="914400"/>
            <a:r>
              <a:rPr lang="fr-FR" sz="1800" b="1" kern="0" dirty="0">
                <a:solidFill>
                  <a:prstClr val="black"/>
                </a:solidFill>
              </a:rPr>
              <a:t>X 4,</a:t>
            </a:r>
          </a:p>
          <a:p>
            <a:pPr algn="ctr" defTabSz="914400"/>
            <a:r>
              <a:rPr lang="fr-FR" sz="1400" b="1" kern="0" dirty="0">
                <a:solidFill>
                  <a:prstClr val="black"/>
                </a:solidFill>
              </a:rPr>
              <a:t>C’est la hausse du nombre d’entrées en formation dans la sécurité entre 2022 et 2023</a:t>
            </a:r>
          </a:p>
        </p:txBody>
      </p:sp>
      <p:sp>
        <p:nvSpPr>
          <p:cNvPr id="7" name="ZoneTexte 6"/>
          <p:cNvSpPr txBox="1"/>
          <p:nvPr/>
        </p:nvSpPr>
        <p:spPr>
          <a:xfrm>
            <a:off x="679642" y="6482237"/>
            <a:ext cx="1742847" cy="1169551"/>
          </a:xfrm>
          <a:prstGeom prst="rect">
            <a:avLst/>
          </a:prstGeom>
          <a:noFill/>
        </p:spPr>
        <p:txBody>
          <a:bodyPr wrap="square" rtlCol="0">
            <a:spAutoFit/>
          </a:bodyPr>
          <a:lstStyle/>
          <a:p>
            <a:pPr algn="ctr" defTabSz="914400"/>
            <a:r>
              <a:rPr lang="fr-FR" sz="1400" b="1" kern="0" dirty="0">
                <a:solidFill>
                  <a:prstClr val="black"/>
                </a:solidFill>
              </a:rPr>
              <a:t>dont 10 318 demandeurs d’emploi et </a:t>
            </a:r>
          </a:p>
          <a:p>
            <a:pPr algn="ctr" defTabSz="914400"/>
            <a:r>
              <a:rPr lang="fr-FR" sz="1400" b="1" kern="0" dirty="0">
                <a:solidFill>
                  <a:prstClr val="black"/>
                </a:solidFill>
              </a:rPr>
              <a:t>1 057 étudiants formés</a:t>
            </a:r>
          </a:p>
        </p:txBody>
      </p:sp>
      <p:sp>
        <p:nvSpPr>
          <p:cNvPr id="8" name="ZoneTexte 7"/>
          <p:cNvSpPr txBox="1"/>
          <p:nvPr/>
        </p:nvSpPr>
        <p:spPr>
          <a:xfrm>
            <a:off x="4500403" y="5664129"/>
            <a:ext cx="1510104" cy="1754326"/>
          </a:xfrm>
          <a:prstGeom prst="rect">
            <a:avLst/>
          </a:prstGeom>
          <a:noFill/>
        </p:spPr>
        <p:txBody>
          <a:bodyPr wrap="square" rtlCol="0">
            <a:spAutoFit/>
          </a:bodyPr>
          <a:lstStyle/>
          <a:p>
            <a:pPr algn="ctr" defTabSz="914400"/>
            <a:r>
              <a:rPr lang="fr-FR" sz="2400" b="1" kern="0" dirty="0">
                <a:solidFill>
                  <a:prstClr val="black"/>
                </a:solidFill>
              </a:rPr>
              <a:t>7.979</a:t>
            </a:r>
            <a:r>
              <a:rPr lang="fr-FR" sz="1800" b="1" kern="0" dirty="0">
                <a:solidFill>
                  <a:prstClr val="black"/>
                </a:solidFill>
              </a:rPr>
              <a:t> </a:t>
            </a:r>
          </a:p>
          <a:p>
            <a:pPr algn="ctr" defTabSz="914400"/>
            <a:r>
              <a:rPr lang="fr-FR" sz="1400" b="1" kern="0" dirty="0">
                <a:solidFill>
                  <a:prstClr val="black"/>
                </a:solidFill>
              </a:rPr>
              <a:t>recrutements réalisés en IDF dans le secteur de la sécurité dont 16,4% de femmes </a:t>
            </a:r>
          </a:p>
        </p:txBody>
      </p:sp>
    </p:spTree>
    <p:extLst>
      <p:ext uri="{BB962C8B-B14F-4D97-AF65-F5344CB8AC3E}">
        <p14:creationId xmlns:p14="http://schemas.microsoft.com/office/powerpoint/2010/main" val="3663186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93.xml"/><Relationship Id="rId4" Type="http://schemas.openxmlformats.org/officeDocument/2006/relationships/image" Target="file:////Volumes/2021-2022/TRAVAIL%20LOLO/Pole%20Emploi/13_Gabrit%20PPT%20pour%20Charte/Import/Logo_Po&#770;le_Emploi_2008-01.png" TargetMode="Externa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97.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98.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99.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100.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10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2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2.png"/><Relationship Id="rId1" Type="http://schemas.openxmlformats.org/officeDocument/2006/relationships/slideMaster" Target="../slideMasters/slideMaster105.xml"/><Relationship Id="rId4" Type="http://schemas.openxmlformats.org/officeDocument/2006/relationships/image" Target="file:////Volumes/LOISIR/TRAVAIL%20LOLO/Pole%20Emploi/08_PPT%20Performance/imports/Logo%20PE.svg" TargetMode="Externa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06.xml"/><Relationship Id="rId4" Type="http://schemas.openxmlformats.org/officeDocument/2006/relationships/image" Target="file:////Volumes/2021-2022/TRAVAIL%20LOLO/Pole%20Emploi/13_Gabrit%20PPT%20pour%20Charte/Import/Logo_Po&#770;le_Emploi_2008-01.png" TargetMode="Externa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06.xml"/><Relationship Id="rId4" Type="http://schemas.openxmlformats.org/officeDocument/2006/relationships/image" Target="file:////Volumes/LOISIR/TRAVAIL%20LOLO/Pole%20Emploi/08_PPT%20Performance/imports/Logo%20PE.svg" TargetMode="Externa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2.png"/><Relationship Id="rId1" Type="http://schemas.openxmlformats.org/officeDocument/2006/relationships/slideMaster" Target="../slideMasters/slideMaster106.xml"/><Relationship Id="rId4" Type="http://schemas.openxmlformats.org/officeDocument/2006/relationships/image" Target="file:////Volumes/LOISIR/TRAVAIL%20LOLO/Pole%20Emploi/08_PPT%20Performance/imports/Logo%20PE.svg" TargetMode="Externa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06.xml"/><Relationship Id="rId4" Type="http://schemas.openxmlformats.org/officeDocument/2006/relationships/image" Target="file:////Volumes/LOISIR/TRAVAIL%20LOLO/Pole%20Emploi/08_PPT%20Performance/imports/Logo%20PE.svg" TargetMode="Externa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2.png"/><Relationship Id="rId1" Type="http://schemas.openxmlformats.org/officeDocument/2006/relationships/slideMaster" Target="../slideMasters/slideMaster107.xml"/><Relationship Id="rId4" Type="http://schemas.openxmlformats.org/officeDocument/2006/relationships/image" Target="file:////Volumes/LOISIR/TRAVAIL%20LOLO/Pole%20Emploi/08_PPT%20Performance/imports/Logo%20PE.svg" TargetMode="Externa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07.xml"/><Relationship Id="rId4" Type="http://schemas.openxmlformats.org/officeDocument/2006/relationships/image" Target="file:////Volumes/LOISIR/TRAVAIL%20LOLO/Pole%20Emploi/08_PPT%20Performance/imports/Logo%20PE.svg" TargetMode="External"/></Relationships>
</file>

<file path=ppt/slideLayouts/_rels/slideLayout129.xml.rels><?xml version="1.0" encoding="UTF-8" standalone="yes"?>
<Relationships xmlns="http://schemas.openxmlformats.org/package/2006/relationships"><Relationship Id="rId3" Type="http://schemas.openxmlformats.org/officeDocument/2006/relationships/image" Target="file:////Volumes/2021-2022/TRAVAIL%20LOLO/Pole%20Emploi/13_Gabrit%20PPT%20pour%20Charte/Import/Derniere%20de%20couv-01.png" TargetMode="External"/><Relationship Id="rId2" Type="http://schemas.openxmlformats.org/officeDocument/2006/relationships/image" Target="../media/image25.png"/><Relationship Id="rId1" Type="http://schemas.openxmlformats.org/officeDocument/2006/relationships/slideMaster" Target="../slideMasters/slideMaster107.xml"/><Relationship Id="rId5" Type="http://schemas.openxmlformats.org/officeDocument/2006/relationships/image" Target="../media/image27.png"/><Relationship Id="rId4" Type="http://schemas.openxmlformats.org/officeDocument/2006/relationships/image" Target="../media/image2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7.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8.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slideMaster" Target="../slideMasters/slideMaster19.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slideMaster" Target="../slideMasters/slideMaster20.xml"/><Relationship Id="rId1" Type="http://schemas.openxmlformats.org/officeDocument/2006/relationships/tags" Target="../tags/tag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slideMaster" Target="../slideMasters/slideMaster21.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slideMaster" Target="../slideMasters/slideMaster22.xml"/><Relationship Id="rId1" Type="http://schemas.openxmlformats.org/officeDocument/2006/relationships/tags" Target="../tags/tag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slideMaster" Target="../slideMasters/slideMaster24.xml"/><Relationship Id="rId1" Type="http://schemas.openxmlformats.org/officeDocument/2006/relationships/tags" Target="../tags/tag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slideMaster" Target="../slideMasters/slideMaster25.xml"/><Relationship Id="rId1" Type="http://schemas.openxmlformats.org/officeDocument/2006/relationships/tags" Target="../tags/tag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slideMaster" Target="../slideMasters/slideMaster26.xml"/><Relationship Id="rId1" Type="http://schemas.openxmlformats.org/officeDocument/2006/relationships/tags" Target="../tags/tag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7.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slideMaster" Target="../slideMasters/slideMaster28.xml"/><Relationship Id="rId1" Type="http://schemas.openxmlformats.org/officeDocument/2006/relationships/tags" Target="../tags/tag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slideMaster" Target="../slideMasters/slideMaster30.xml"/><Relationship Id="rId1" Type="http://schemas.openxmlformats.org/officeDocument/2006/relationships/tags" Target="../tags/tag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slideMaster" Target="../slideMasters/slideMaster38.xml"/><Relationship Id="rId1" Type="http://schemas.openxmlformats.org/officeDocument/2006/relationships/tags" Target="../tags/tag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59.xml"/><Relationship Id="rId4" Type="http://schemas.openxmlformats.org/officeDocument/2006/relationships/image" Target="../media/image18.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4" y="365040"/>
            <a:ext cx="10515240" cy="1325160"/>
          </a:xfrm>
          <a:prstGeom prst="rect">
            <a:avLst/>
          </a:prstGeom>
        </p:spPr>
        <p:txBody>
          <a:bodyPr lIns="0" tIns="0" rIns="0" bIns="0" anchor="ctr"/>
          <a:lstStyle/>
          <a:p>
            <a:endParaRPr lang="fr-FR" sz="1900" b="0" strike="noStrike" spc="-1">
              <a:solidFill>
                <a:srgbClr val="000000"/>
              </a:solidFill>
              <a:latin typeface="Calibri"/>
            </a:endParaRPr>
          </a:p>
        </p:txBody>
      </p:sp>
      <p:sp>
        <p:nvSpPr>
          <p:cNvPr id="27" name="PlaceHolder 2"/>
          <p:cNvSpPr>
            <a:spLocks noGrp="1"/>
          </p:cNvSpPr>
          <p:nvPr>
            <p:ph type="body"/>
          </p:nvPr>
        </p:nvSpPr>
        <p:spPr>
          <a:xfrm>
            <a:off x="838084" y="1825560"/>
            <a:ext cx="1051524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28" name="PlaceHolder 3"/>
          <p:cNvSpPr>
            <a:spLocks noGrp="1"/>
          </p:cNvSpPr>
          <p:nvPr>
            <p:ph type="body"/>
          </p:nvPr>
        </p:nvSpPr>
        <p:spPr>
          <a:xfrm>
            <a:off x="838084" y="4098243"/>
            <a:ext cx="10515240" cy="20750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1BD6243-35B9-42C5-8844-F2A735E87E69}" type="datetimeFigureOut">
              <a:rPr lang="fr-FR" smtClean="0">
                <a:solidFill>
                  <a:prstClr val="white">
                    <a:tint val="75000"/>
                  </a:prstClr>
                </a:solidFill>
              </a:rPr>
              <a:pPr/>
              <a:t>05/12/2023</a:t>
            </a:fld>
            <a:endParaRPr lang="fr-FR">
              <a:solidFill>
                <a:prstClr val="white">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white">
                  <a:tint val="75000"/>
                </a:prstClr>
              </a:solidFill>
            </a:endParaRPr>
          </a:p>
        </p:txBody>
      </p:sp>
      <p:sp>
        <p:nvSpPr>
          <p:cNvPr id="4" name="Espace réservé du numéro de diapositive 3"/>
          <p:cNvSpPr>
            <a:spLocks noGrp="1"/>
          </p:cNvSpPr>
          <p:nvPr>
            <p:ph type="sldNum" sz="quarter" idx="12"/>
          </p:nvPr>
        </p:nvSpPr>
        <p:spPr/>
        <p:txBody>
          <a:bodyPr/>
          <a:lstStyle/>
          <a:p>
            <a:fld id="{FB85E1B5-57F9-4A59-B7EF-194281E7F77D}"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val="103689189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1072"/>
            <a:ext cx="10363200" cy="1470025"/>
          </a:xfr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51BD6243-35B9-42C5-8844-F2A735E87E69}" type="datetimeFigureOut">
              <a:rPr lang="fr-FR" smtClean="0">
                <a:solidFill>
                  <a:prstClr val="white">
                    <a:tint val="75000"/>
                  </a:prstClr>
                </a:solidFill>
              </a:rPr>
              <a:pPr/>
              <a:t>05/12/2023</a:t>
            </a:fld>
            <a:endParaRPr lang="fr-FR">
              <a:solidFill>
                <a:prstClr val="white">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tint val="75000"/>
                </a:prstClr>
              </a:solidFill>
            </a:endParaRPr>
          </a:p>
        </p:txBody>
      </p:sp>
      <p:sp>
        <p:nvSpPr>
          <p:cNvPr id="6" name="Espace réservé du numéro de diapositive 5"/>
          <p:cNvSpPr>
            <a:spLocks noGrp="1"/>
          </p:cNvSpPr>
          <p:nvPr>
            <p:ph type="sldNum" sz="quarter" idx="12"/>
          </p:nvPr>
        </p:nvSpPr>
        <p:spPr/>
        <p:txBody>
          <a:bodyPr/>
          <a:lstStyle/>
          <a:p>
            <a:fld id="{FB85E1B5-57F9-4A59-B7EF-194281E7F77D}"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val="175071417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1BD6243-35B9-42C5-8844-F2A735E87E69}" type="datetimeFigureOut">
              <a:rPr lang="fr-FR" smtClean="0">
                <a:solidFill>
                  <a:prstClr val="white">
                    <a:tint val="75000"/>
                  </a:prstClr>
                </a:solidFill>
              </a:rPr>
              <a:pPr/>
              <a:t>05/12/2023</a:t>
            </a:fld>
            <a:endParaRPr lang="fr-FR">
              <a:solidFill>
                <a:prstClr val="white">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white">
                  <a:tint val="75000"/>
                </a:prstClr>
              </a:solidFill>
            </a:endParaRPr>
          </a:p>
        </p:txBody>
      </p:sp>
      <p:sp>
        <p:nvSpPr>
          <p:cNvPr id="4" name="Espace réservé du numéro de diapositive 3"/>
          <p:cNvSpPr>
            <a:spLocks noGrp="1"/>
          </p:cNvSpPr>
          <p:nvPr>
            <p:ph type="sldNum" sz="quarter" idx="12"/>
          </p:nvPr>
        </p:nvSpPr>
        <p:spPr/>
        <p:txBody>
          <a:bodyPr/>
          <a:lstStyle/>
          <a:p>
            <a:fld id="{FB85E1B5-57F9-4A59-B7EF-194281E7F77D}"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val="103689189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1BD6243-35B9-42C5-8844-F2A735E87E69}" type="datetimeFigureOut">
              <a:rPr lang="fr-FR" smtClean="0">
                <a:solidFill>
                  <a:prstClr val="white">
                    <a:tint val="75000"/>
                  </a:prstClr>
                </a:solidFill>
              </a:rPr>
              <a:pPr/>
              <a:t>05/12/2023</a:t>
            </a:fld>
            <a:endParaRPr lang="fr-FR">
              <a:solidFill>
                <a:prstClr val="white">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white">
                  <a:tint val="75000"/>
                </a:prstClr>
              </a:solidFill>
            </a:endParaRPr>
          </a:p>
        </p:txBody>
      </p:sp>
      <p:sp>
        <p:nvSpPr>
          <p:cNvPr id="4" name="Espace réservé du numéro de diapositive 3"/>
          <p:cNvSpPr>
            <a:spLocks noGrp="1"/>
          </p:cNvSpPr>
          <p:nvPr>
            <p:ph type="sldNum" sz="quarter" idx="12"/>
          </p:nvPr>
        </p:nvSpPr>
        <p:spPr/>
        <p:txBody>
          <a:bodyPr/>
          <a:lstStyle/>
          <a:p>
            <a:fld id="{FB85E1B5-57F9-4A59-B7EF-194281E7F77D}"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val="103689189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1BD6243-35B9-42C5-8844-F2A735E87E69}" type="datetimeFigureOut">
              <a:rPr lang="fr-FR" smtClean="0">
                <a:solidFill>
                  <a:prstClr val="white">
                    <a:tint val="75000"/>
                  </a:prstClr>
                </a:solidFill>
              </a:rPr>
              <a:pPr/>
              <a:t>05/12/2023</a:t>
            </a:fld>
            <a:endParaRPr lang="fr-FR">
              <a:solidFill>
                <a:prstClr val="white">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white">
                  <a:tint val="75000"/>
                </a:prstClr>
              </a:solidFill>
            </a:endParaRPr>
          </a:p>
        </p:txBody>
      </p:sp>
      <p:sp>
        <p:nvSpPr>
          <p:cNvPr id="4" name="Espace réservé du numéro de diapositive 3"/>
          <p:cNvSpPr>
            <a:spLocks noGrp="1"/>
          </p:cNvSpPr>
          <p:nvPr>
            <p:ph type="sldNum" sz="quarter" idx="12"/>
          </p:nvPr>
        </p:nvSpPr>
        <p:spPr/>
        <p:txBody>
          <a:bodyPr/>
          <a:lstStyle/>
          <a:p>
            <a:fld id="{FB85E1B5-57F9-4A59-B7EF-194281E7F77D}"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val="103689189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1BD6243-35B9-42C5-8844-F2A735E87E69}" type="datetimeFigureOut">
              <a:rPr lang="fr-FR" smtClean="0">
                <a:solidFill>
                  <a:prstClr val="white">
                    <a:tint val="75000"/>
                  </a:prstClr>
                </a:solidFill>
              </a:rPr>
              <a:pPr/>
              <a:t>05/12/2023</a:t>
            </a:fld>
            <a:endParaRPr lang="fr-FR">
              <a:solidFill>
                <a:prstClr val="white">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white">
                  <a:tint val="75000"/>
                </a:prstClr>
              </a:solidFill>
            </a:endParaRPr>
          </a:p>
        </p:txBody>
      </p:sp>
      <p:sp>
        <p:nvSpPr>
          <p:cNvPr id="4" name="Espace réservé du numéro de diapositive 3"/>
          <p:cNvSpPr>
            <a:spLocks noGrp="1"/>
          </p:cNvSpPr>
          <p:nvPr>
            <p:ph type="sldNum" sz="quarter" idx="12"/>
          </p:nvPr>
        </p:nvSpPr>
        <p:spPr/>
        <p:txBody>
          <a:bodyPr/>
          <a:lstStyle/>
          <a:p>
            <a:fld id="{FB85E1B5-57F9-4A59-B7EF-194281E7F77D}"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val="103689189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1BD6243-35B9-42C5-8844-F2A735E87E69}" type="datetimeFigureOut">
              <a:rPr lang="fr-FR" smtClean="0">
                <a:solidFill>
                  <a:prstClr val="white">
                    <a:tint val="75000"/>
                  </a:prstClr>
                </a:solidFill>
              </a:rPr>
              <a:pPr/>
              <a:t>05/12/2023</a:t>
            </a:fld>
            <a:endParaRPr lang="fr-FR">
              <a:solidFill>
                <a:prstClr val="white">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white">
                  <a:tint val="75000"/>
                </a:prstClr>
              </a:solidFill>
            </a:endParaRPr>
          </a:p>
        </p:txBody>
      </p:sp>
      <p:sp>
        <p:nvSpPr>
          <p:cNvPr id="4" name="Espace réservé du numéro de diapositive 3"/>
          <p:cNvSpPr>
            <a:spLocks noGrp="1"/>
          </p:cNvSpPr>
          <p:nvPr>
            <p:ph type="sldNum" sz="quarter" idx="12"/>
          </p:nvPr>
        </p:nvSpPr>
        <p:spPr/>
        <p:txBody>
          <a:bodyPr/>
          <a:lstStyle/>
          <a:p>
            <a:fld id="{FB85E1B5-57F9-4A59-B7EF-194281E7F77D}"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val="103689189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1BD6243-35B9-42C5-8844-F2A735E87E69}" type="datetimeFigureOut">
              <a:rPr lang="fr-FR" smtClean="0">
                <a:solidFill>
                  <a:prstClr val="white">
                    <a:tint val="75000"/>
                  </a:prstClr>
                </a:solidFill>
              </a:rPr>
              <a:pPr/>
              <a:t>05/12/2023</a:t>
            </a:fld>
            <a:endParaRPr lang="fr-FR">
              <a:solidFill>
                <a:prstClr val="white">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white">
                  <a:tint val="75000"/>
                </a:prstClr>
              </a:solidFill>
            </a:endParaRPr>
          </a:p>
        </p:txBody>
      </p:sp>
      <p:sp>
        <p:nvSpPr>
          <p:cNvPr id="4" name="Espace réservé du numéro de diapositive 3"/>
          <p:cNvSpPr>
            <a:spLocks noGrp="1"/>
          </p:cNvSpPr>
          <p:nvPr>
            <p:ph type="sldNum" sz="quarter" idx="12"/>
          </p:nvPr>
        </p:nvSpPr>
        <p:spPr/>
        <p:txBody>
          <a:bodyPr/>
          <a:lstStyle/>
          <a:p>
            <a:fld id="{FB85E1B5-57F9-4A59-B7EF-194281E7F77D}"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val="10368918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1BD6243-35B9-42C5-8844-F2A735E87E69}" type="datetimeFigureOut">
              <a:rPr lang="fr-FR" smtClean="0">
                <a:solidFill>
                  <a:prstClr val="white">
                    <a:tint val="75000"/>
                  </a:prstClr>
                </a:solidFill>
              </a:rPr>
              <a:pPr/>
              <a:t>05/12/2023</a:t>
            </a:fld>
            <a:endParaRPr lang="fr-FR">
              <a:solidFill>
                <a:prstClr val="white">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white">
                  <a:tint val="75000"/>
                </a:prstClr>
              </a:solidFill>
            </a:endParaRPr>
          </a:p>
        </p:txBody>
      </p:sp>
      <p:sp>
        <p:nvSpPr>
          <p:cNvPr id="4" name="Espace réservé du numéro de diapositive 3"/>
          <p:cNvSpPr>
            <a:spLocks noGrp="1"/>
          </p:cNvSpPr>
          <p:nvPr>
            <p:ph type="sldNum" sz="quarter" idx="12"/>
          </p:nvPr>
        </p:nvSpPr>
        <p:spPr/>
        <p:txBody>
          <a:bodyPr/>
          <a:lstStyle/>
          <a:p>
            <a:fld id="{FB85E1B5-57F9-4A59-B7EF-194281E7F77D}"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val="103689189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1BD6243-35B9-42C5-8844-F2A735E87E69}" type="datetimeFigureOut">
              <a:rPr lang="fr-FR" smtClean="0">
                <a:solidFill>
                  <a:prstClr val="white">
                    <a:tint val="75000"/>
                  </a:prstClr>
                </a:solidFill>
              </a:rPr>
              <a:pPr/>
              <a:t>05/12/2023</a:t>
            </a:fld>
            <a:endParaRPr lang="fr-FR">
              <a:solidFill>
                <a:prstClr val="white">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white">
                  <a:tint val="75000"/>
                </a:prstClr>
              </a:solidFill>
            </a:endParaRPr>
          </a:p>
        </p:txBody>
      </p:sp>
      <p:sp>
        <p:nvSpPr>
          <p:cNvPr id="4" name="Espace réservé du numéro de diapositive 3"/>
          <p:cNvSpPr>
            <a:spLocks noGrp="1"/>
          </p:cNvSpPr>
          <p:nvPr>
            <p:ph type="sldNum" sz="quarter" idx="12"/>
          </p:nvPr>
        </p:nvSpPr>
        <p:spPr/>
        <p:txBody>
          <a:bodyPr/>
          <a:lstStyle/>
          <a:p>
            <a:fld id="{FB85E1B5-57F9-4A59-B7EF-194281E7F77D}"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val="1036891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4" y="365040"/>
            <a:ext cx="10515240" cy="1325160"/>
          </a:xfrm>
          <a:prstGeom prst="rect">
            <a:avLst/>
          </a:prstGeom>
        </p:spPr>
        <p:txBody>
          <a:bodyPr lIns="0" tIns="0" rIns="0" bIns="0" anchor="ctr"/>
          <a:lstStyle/>
          <a:p>
            <a:endParaRPr lang="fr-FR" sz="1900" b="0" strike="noStrike" spc="-1">
              <a:solidFill>
                <a:srgbClr val="000000"/>
              </a:solidFill>
              <a:latin typeface="Calibri"/>
            </a:endParaRPr>
          </a:p>
        </p:txBody>
      </p:sp>
      <p:sp>
        <p:nvSpPr>
          <p:cNvPr id="30" name="PlaceHolder 2"/>
          <p:cNvSpPr>
            <a:spLocks noGrp="1"/>
          </p:cNvSpPr>
          <p:nvPr>
            <p:ph type="body"/>
          </p:nvPr>
        </p:nvSpPr>
        <p:spPr>
          <a:xfrm>
            <a:off x="838083"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1" name="PlaceHolder 3"/>
          <p:cNvSpPr>
            <a:spLocks noGrp="1"/>
          </p:cNvSpPr>
          <p:nvPr>
            <p:ph type="body"/>
          </p:nvPr>
        </p:nvSpPr>
        <p:spPr>
          <a:xfrm>
            <a:off x="6226203"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2" name="PlaceHolder 4"/>
          <p:cNvSpPr>
            <a:spLocks noGrp="1"/>
          </p:cNvSpPr>
          <p:nvPr>
            <p:ph type="body"/>
          </p:nvPr>
        </p:nvSpPr>
        <p:spPr>
          <a:xfrm>
            <a:off x="6226203" y="4098243"/>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3" name="PlaceHolder 5"/>
          <p:cNvSpPr>
            <a:spLocks noGrp="1"/>
          </p:cNvSpPr>
          <p:nvPr>
            <p:ph type="body"/>
          </p:nvPr>
        </p:nvSpPr>
        <p:spPr>
          <a:xfrm>
            <a:off x="838083" y="4098243"/>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01_Couv">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720000" y="1440000"/>
            <a:ext cx="5314950" cy="2387600"/>
          </a:xfrm>
        </p:spPr>
        <p:txBody>
          <a:bodyPr anchor="b">
            <a:normAutofit/>
          </a:bodyPr>
          <a:lstStyle>
            <a:lvl1pPr algn="l">
              <a:defRPr sz="4800"/>
            </a:lvl1pPr>
          </a:lstStyle>
          <a:p>
            <a:r>
              <a:rPr lang="fr-FR" dirty="0"/>
              <a:t>MODIFIEZ LE STYLE DU TITRE</a:t>
            </a:r>
          </a:p>
        </p:txBody>
      </p:sp>
      <p:sp>
        <p:nvSpPr>
          <p:cNvPr id="3" name="Sous-titre 2"/>
          <p:cNvSpPr>
            <a:spLocks noGrp="1"/>
          </p:cNvSpPr>
          <p:nvPr>
            <p:ph type="subTitle" idx="1"/>
          </p:nvPr>
        </p:nvSpPr>
        <p:spPr>
          <a:xfrm>
            <a:off x="720000" y="3960000"/>
            <a:ext cx="5314950" cy="1655762"/>
          </a:xfrm>
        </p:spPr>
        <p:txBody>
          <a:bodyPr/>
          <a:lstStyle>
            <a:lvl1pPr marL="0" indent="0" algn="l">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10" name="Arc 9">
            <a:extLst>
              <a:ext uri="{FF2B5EF4-FFF2-40B4-BE49-F238E27FC236}">
                <a16:creationId xmlns:a16="http://schemas.microsoft.com/office/drawing/2014/main" id="{59BC231A-D1BD-084E-8F1A-DA062621BC32}"/>
              </a:ext>
            </a:extLst>
          </p:cNvPr>
          <p:cNvSpPr/>
          <p:nvPr userDrawn="1"/>
        </p:nvSpPr>
        <p:spPr>
          <a:xfrm rot="4492608">
            <a:off x="-4934542" y="-9517078"/>
            <a:ext cx="16788264" cy="16788264"/>
          </a:xfrm>
          <a:prstGeom prst="arc">
            <a:avLst/>
          </a:prstGeom>
          <a:ln w="825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fr-FR" sz="1800" kern="0" dirty="0">
              <a:solidFill>
                <a:srgbClr val="18073A"/>
              </a:solidFill>
            </a:endParaRPr>
          </a:p>
        </p:txBody>
      </p:sp>
      <p:sp>
        <p:nvSpPr>
          <p:cNvPr id="11" name="Ellipse 10">
            <a:extLst>
              <a:ext uri="{FF2B5EF4-FFF2-40B4-BE49-F238E27FC236}">
                <a16:creationId xmlns:a16="http://schemas.microsoft.com/office/drawing/2014/main" id="{05F863FE-1B4D-464D-90E6-0033A4AC518B}"/>
              </a:ext>
            </a:extLst>
          </p:cNvPr>
          <p:cNvSpPr/>
          <p:nvPr userDrawn="1"/>
        </p:nvSpPr>
        <p:spPr>
          <a:xfrm rot="21023656">
            <a:off x="7280285" y="796883"/>
            <a:ext cx="5652000" cy="5652000"/>
          </a:xfrm>
          <a:prstGeom prst="ellipse">
            <a:avLst/>
          </a:prstGeom>
          <a:solidFill>
            <a:schemeClr val="bg1"/>
          </a:solidFill>
          <a:ln w="825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kern="0">
              <a:solidFill>
                <a:srgbClr val="FFFFFF"/>
              </a:solidFill>
            </a:endParaRPr>
          </a:p>
        </p:txBody>
      </p:sp>
      <p:pic>
        <p:nvPicPr>
          <p:cNvPr id="13" name="Image 12">
            <a:extLst>
              <a:ext uri="{FF2B5EF4-FFF2-40B4-BE49-F238E27FC236}">
                <a16:creationId xmlns:a16="http://schemas.microsoft.com/office/drawing/2014/main" id="{DDB0F631-CE05-CE49-B9C6-BB0CAAD079A0}"/>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1678" y="60923"/>
            <a:ext cx="1072064" cy="972267"/>
          </a:xfrm>
          <a:prstGeom prst="rect">
            <a:avLst/>
          </a:prstGeom>
        </p:spPr>
      </p:pic>
      <p:sp>
        <p:nvSpPr>
          <p:cNvPr id="15" name="Espace réservé pour une image  14">
            <a:extLst>
              <a:ext uri="{FF2B5EF4-FFF2-40B4-BE49-F238E27FC236}">
                <a16:creationId xmlns:a16="http://schemas.microsoft.com/office/drawing/2014/main" id="{5507AEDD-8CA8-1049-A596-898E3E0C24D6}"/>
              </a:ext>
            </a:extLst>
          </p:cNvPr>
          <p:cNvSpPr>
            <a:spLocks noGrp="1"/>
          </p:cNvSpPr>
          <p:nvPr>
            <p:ph type="pic" sz="quarter" idx="10"/>
          </p:nvPr>
        </p:nvSpPr>
        <p:spPr>
          <a:xfrm>
            <a:off x="7316285" y="832883"/>
            <a:ext cx="5580000" cy="5580000"/>
          </a:xfrm>
          <a:prstGeom prst="ellipse">
            <a:avLst/>
          </a:prstGeom>
        </p:spPr>
        <p:txBody>
          <a:bodyPr anchor="ctr" anchorCtr="0">
            <a:normAutofit/>
          </a:bodyPr>
          <a:lstStyle>
            <a:lvl1pPr marL="0" indent="0" algn="ctr">
              <a:buFontTx/>
              <a:buNone/>
              <a:defRPr sz="1500" b="1"/>
            </a:lvl1pPr>
          </a:lstStyle>
          <a:p>
            <a:endParaRPr lang="fr-FR"/>
          </a:p>
        </p:txBody>
      </p:sp>
      <p:pic>
        <p:nvPicPr>
          <p:cNvPr id="20" name="Image 19">
            <a:extLst>
              <a:ext uri="{FF2B5EF4-FFF2-40B4-BE49-F238E27FC236}">
                <a16:creationId xmlns:a16="http://schemas.microsoft.com/office/drawing/2014/main" id="{FD47407C-19B9-7D43-8149-9C418E1574D5}"/>
              </a:ext>
            </a:extLst>
          </p:cNvPr>
          <p:cNvPicPr>
            <a:picLocks noChangeAspect="1"/>
          </p:cNvPicPr>
          <p:nvPr userDrawn="1"/>
        </p:nvPicPr>
        <p:blipFill>
          <a:blip r:embed="rId3" r:link="rId4" cstate="email">
            <a:extLst>
              <a:ext uri="{28A0092B-C50C-407E-A947-70E740481C1C}">
                <a14:useLocalDpi xmlns:a14="http://schemas.microsoft.com/office/drawing/2010/main"/>
              </a:ext>
            </a:extLst>
          </a:blip>
          <a:stretch>
            <a:fillRect/>
          </a:stretch>
        </p:blipFill>
        <p:spPr>
          <a:xfrm>
            <a:off x="1725696" y="198438"/>
            <a:ext cx="865770" cy="692616"/>
          </a:xfrm>
          <a:prstGeom prst="rect">
            <a:avLst/>
          </a:prstGeom>
        </p:spPr>
      </p:pic>
    </p:spTree>
    <p:extLst>
      <p:ext uri="{BB962C8B-B14F-4D97-AF65-F5344CB8AC3E}">
        <p14:creationId xmlns:p14="http://schemas.microsoft.com/office/powerpoint/2010/main" val="20505499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003B7B"/>
                </a:solidFill>
                <a:latin typeface="Verdana"/>
                <a:cs typeface="Verdan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srgbClr val="000000">
                  <a:tint val="75000"/>
                </a:srgbClr>
              </a:solidFill>
            </a:endParaRPr>
          </a:p>
        </p:txBody>
      </p:sp>
      <p:sp>
        <p:nvSpPr>
          <p:cNvPr id="6" name="Holder 6"/>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pPr defTabSz="914400"/>
            <a:fld id="{1D8BD707-D9CF-40AE-B4C6-C98DA3205C09}" type="datetimeFigureOut">
              <a:rPr lang="en-US" sz="1800" kern="0">
                <a:solidFill>
                  <a:srgbClr val="000000">
                    <a:tint val="75000"/>
                  </a:srgbClr>
                </a:solidFill>
              </a:rPr>
              <a:pPr defTabSz="914400"/>
              <a:t>12/5/2023</a:t>
            </a:fld>
            <a:endParaRPr lang="en-US" sz="1800" kern="0">
              <a:solidFill>
                <a:srgbClr val="000000">
                  <a:tint val="75000"/>
                </a:srgb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srgbClr val="000000">
                    <a:tint val="75000"/>
                  </a:srgbClr>
                </a:solidFill>
              </a:rPr>
              <a:pPr/>
              <a:t>‹N°›</a:t>
            </a:fld>
            <a:endParaRPr>
              <a:solidFill>
                <a:srgbClr val="000000">
                  <a:tint val="75000"/>
                </a:srgbClr>
              </a:solidFill>
            </a:endParaRPr>
          </a:p>
        </p:txBody>
      </p:sp>
    </p:spTree>
    <p:extLst>
      <p:ext uri="{BB962C8B-B14F-4D97-AF65-F5344CB8AC3E}">
        <p14:creationId xmlns:p14="http://schemas.microsoft.com/office/powerpoint/2010/main" val="15646692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003B7B"/>
                </a:solidFill>
                <a:latin typeface="Verdana"/>
                <a:cs typeface="Verdan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srgbClr val="000000">
                  <a:tint val="75000"/>
                </a:srgbClr>
              </a:solidFill>
            </a:endParaRPr>
          </a:p>
        </p:txBody>
      </p:sp>
      <p:sp>
        <p:nvSpPr>
          <p:cNvPr id="6" name="Holder 6"/>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pPr defTabSz="914400"/>
            <a:fld id="{1D8BD707-D9CF-40AE-B4C6-C98DA3205C09}" type="datetimeFigureOut">
              <a:rPr lang="en-US" sz="1800" kern="0">
                <a:solidFill>
                  <a:srgbClr val="000000">
                    <a:tint val="75000"/>
                  </a:srgbClr>
                </a:solidFill>
              </a:rPr>
              <a:pPr defTabSz="914400"/>
              <a:t>12/5/2023</a:t>
            </a:fld>
            <a:endParaRPr lang="en-US" sz="1800" kern="0">
              <a:solidFill>
                <a:srgbClr val="000000">
                  <a:tint val="75000"/>
                </a:srgb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srgbClr val="000000">
                    <a:tint val="75000"/>
                  </a:srgbClr>
                </a:solidFill>
              </a:rPr>
              <a:pPr/>
              <a:t>‹N°›</a:t>
            </a:fld>
            <a:endParaRPr>
              <a:solidFill>
                <a:srgbClr val="000000">
                  <a:tint val="75000"/>
                </a:srgbClr>
              </a:solidFill>
            </a:endParaRPr>
          </a:p>
        </p:txBody>
      </p:sp>
    </p:spTree>
    <p:extLst>
      <p:ext uri="{BB962C8B-B14F-4D97-AF65-F5344CB8AC3E}">
        <p14:creationId xmlns:p14="http://schemas.microsoft.com/office/powerpoint/2010/main" val="156466920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003B7B"/>
                </a:solidFill>
                <a:latin typeface="Verdana"/>
                <a:cs typeface="Verdan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srgbClr val="000000">
                  <a:tint val="75000"/>
                </a:srgbClr>
              </a:solidFill>
            </a:endParaRPr>
          </a:p>
        </p:txBody>
      </p:sp>
      <p:sp>
        <p:nvSpPr>
          <p:cNvPr id="6" name="Holder 6"/>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pPr defTabSz="914400"/>
            <a:fld id="{1D8BD707-D9CF-40AE-B4C6-C98DA3205C09}" type="datetimeFigureOut">
              <a:rPr lang="en-US" sz="1800" kern="0">
                <a:solidFill>
                  <a:srgbClr val="000000">
                    <a:tint val="75000"/>
                  </a:srgbClr>
                </a:solidFill>
              </a:rPr>
              <a:pPr defTabSz="914400"/>
              <a:t>12/5/2023</a:t>
            </a:fld>
            <a:endParaRPr lang="en-US" sz="1800" kern="0">
              <a:solidFill>
                <a:srgbClr val="000000">
                  <a:tint val="75000"/>
                </a:srgb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srgbClr val="000000">
                    <a:tint val="75000"/>
                  </a:srgbClr>
                </a:solidFill>
              </a:rPr>
              <a:pPr/>
              <a:t>‹N°›</a:t>
            </a:fld>
            <a:endParaRPr>
              <a:solidFill>
                <a:srgbClr val="000000">
                  <a:tint val="75000"/>
                </a:srgbClr>
              </a:solidFill>
            </a:endParaRPr>
          </a:p>
        </p:txBody>
      </p:sp>
    </p:spTree>
    <p:extLst>
      <p:ext uri="{BB962C8B-B14F-4D97-AF65-F5344CB8AC3E}">
        <p14:creationId xmlns:p14="http://schemas.microsoft.com/office/powerpoint/2010/main" val="156466920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PhAnim="0" userDrawn="1">
  <p:cSld name="9_Contenu texte 2">
    <p:spTree>
      <p:nvGrpSpPr>
        <p:cNvPr id="1" name=""/>
        <p:cNvGrpSpPr/>
        <p:nvPr/>
      </p:nvGrpSpPr>
      <p:grpSpPr bwMode="auto">
        <a:xfrm>
          <a:off x="0" y="0"/>
          <a:ext cx="0" cy="0"/>
          <a:chOff x="0" y="0"/>
          <a:chExt cx="0" cy="0"/>
        </a:xfrm>
      </p:grpSpPr>
      <p:pic>
        <p:nvPicPr>
          <p:cNvPr id="8" name="Image 7"/>
          <p:cNvPicPr>
            <a:picLocks noChangeAspect="1"/>
          </p:cNvPicPr>
          <p:nvPr userDrawn="1"/>
        </p:nvPicPr>
        <p:blipFill>
          <a:blip r:embed="rId2"/>
          <a:srcRect l="12906" t="19802" r="13840" b="18390"/>
          <a:stretch/>
        </p:blipFill>
        <p:spPr bwMode="auto">
          <a:xfrm>
            <a:off x="-32256" y="9144"/>
            <a:ext cx="12224000" cy="6876000"/>
          </a:xfrm>
          <a:prstGeom prst="rect">
            <a:avLst/>
          </a:prstGeom>
        </p:spPr>
      </p:pic>
      <p:sp>
        <p:nvSpPr>
          <p:cNvPr id="5" name="Rectangle : avec coin arrondi 4"/>
          <p:cNvSpPr/>
          <p:nvPr userDrawn="1"/>
        </p:nvSpPr>
        <p:spPr bwMode="auto">
          <a:xfrm rot="5400000">
            <a:off x="2667000" y="-2667000"/>
            <a:ext cx="6858000" cy="12192000"/>
          </a:xfrm>
          <a:prstGeom prst="round1Rect">
            <a:avLst>
              <a:gd name="adj" fmla="val 324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400">
              <a:defRPr/>
            </a:pPr>
            <a:endParaRPr lang="fr-FR" sz="1800" b="1" kern="0">
              <a:solidFill>
                <a:srgbClr val="FFFFFF"/>
              </a:solidFill>
              <a:latin typeface="Source Sans Pro"/>
            </a:endParaRPr>
          </a:p>
        </p:txBody>
      </p:sp>
      <p:sp>
        <p:nvSpPr>
          <p:cNvPr id="3" name="Espace réservé du pied de page 2"/>
          <p:cNvSpPr>
            <a:spLocks noGrp="1"/>
          </p:cNvSpPr>
          <p:nvPr>
            <p:ph type="ftr" sz="quarter" idx="10"/>
          </p:nvPr>
        </p:nvSpPr>
        <p:spPr bwMode="auto"/>
        <p:txBody>
          <a:bodyPr/>
          <a:lstStyle>
            <a:lvl1pPr>
              <a:defRPr>
                <a:solidFill>
                  <a:schemeClr val="tx1"/>
                </a:solidFill>
              </a:defRPr>
            </a:lvl1pPr>
          </a:lstStyle>
          <a:p>
            <a:pPr>
              <a:defRPr/>
            </a:pPr>
            <a:r>
              <a:rPr>
                <a:solidFill>
                  <a:srgbClr val="000000"/>
                </a:solidFill>
              </a:rPr>
              <a:t>Titre de la présentation   |  00 ⏤ 00 ⏤ 2023</a:t>
            </a:r>
          </a:p>
        </p:txBody>
      </p:sp>
      <p:sp>
        <p:nvSpPr>
          <p:cNvPr id="4" name="Espace réservé du numéro de diapositive 3"/>
          <p:cNvSpPr>
            <a:spLocks noGrp="1"/>
          </p:cNvSpPr>
          <p:nvPr>
            <p:ph type="sldNum" sz="quarter" idx="11"/>
          </p:nvPr>
        </p:nvSpPr>
        <p:spPr bwMode="auto"/>
        <p:txBody>
          <a:bodyPr/>
          <a:lstStyle/>
          <a:p>
            <a:pPr>
              <a:defRPr/>
            </a:pPr>
            <a:fld id="{B2815BCE-692A-084A-934E-C84199EC0CFE}" type="slidenum">
              <a:rPr lang="fr-FR">
                <a:solidFill>
                  <a:srgbClr val="000000"/>
                </a:solidFill>
              </a:rPr>
              <a:pPr>
                <a:defRPr/>
              </a:pPr>
              <a:t>‹N°›</a:t>
            </a:fld>
            <a:endParaRPr lang="fr-FR">
              <a:solidFill>
                <a:srgbClr val="000000"/>
              </a:solidFill>
            </a:endParaRPr>
          </a:p>
        </p:txBody>
      </p:sp>
      <p:sp>
        <p:nvSpPr>
          <p:cNvPr id="2" name="Espace réservé de la date 14"/>
          <p:cNvSpPr txBox="1"/>
          <p:nvPr userDrawn="1"/>
        </p:nvSpPr>
        <p:spPr bwMode="auto">
          <a:xfrm rot="16199999">
            <a:off x="-276481" y="3367442"/>
            <a:ext cx="1135118" cy="123119"/>
          </a:xfrm>
          <a:prstGeom prst="rect">
            <a:avLst/>
          </a:prstGeom>
        </p:spPr>
        <p:txBody>
          <a:bodyPr anchor="ctr"/>
          <a:lstStyle>
            <a:defPPr>
              <a:defRPr lang="fr-FR"/>
            </a:defPPr>
            <a:lvl1pPr marL="0" algn="l" defTabSz="737372">
              <a:defRPr sz="1450">
                <a:solidFill>
                  <a:schemeClr val="tx1"/>
                </a:solidFill>
                <a:latin typeface="+mn-lt"/>
                <a:ea typeface="+mn-ea"/>
                <a:cs typeface="+mn-cs"/>
              </a:defRPr>
            </a:lvl1pPr>
            <a:lvl2pPr marL="368686" algn="l" defTabSz="737372">
              <a:defRPr sz="1450">
                <a:solidFill>
                  <a:schemeClr val="tx1"/>
                </a:solidFill>
                <a:latin typeface="+mn-lt"/>
                <a:ea typeface="+mn-ea"/>
                <a:cs typeface="+mn-cs"/>
              </a:defRPr>
            </a:lvl2pPr>
            <a:lvl3pPr marL="737372" algn="l" defTabSz="737372">
              <a:defRPr sz="1450">
                <a:solidFill>
                  <a:schemeClr val="tx1"/>
                </a:solidFill>
                <a:latin typeface="+mn-lt"/>
                <a:ea typeface="+mn-ea"/>
                <a:cs typeface="+mn-cs"/>
              </a:defRPr>
            </a:lvl3pPr>
            <a:lvl4pPr marL="1106058" algn="l" defTabSz="737372">
              <a:defRPr sz="1450">
                <a:solidFill>
                  <a:schemeClr val="tx1"/>
                </a:solidFill>
                <a:latin typeface="+mn-lt"/>
                <a:ea typeface="+mn-ea"/>
                <a:cs typeface="+mn-cs"/>
              </a:defRPr>
            </a:lvl4pPr>
            <a:lvl5pPr marL="1474745" algn="l" defTabSz="737372">
              <a:defRPr sz="1450">
                <a:solidFill>
                  <a:schemeClr val="tx1"/>
                </a:solidFill>
                <a:latin typeface="+mn-lt"/>
                <a:ea typeface="+mn-ea"/>
                <a:cs typeface="+mn-cs"/>
              </a:defRPr>
            </a:lvl5pPr>
            <a:lvl6pPr marL="1843431" algn="l" defTabSz="737372">
              <a:defRPr sz="1450">
                <a:solidFill>
                  <a:schemeClr val="tx1"/>
                </a:solidFill>
                <a:latin typeface="+mn-lt"/>
                <a:ea typeface="+mn-ea"/>
                <a:cs typeface="+mn-cs"/>
              </a:defRPr>
            </a:lvl6pPr>
            <a:lvl7pPr marL="2212117" algn="l" defTabSz="737372">
              <a:defRPr sz="1450">
                <a:solidFill>
                  <a:schemeClr val="tx1"/>
                </a:solidFill>
                <a:latin typeface="+mn-lt"/>
                <a:ea typeface="+mn-ea"/>
                <a:cs typeface="+mn-cs"/>
              </a:defRPr>
            </a:lvl7pPr>
            <a:lvl8pPr marL="2580803" algn="l" defTabSz="737372">
              <a:defRPr sz="1450">
                <a:solidFill>
                  <a:schemeClr val="tx1"/>
                </a:solidFill>
                <a:latin typeface="+mn-lt"/>
                <a:ea typeface="+mn-ea"/>
                <a:cs typeface="+mn-cs"/>
              </a:defRPr>
            </a:lvl8pPr>
            <a:lvl9pPr marL="2949489" algn="l" defTabSz="737372">
              <a:defRPr sz="1450">
                <a:solidFill>
                  <a:schemeClr val="tx1"/>
                </a:solidFill>
                <a:latin typeface="+mn-lt"/>
                <a:ea typeface="+mn-ea"/>
                <a:cs typeface="+mn-cs"/>
              </a:defRPr>
            </a:lvl9pPr>
          </a:lstStyle>
          <a:p>
            <a:pPr algn="ctr">
              <a:defRPr/>
            </a:pPr>
            <a:r>
              <a:rPr lang="fr-FR" sz="800" b="1" kern="0" spc="100">
                <a:solidFill>
                  <a:srgbClr val="000000"/>
                </a:solidFill>
                <a:latin typeface="Paris2024"/>
              </a:rPr>
              <a:t>PARIS2024</a:t>
            </a:r>
            <a:endParaRPr lang="en-US" kern="0">
              <a:solidFill>
                <a:srgbClr val="000000"/>
              </a:solidFill>
            </a:endParaRPr>
          </a:p>
        </p:txBody>
      </p:sp>
      <p:sp>
        <p:nvSpPr>
          <p:cNvPr id="6" name="Titre 1"/>
          <p:cNvSpPr>
            <a:spLocks noGrp="1"/>
          </p:cNvSpPr>
          <p:nvPr>
            <p:ph type="title" hasCustomPrompt="1"/>
          </p:nvPr>
        </p:nvSpPr>
        <p:spPr bwMode="auto">
          <a:xfrm>
            <a:off x="629764" y="487680"/>
            <a:ext cx="10932468" cy="518160"/>
          </a:xfrm>
        </p:spPr>
        <p:txBody>
          <a:bodyPr anchor="t">
            <a:noAutofit/>
          </a:bodyPr>
          <a:lstStyle>
            <a:lvl1pPr>
              <a:defRPr lang="fr-FR" sz="4000" b="1" i="1" cap="all">
                <a:solidFill>
                  <a:schemeClr val="tx1"/>
                </a:solidFill>
                <a:latin typeface="Paris2024 Black"/>
                <a:ea typeface="+mj-ea"/>
                <a:cs typeface="+mj-cs"/>
              </a:defRPr>
            </a:lvl1pPr>
          </a:lstStyle>
          <a:p>
            <a:pPr>
              <a:defRPr/>
            </a:pPr>
            <a:r>
              <a:rPr lang="fr-FR"/>
              <a:t>Titre de la slide</a:t>
            </a:r>
            <a:endParaRPr/>
          </a:p>
        </p:txBody>
      </p:sp>
      <p:sp>
        <p:nvSpPr>
          <p:cNvPr id="7" name="Espace réservé du texte 12"/>
          <p:cNvSpPr>
            <a:spLocks noGrp="1"/>
          </p:cNvSpPr>
          <p:nvPr>
            <p:ph type="body" sz="quarter" idx="37" hasCustomPrompt="1"/>
          </p:nvPr>
        </p:nvSpPr>
        <p:spPr bwMode="auto">
          <a:xfrm>
            <a:off x="629763" y="1006710"/>
            <a:ext cx="10932468" cy="486585"/>
          </a:xfrm>
          <a:prstGeom prst="rect">
            <a:avLst/>
          </a:prstGeom>
        </p:spPr>
        <p:txBody>
          <a:bodyPr anchor="t" anchorCtr="0">
            <a:noAutofit/>
          </a:bodyPr>
          <a:lstStyle>
            <a:lvl1pPr marL="7938" indent="0">
              <a:lnSpc>
                <a:spcPct val="80000"/>
              </a:lnSpc>
              <a:spcAft>
                <a:spcPts val="0"/>
              </a:spcAft>
              <a:defRPr lang="fr-FR" sz="2000" b="1" i="0" cap="all">
                <a:solidFill>
                  <a:schemeClr val="tx1"/>
                </a:solidFill>
                <a:latin typeface="Paris2024"/>
                <a:ea typeface="+mn-ea"/>
                <a:cs typeface="+mn-cs"/>
              </a:defRPr>
            </a:lvl1pPr>
            <a:lvl2pPr marL="7938" indent="0">
              <a:defRPr sz="1600" b="0" i="0">
                <a:latin typeface="Paris2024 Semibold"/>
              </a:defRPr>
            </a:lvl2pPr>
            <a:lvl3pPr marL="7938" indent="0">
              <a:defRPr sz="1400" b="0" i="0">
                <a:latin typeface="Source Sans Pro"/>
              </a:defRPr>
            </a:lvl3pPr>
            <a:lvl4pPr marL="7938" indent="0">
              <a:defRPr sz="1400" b="1" i="0">
                <a:latin typeface="Source Sans Pro"/>
              </a:defRPr>
            </a:lvl4pPr>
            <a:lvl5pPr marL="7938" indent="0">
              <a:defRPr sz="1400"/>
            </a:lvl5pPr>
          </a:lstStyle>
          <a:p>
            <a:pPr lvl="0">
              <a:defRPr/>
            </a:pPr>
            <a:r>
              <a:rPr lang="fr-FR"/>
              <a:t>Sous-titre de la slide</a:t>
            </a:r>
            <a:endParaRPr/>
          </a:p>
        </p:txBody>
      </p:sp>
      <p:sp>
        <p:nvSpPr>
          <p:cNvPr id="14" name="Espace réservé du texte 3"/>
          <p:cNvSpPr>
            <a:spLocks noGrp="1"/>
          </p:cNvSpPr>
          <p:nvPr>
            <p:ph type="body" sz="quarter" idx="41"/>
          </p:nvPr>
        </p:nvSpPr>
        <p:spPr bwMode="auto">
          <a:xfrm>
            <a:off x="629764" y="2907212"/>
            <a:ext cx="3347147" cy="3278435"/>
          </a:xfrm>
          <a:prstGeom prst="rect">
            <a:avLst/>
          </a:prstGeom>
        </p:spPr>
        <p:txBody>
          <a:bodyPr anchor="t">
            <a:normAutofit/>
          </a:bodyPr>
          <a:lstStyle>
            <a:lvl1pPr>
              <a:lnSpc>
                <a:spcPct val="100000"/>
              </a:lnSpc>
              <a:defRPr sz="1400" b="0" i="0">
                <a:solidFill>
                  <a:schemeClr val="tx1"/>
                </a:solidFill>
                <a:latin typeface="Source Sans Pro"/>
                <a:ea typeface="Source Sans Pro"/>
              </a:defRPr>
            </a:lvl1pPr>
          </a:lstStyle>
          <a:p>
            <a:pPr lvl="0">
              <a:defRPr/>
            </a:pPr>
            <a:r>
              <a:rPr lang="fr-FR"/>
              <a:t>Cliquez pour modifier les styles du texte du masque</a:t>
            </a:r>
            <a:endParaRPr/>
          </a:p>
        </p:txBody>
      </p:sp>
      <p:sp>
        <p:nvSpPr>
          <p:cNvPr id="15" name="Espace réservé du texte 12"/>
          <p:cNvSpPr>
            <a:spLocks noGrp="1"/>
          </p:cNvSpPr>
          <p:nvPr>
            <p:ph type="body" sz="quarter" idx="42"/>
          </p:nvPr>
        </p:nvSpPr>
        <p:spPr bwMode="auto">
          <a:xfrm>
            <a:off x="629765" y="2150242"/>
            <a:ext cx="3347149" cy="711200"/>
          </a:xfrm>
          <a:prstGeom prst="rect">
            <a:avLst/>
          </a:prstGeom>
        </p:spPr>
        <p:txBody>
          <a:bodyPr anchor="t" anchorCtr="0">
            <a:noAutofit/>
          </a:bodyPr>
          <a:lstStyle>
            <a:lvl1pPr marL="7938" indent="0">
              <a:lnSpc>
                <a:spcPct val="80000"/>
              </a:lnSpc>
              <a:spcAft>
                <a:spcPts val="0"/>
              </a:spcAft>
              <a:defRPr lang="fr-FR" sz="1800" b="1" i="0" cap="none">
                <a:solidFill>
                  <a:schemeClr val="tx1"/>
                </a:solidFill>
                <a:latin typeface="Paris2024"/>
                <a:ea typeface="+mn-ea"/>
                <a:cs typeface="+mn-cs"/>
              </a:defRPr>
            </a:lvl1pPr>
            <a:lvl2pPr marL="7938" indent="0">
              <a:defRPr sz="1600" b="0" i="0">
                <a:latin typeface="Paris2024 Semibold"/>
              </a:defRPr>
            </a:lvl2pPr>
            <a:lvl3pPr marL="7938" indent="0">
              <a:defRPr sz="1400" b="0" i="0">
                <a:latin typeface="Source Sans Pro"/>
              </a:defRPr>
            </a:lvl3pPr>
            <a:lvl4pPr marL="7938" indent="0">
              <a:defRPr sz="1400" b="1" i="0">
                <a:latin typeface="Source Sans Pro"/>
              </a:defRPr>
            </a:lvl4pPr>
            <a:lvl5pPr marL="7938" indent="0">
              <a:defRPr sz="1400"/>
            </a:lvl5pPr>
          </a:lstStyle>
          <a:p>
            <a:pPr lvl="0">
              <a:defRPr/>
            </a:pPr>
            <a:endParaRPr lang="fr-FR"/>
          </a:p>
        </p:txBody>
      </p:sp>
      <p:sp>
        <p:nvSpPr>
          <p:cNvPr id="33" name="Espace réservé du texte 3"/>
          <p:cNvSpPr>
            <a:spLocks noGrp="1"/>
          </p:cNvSpPr>
          <p:nvPr>
            <p:ph type="body" sz="quarter" idx="43"/>
          </p:nvPr>
        </p:nvSpPr>
        <p:spPr bwMode="auto">
          <a:xfrm>
            <a:off x="4422424" y="2907212"/>
            <a:ext cx="3347147" cy="3278435"/>
          </a:xfrm>
          <a:prstGeom prst="rect">
            <a:avLst/>
          </a:prstGeom>
        </p:spPr>
        <p:txBody>
          <a:bodyPr anchor="t">
            <a:normAutofit/>
          </a:bodyPr>
          <a:lstStyle>
            <a:lvl1pPr>
              <a:lnSpc>
                <a:spcPct val="100000"/>
              </a:lnSpc>
              <a:defRPr sz="1400" b="0" i="0">
                <a:solidFill>
                  <a:schemeClr val="tx1"/>
                </a:solidFill>
                <a:latin typeface="Source Sans Pro"/>
                <a:ea typeface="Source Sans Pro"/>
              </a:defRPr>
            </a:lvl1pPr>
          </a:lstStyle>
          <a:p>
            <a:pPr lvl="0">
              <a:defRPr/>
            </a:pPr>
            <a:r>
              <a:rPr lang="fr-FR"/>
              <a:t>Cliquez pour modifier les styles du texte du masque</a:t>
            </a:r>
            <a:endParaRPr/>
          </a:p>
        </p:txBody>
      </p:sp>
      <p:sp>
        <p:nvSpPr>
          <p:cNvPr id="34" name="Espace réservé du texte 12"/>
          <p:cNvSpPr>
            <a:spLocks noGrp="1"/>
          </p:cNvSpPr>
          <p:nvPr>
            <p:ph type="body" sz="quarter" idx="44"/>
          </p:nvPr>
        </p:nvSpPr>
        <p:spPr bwMode="auto">
          <a:xfrm>
            <a:off x="4422425" y="2150242"/>
            <a:ext cx="3347149" cy="711200"/>
          </a:xfrm>
          <a:prstGeom prst="rect">
            <a:avLst/>
          </a:prstGeom>
        </p:spPr>
        <p:txBody>
          <a:bodyPr anchor="t" anchorCtr="0">
            <a:noAutofit/>
          </a:bodyPr>
          <a:lstStyle>
            <a:lvl1pPr marL="7938" indent="0">
              <a:lnSpc>
                <a:spcPct val="80000"/>
              </a:lnSpc>
              <a:spcAft>
                <a:spcPts val="0"/>
              </a:spcAft>
              <a:defRPr lang="fr-FR" sz="1800" b="1" i="0" cap="none">
                <a:solidFill>
                  <a:schemeClr val="tx1"/>
                </a:solidFill>
                <a:latin typeface="Paris2024"/>
                <a:ea typeface="+mn-ea"/>
                <a:cs typeface="+mn-cs"/>
              </a:defRPr>
            </a:lvl1pPr>
            <a:lvl2pPr marL="7938" indent="0">
              <a:defRPr sz="1600" b="0" i="0">
                <a:latin typeface="Paris2024 Semibold"/>
              </a:defRPr>
            </a:lvl2pPr>
            <a:lvl3pPr marL="7938" indent="0">
              <a:defRPr sz="1400" b="0" i="0">
                <a:latin typeface="Source Sans Pro"/>
              </a:defRPr>
            </a:lvl3pPr>
            <a:lvl4pPr marL="7938" indent="0">
              <a:defRPr sz="1400" b="1" i="0">
                <a:latin typeface="Source Sans Pro"/>
              </a:defRPr>
            </a:lvl4pPr>
            <a:lvl5pPr marL="7938" indent="0">
              <a:defRPr sz="1400"/>
            </a:lvl5pPr>
          </a:lstStyle>
          <a:p>
            <a:pPr lvl="0">
              <a:defRPr/>
            </a:pPr>
            <a:endParaRPr lang="fr-FR"/>
          </a:p>
        </p:txBody>
      </p:sp>
      <p:sp>
        <p:nvSpPr>
          <p:cNvPr id="35" name="Espace réservé du texte 3"/>
          <p:cNvSpPr>
            <a:spLocks noGrp="1"/>
          </p:cNvSpPr>
          <p:nvPr>
            <p:ph type="body" sz="quarter" idx="45"/>
          </p:nvPr>
        </p:nvSpPr>
        <p:spPr bwMode="auto">
          <a:xfrm>
            <a:off x="8215085" y="2907212"/>
            <a:ext cx="3347147" cy="3278435"/>
          </a:xfrm>
          <a:prstGeom prst="rect">
            <a:avLst/>
          </a:prstGeom>
        </p:spPr>
        <p:txBody>
          <a:bodyPr anchor="t">
            <a:normAutofit/>
          </a:bodyPr>
          <a:lstStyle>
            <a:lvl1pPr>
              <a:lnSpc>
                <a:spcPct val="100000"/>
              </a:lnSpc>
              <a:defRPr sz="1400" b="0" i="0">
                <a:solidFill>
                  <a:schemeClr val="tx1"/>
                </a:solidFill>
                <a:latin typeface="Source Sans Pro"/>
                <a:ea typeface="Source Sans Pro"/>
              </a:defRPr>
            </a:lvl1pPr>
          </a:lstStyle>
          <a:p>
            <a:pPr lvl="0">
              <a:defRPr/>
            </a:pPr>
            <a:r>
              <a:rPr lang="fr-FR"/>
              <a:t>Cliquez pour modifier les styles du texte du masque</a:t>
            </a:r>
            <a:endParaRPr/>
          </a:p>
        </p:txBody>
      </p:sp>
      <p:sp>
        <p:nvSpPr>
          <p:cNvPr id="36" name="Espace réservé du texte 12"/>
          <p:cNvSpPr>
            <a:spLocks noGrp="1"/>
          </p:cNvSpPr>
          <p:nvPr>
            <p:ph type="body" sz="quarter" idx="46"/>
          </p:nvPr>
        </p:nvSpPr>
        <p:spPr bwMode="auto">
          <a:xfrm>
            <a:off x="8215086" y="2150242"/>
            <a:ext cx="3347149" cy="711200"/>
          </a:xfrm>
          <a:prstGeom prst="rect">
            <a:avLst/>
          </a:prstGeom>
        </p:spPr>
        <p:txBody>
          <a:bodyPr anchor="t" anchorCtr="0">
            <a:noAutofit/>
          </a:bodyPr>
          <a:lstStyle>
            <a:lvl1pPr marL="7938" indent="0">
              <a:lnSpc>
                <a:spcPct val="80000"/>
              </a:lnSpc>
              <a:spcAft>
                <a:spcPts val="0"/>
              </a:spcAft>
              <a:defRPr lang="fr-FR" sz="1800" b="1" i="0" cap="none">
                <a:solidFill>
                  <a:schemeClr val="tx1"/>
                </a:solidFill>
                <a:latin typeface="Paris2024"/>
                <a:ea typeface="+mn-ea"/>
                <a:cs typeface="+mn-cs"/>
              </a:defRPr>
            </a:lvl1pPr>
            <a:lvl2pPr marL="7938" indent="0">
              <a:defRPr sz="1600" b="0" i="0">
                <a:latin typeface="Paris2024 Semibold"/>
              </a:defRPr>
            </a:lvl2pPr>
            <a:lvl3pPr marL="7938" indent="0">
              <a:defRPr sz="1400" b="0" i="0">
                <a:latin typeface="Source Sans Pro"/>
              </a:defRPr>
            </a:lvl3pPr>
            <a:lvl4pPr marL="7938" indent="0">
              <a:defRPr sz="1400" b="1" i="0">
                <a:latin typeface="Source Sans Pro"/>
              </a:defRPr>
            </a:lvl4pPr>
            <a:lvl5pPr marL="7938" indent="0">
              <a:defRPr sz="1400"/>
            </a:lvl5pPr>
          </a:lstStyle>
          <a:p>
            <a:pPr lvl="0">
              <a:defRPr/>
            </a:pPr>
            <a:endParaRPr lang="fr-F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PhAnim="0" userDrawn="1">
  <p:cSld name="9_Contenu texte 2">
    <p:spTree>
      <p:nvGrpSpPr>
        <p:cNvPr id="1" name=""/>
        <p:cNvGrpSpPr/>
        <p:nvPr/>
      </p:nvGrpSpPr>
      <p:grpSpPr bwMode="auto">
        <a:xfrm>
          <a:off x="0" y="0"/>
          <a:ext cx="0" cy="0"/>
          <a:chOff x="0" y="0"/>
          <a:chExt cx="0" cy="0"/>
        </a:xfrm>
      </p:grpSpPr>
      <p:pic>
        <p:nvPicPr>
          <p:cNvPr id="8" name="Image 7"/>
          <p:cNvPicPr>
            <a:picLocks noChangeAspect="1"/>
          </p:cNvPicPr>
          <p:nvPr userDrawn="1"/>
        </p:nvPicPr>
        <p:blipFill>
          <a:blip r:embed="rId2"/>
          <a:srcRect l="12906" t="19802" r="13840" b="18390"/>
          <a:stretch/>
        </p:blipFill>
        <p:spPr bwMode="auto">
          <a:xfrm>
            <a:off x="-32256" y="9144"/>
            <a:ext cx="12224000" cy="6876000"/>
          </a:xfrm>
          <a:prstGeom prst="rect">
            <a:avLst/>
          </a:prstGeom>
        </p:spPr>
      </p:pic>
      <p:sp>
        <p:nvSpPr>
          <p:cNvPr id="5" name="Rectangle : avec coin arrondi 4"/>
          <p:cNvSpPr/>
          <p:nvPr userDrawn="1"/>
        </p:nvSpPr>
        <p:spPr bwMode="auto">
          <a:xfrm rot="5400000">
            <a:off x="2667000" y="-2667000"/>
            <a:ext cx="6858000" cy="12192000"/>
          </a:xfrm>
          <a:prstGeom prst="round1Rect">
            <a:avLst>
              <a:gd name="adj" fmla="val 324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400">
              <a:defRPr/>
            </a:pPr>
            <a:endParaRPr lang="fr-FR" sz="1800" b="1" kern="0">
              <a:solidFill>
                <a:srgbClr val="FFFFFF"/>
              </a:solidFill>
              <a:latin typeface="Source Sans Pro"/>
            </a:endParaRPr>
          </a:p>
        </p:txBody>
      </p:sp>
      <p:sp>
        <p:nvSpPr>
          <p:cNvPr id="3" name="Espace réservé du pied de page 2"/>
          <p:cNvSpPr>
            <a:spLocks noGrp="1"/>
          </p:cNvSpPr>
          <p:nvPr>
            <p:ph type="ftr" sz="quarter" idx="10"/>
          </p:nvPr>
        </p:nvSpPr>
        <p:spPr bwMode="auto"/>
        <p:txBody>
          <a:bodyPr/>
          <a:lstStyle>
            <a:lvl1pPr>
              <a:defRPr>
                <a:solidFill>
                  <a:schemeClr val="tx1"/>
                </a:solidFill>
              </a:defRPr>
            </a:lvl1pPr>
          </a:lstStyle>
          <a:p>
            <a:pPr>
              <a:defRPr/>
            </a:pPr>
            <a:r>
              <a:rPr>
                <a:solidFill>
                  <a:srgbClr val="000000"/>
                </a:solidFill>
              </a:rPr>
              <a:t>Titre de la présentation   |  00 ⏤ 00 ⏤ 2023</a:t>
            </a:r>
          </a:p>
        </p:txBody>
      </p:sp>
      <p:sp>
        <p:nvSpPr>
          <p:cNvPr id="4" name="Espace réservé du numéro de diapositive 3"/>
          <p:cNvSpPr>
            <a:spLocks noGrp="1"/>
          </p:cNvSpPr>
          <p:nvPr>
            <p:ph type="sldNum" sz="quarter" idx="11"/>
          </p:nvPr>
        </p:nvSpPr>
        <p:spPr bwMode="auto"/>
        <p:txBody>
          <a:bodyPr/>
          <a:lstStyle/>
          <a:p>
            <a:pPr>
              <a:defRPr/>
            </a:pPr>
            <a:fld id="{B2815BCE-692A-084A-934E-C84199EC0CFE}" type="slidenum">
              <a:rPr lang="fr-FR">
                <a:solidFill>
                  <a:srgbClr val="000000"/>
                </a:solidFill>
              </a:rPr>
              <a:pPr>
                <a:defRPr/>
              </a:pPr>
              <a:t>‹N°›</a:t>
            </a:fld>
            <a:endParaRPr lang="fr-FR">
              <a:solidFill>
                <a:srgbClr val="000000"/>
              </a:solidFill>
            </a:endParaRPr>
          </a:p>
        </p:txBody>
      </p:sp>
      <p:sp>
        <p:nvSpPr>
          <p:cNvPr id="2" name="Espace réservé de la date 14"/>
          <p:cNvSpPr txBox="1"/>
          <p:nvPr userDrawn="1"/>
        </p:nvSpPr>
        <p:spPr bwMode="auto">
          <a:xfrm rot="16199999">
            <a:off x="-276481" y="3367442"/>
            <a:ext cx="1135118" cy="123119"/>
          </a:xfrm>
          <a:prstGeom prst="rect">
            <a:avLst/>
          </a:prstGeom>
        </p:spPr>
        <p:txBody>
          <a:bodyPr anchor="ctr"/>
          <a:lstStyle>
            <a:defPPr>
              <a:defRPr lang="fr-FR"/>
            </a:defPPr>
            <a:lvl1pPr marL="0" algn="l" defTabSz="737372">
              <a:defRPr sz="1450">
                <a:solidFill>
                  <a:schemeClr val="tx1"/>
                </a:solidFill>
                <a:latin typeface="+mn-lt"/>
                <a:ea typeface="+mn-ea"/>
                <a:cs typeface="+mn-cs"/>
              </a:defRPr>
            </a:lvl1pPr>
            <a:lvl2pPr marL="368686" algn="l" defTabSz="737372">
              <a:defRPr sz="1450">
                <a:solidFill>
                  <a:schemeClr val="tx1"/>
                </a:solidFill>
                <a:latin typeface="+mn-lt"/>
                <a:ea typeface="+mn-ea"/>
                <a:cs typeface="+mn-cs"/>
              </a:defRPr>
            </a:lvl2pPr>
            <a:lvl3pPr marL="737372" algn="l" defTabSz="737372">
              <a:defRPr sz="1450">
                <a:solidFill>
                  <a:schemeClr val="tx1"/>
                </a:solidFill>
                <a:latin typeface="+mn-lt"/>
                <a:ea typeface="+mn-ea"/>
                <a:cs typeface="+mn-cs"/>
              </a:defRPr>
            </a:lvl3pPr>
            <a:lvl4pPr marL="1106058" algn="l" defTabSz="737372">
              <a:defRPr sz="1450">
                <a:solidFill>
                  <a:schemeClr val="tx1"/>
                </a:solidFill>
                <a:latin typeface="+mn-lt"/>
                <a:ea typeface="+mn-ea"/>
                <a:cs typeface="+mn-cs"/>
              </a:defRPr>
            </a:lvl4pPr>
            <a:lvl5pPr marL="1474745" algn="l" defTabSz="737372">
              <a:defRPr sz="1450">
                <a:solidFill>
                  <a:schemeClr val="tx1"/>
                </a:solidFill>
                <a:latin typeface="+mn-lt"/>
                <a:ea typeface="+mn-ea"/>
                <a:cs typeface="+mn-cs"/>
              </a:defRPr>
            </a:lvl5pPr>
            <a:lvl6pPr marL="1843431" algn="l" defTabSz="737372">
              <a:defRPr sz="1450">
                <a:solidFill>
                  <a:schemeClr val="tx1"/>
                </a:solidFill>
                <a:latin typeface="+mn-lt"/>
                <a:ea typeface="+mn-ea"/>
                <a:cs typeface="+mn-cs"/>
              </a:defRPr>
            </a:lvl6pPr>
            <a:lvl7pPr marL="2212117" algn="l" defTabSz="737372">
              <a:defRPr sz="1450">
                <a:solidFill>
                  <a:schemeClr val="tx1"/>
                </a:solidFill>
                <a:latin typeface="+mn-lt"/>
                <a:ea typeface="+mn-ea"/>
                <a:cs typeface="+mn-cs"/>
              </a:defRPr>
            </a:lvl7pPr>
            <a:lvl8pPr marL="2580803" algn="l" defTabSz="737372">
              <a:defRPr sz="1450">
                <a:solidFill>
                  <a:schemeClr val="tx1"/>
                </a:solidFill>
                <a:latin typeface="+mn-lt"/>
                <a:ea typeface="+mn-ea"/>
                <a:cs typeface="+mn-cs"/>
              </a:defRPr>
            </a:lvl8pPr>
            <a:lvl9pPr marL="2949489" algn="l" defTabSz="737372">
              <a:defRPr sz="1450">
                <a:solidFill>
                  <a:schemeClr val="tx1"/>
                </a:solidFill>
                <a:latin typeface="+mn-lt"/>
                <a:ea typeface="+mn-ea"/>
                <a:cs typeface="+mn-cs"/>
              </a:defRPr>
            </a:lvl9pPr>
          </a:lstStyle>
          <a:p>
            <a:pPr algn="ctr">
              <a:defRPr/>
            </a:pPr>
            <a:r>
              <a:rPr lang="fr-FR" sz="800" b="1" kern="0" spc="100">
                <a:solidFill>
                  <a:srgbClr val="000000"/>
                </a:solidFill>
                <a:latin typeface="Paris2024"/>
              </a:rPr>
              <a:t>PARIS2024</a:t>
            </a:r>
            <a:endParaRPr lang="en-US" kern="0">
              <a:solidFill>
                <a:srgbClr val="000000"/>
              </a:solidFill>
            </a:endParaRPr>
          </a:p>
        </p:txBody>
      </p:sp>
      <p:sp>
        <p:nvSpPr>
          <p:cNvPr id="6" name="Titre 1"/>
          <p:cNvSpPr>
            <a:spLocks noGrp="1"/>
          </p:cNvSpPr>
          <p:nvPr>
            <p:ph type="title" hasCustomPrompt="1"/>
          </p:nvPr>
        </p:nvSpPr>
        <p:spPr bwMode="auto">
          <a:xfrm>
            <a:off x="629764" y="487680"/>
            <a:ext cx="10932468" cy="518160"/>
          </a:xfrm>
        </p:spPr>
        <p:txBody>
          <a:bodyPr anchor="t">
            <a:noAutofit/>
          </a:bodyPr>
          <a:lstStyle>
            <a:lvl1pPr>
              <a:defRPr lang="fr-FR" sz="4000" b="1" i="1" cap="all">
                <a:solidFill>
                  <a:schemeClr val="tx1"/>
                </a:solidFill>
                <a:latin typeface="Paris2024 Black"/>
                <a:ea typeface="+mj-ea"/>
                <a:cs typeface="+mj-cs"/>
              </a:defRPr>
            </a:lvl1pPr>
          </a:lstStyle>
          <a:p>
            <a:pPr>
              <a:defRPr/>
            </a:pPr>
            <a:r>
              <a:rPr lang="fr-FR"/>
              <a:t>Titre de la slide</a:t>
            </a:r>
            <a:endParaRPr/>
          </a:p>
        </p:txBody>
      </p:sp>
      <p:sp>
        <p:nvSpPr>
          <p:cNvPr id="7" name="Espace réservé du texte 12"/>
          <p:cNvSpPr>
            <a:spLocks noGrp="1"/>
          </p:cNvSpPr>
          <p:nvPr>
            <p:ph type="body" sz="quarter" idx="37" hasCustomPrompt="1"/>
          </p:nvPr>
        </p:nvSpPr>
        <p:spPr bwMode="auto">
          <a:xfrm>
            <a:off x="629763" y="1006710"/>
            <a:ext cx="10932468" cy="486585"/>
          </a:xfrm>
          <a:prstGeom prst="rect">
            <a:avLst/>
          </a:prstGeom>
        </p:spPr>
        <p:txBody>
          <a:bodyPr anchor="t" anchorCtr="0">
            <a:noAutofit/>
          </a:bodyPr>
          <a:lstStyle>
            <a:lvl1pPr marL="7938" indent="0">
              <a:lnSpc>
                <a:spcPct val="80000"/>
              </a:lnSpc>
              <a:spcAft>
                <a:spcPts val="0"/>
              </a:spcAft>
              <a:defRPr lang="fr-FR" sz="2000" b="1" i="0" cap="all">
                <a:solidFill>
                  <a:schemeClr val="tx1"/>
                </a:solidFill>
                <a:latin typeface="Paris2024"/>
                <a:ea typeface="+mn-ea"/>
                <a:cs typeface="+mn-cs"/>
              </a:defRPr>
            </a:lvl1pPr>
            <a:lvl2pPr marL="7938" indent="0">
              <a:defRPr sz="1600" b="0" i="0">
                <a:latin typeface="Paris2024 Semibold"/>
              </a:defRPr>
            </a:lvl2pPr>
            <a:lvl3pPr marL="7938" indent="0">
              <a:defRPr sz="1400" b="0" i="0">
                <a:latin typeface="Source Sans Pro"/>
              </a:defRPr>
            </a:lvl3pPr>
            <a:lvl4pPr marL="7938" indent="0">
              <a:defRPr sz="1400" b="1" i="0">
                <a:latin typeface="Source Sans Pro"/>
              </a:defRPr>
            </a:lvl4pPr>
            <a:lvl5pPr marL="7938" indent="0">
              <a:defRPr sz="1400"/>
            </a:lvl5pPr>
          </a:lstStyle>
          <a:p>
            <a:pPr lvl="0">
              <a:defRPr/>
            </a:pPr>
            <a:r>
              <a:rPr lang="fr-FR"/>
              <a:t>Sous-titre de la slide</a:t>
            </a:r>
            <a:endParaRPr/>
          </a:p>
        </p:txBody>
      </p:sp>
      <p:sp>
        <p:nvSpPr>
          <p:cNvPr id="14" name="Espace réservé du texte 3"/>
          <p:cNvSpPr>
            <a:spLocks noGrp="1"/>
          </p:cNvSpPr>
          <p:nvPr>
            <p:ph type="body" sz="quarter" idx="41"/>
          </p:nvPr>
        </p:nvSpPr>
        <p:spPr bwMode="auto">
          <a:xfrm>
            <a:off x="629764" y="2907212"/>
            <a:ext cx="3347147" cy="3278435"/>
          </a:xfrm>
          <a:prstGeom prst="rect">
            <a:avLst/>
          </a:prstGeom>
        </p:spPr>
        <p:txBody>
          <a:bodyPr anchor="t">
            <a:normAutofit/>
          </a:bodyPr>
          <a:lstStyle>
            <a:lvl1pPr>
              <a:lnSpc>
                <a:spcPct val="100000"/>
              </a:lnSpc>
              <a:defRPr sz="1400" b="0" i="0">
                <a:solidFill>
                  <a:schemeClr val="tx1"/>
                </a:solidFill>
                <a:latin typeface="Source Sans Pro"/>
                <a:ea typeface="Source Sans Pro"/>
              </a:defRPr>
            </a:lvl1pPr>
          </a:lstStyle>
          <a:p>
            <a:pPr lvl="0">
              <a:defRPr/>
            </a:pPr>
            <a:r>
              <a:rPr lang="fr-FR"/>
              <a:t>Cliquez pour modifier les styles du texte du masque</a:t>
            </a:r>
            <a:endParaRPr/>
          </a:p>
        </p:txBody>
      </p:sp>
      <p:sp>
        <p:nvSpPr>
          <p:cNvPr id="15" name="Espace réservé du texte 12"/>
          <p:cNvSpPr>
            <a:spLocks noGrp="1"/>
          </p:cNvSpPr>
          <p:nvPr>
            <p:ph type="body" sz="quarter" idx="42"/>
          </p:nvPr>
        </p:nvSpPr>
        <p:spPr bwMode="auto">
          <a:xfrm>
            <a:off x="629765" y="2150242"/>
            <a:ext cx="3347149" cy="711200"/>
          </a:xfrm>
          <a:prstGeom prst="rect">
            <a:avLst/>
          </a:prstGeom>
        </p:spPr>
        <p:txBody>
          <a:bodyPr anchor="t" anchorCtr="0">
            <a:noAutofit/>
          </a:bodyPr>
          <a:lstStyle>
            <a:lvl1pPr marL="7938" indent="0">
              <a:lnSpc>
                <a:spcPct val="80000"/>
              </a:lnSpc>
              <a:spcAft>
                <a:spcPts val="0"/>
              </a:spcAft>
              <a:defRPr lang="fr-FR" sz="1800" b="1" i="0" cap="none">
                <a:solidFill>
                  <a:schemeClr val="tx1"/>
                </a:solidFill>
                <a:latin typeface="Paris2024"/>
                <a:ea typeface="+mn-ea"/>
                <a:cs typeface="+mn-cs"/>
              </a:defRPr>
            </a:lvl1pPr>
            <a:lvl2pPr marL="7938" indent="0">
              <a:defRPr sz="1600" b="0" i="0">
                <a:latin typeface="Paris2024 Semibold"/>
              </a:defRPr>
            </a:lvl2pPr>
            <a:lvl3pPr marL="7938" indent="0">
              <a:defRPr sz="1400" b="0" i="0">
                <a:latin typeface="Source Sans Pro"/>
              </a:defRPr>
            </a:lvl3pPr>
            <a:lvl4pPr marL="7938" indent="0">
              <a:defRPr sz="1400" b="1" i="0">
                <a:latin typeface="Source Sans Pro"/>
              </a:defRPr>
            </a:lvl4pPr>
            <a:lvl5pPr marL="7938" indent="0">
              <a:defRPr sz="1400"/>
            </a:lvl5pPr>
          </a:lstStyle>
          <a:p>
            <a:pPr lvl="0">
              <a:defRPr/>
            </a:pPr>
            <a:endParaRPr lang="fr-FR"/>
          </a:p>
        </p:txBody>
      </p:sp>
      <p:sp>
        <p:nvSpPr>
          <p:cNvPr id="33" name="Espace réservé du texte 3"/>
          <p:cNvSpPr>
            <a:spLocks noGrp="1"/>
          </p:cNvSpPr>
          <p:nvPr>
            <p:ph type="body" sz="quarter" idx="43"/>
          </p:nvPr>
        </p:nvSpPr>
        <p:spPr bwMode="auto">
          <a:xfrm>
            <a:off x="4422424" y="2907212"/>
            <a:ext cx="3347147" cy="3278435"/>
          </a:xfrm>
          <a:prstGeom prst="rect">
            <a:avLst/>
          </a:prstGeom>
        </p:spPr>
        <p:txBody>
          <a:bodyPr anchor="t">
            <a:normAutofit/>
          </a:bodyPr>
          <a:lstStyle>
            <a:lvl1pPr>
              <a:lnSpc>
                <a:spcPct val="100000"/>
              </a:lnSpc>
              <a:defRPr sz="1400" b="0" i="0">
                <a:solidFill>
                  <a:schemeClr val="tx1"/>
                </a:solidFill>
                <a:latin typeface="Source Sans Pro"/>
                <a:ea typeface="Source Sans Pro"/>
              </a:defRPr>
            </a:lvl1pPr>
          </a:lstStyle>
          <a:p>
            <a:pPr lvl="0">
              <a:defRPr/>
            </a:pPr>
            <a:r>
              <a:rPr lang="fr-FR"/>
              <a:t>Cliquez pour modifier les styles du texte du masque</a:t>
            </a:r>
            <a:endParaRPr/>
          </a:p>
        </p:txBody>
      </p:sp>
      <p:sp>
        <p:nvSpPr>
          <p:cNvPr id="34" name="Espace réservé du texte 12"/>
          <p:cNvSpPr>
            <a:spLocks noGrp="1"/>
          </p:cNvSpPr>
          <p:nvPr>
            <p:ph type="body" sz="quarter" idx="44"/>
          </p:nvPr>
        </p:nvSpPr>
        <p:spPr bwMode="auto">
          <a:xfrm>
            <a:off x="4422425" y="2150242"/>
            <a:ext cx="3347149" cy="711200"/>
          </a:xfrm>
          <a:prstGeom prst="rect">
            <a:avLst/>
          </a:prstGeom>
        </p:spPr>
        <p:txBody>
          <a:bodyPr anchor="t" anchorCtr="0">
            <a:noAutofit/>
          </a:bodyPr>
          <a:lstStyle>
            <a:lvl1pPr marL="7938" indent="0">
              <a:lnSpc>
                <a:spcPct val="80000"/>
              </a:lnSpc>
              <a:spcAft>
                <a:spcPts val="0"/>
              </a:spcAft>
              <a:defRPr lang="fr-FR" sz="1800" b="1" i="0" cap="none">
                <a:solidFill>
                  <a:schemeClr val="tx1"/>
                </a:solidFill>
                <a:latin typeface="Paris2024"/>
                <a:ea typeface="+mn-ea"/>
                <a:cs typeface="+mn-cs"/>
              </a:defRPr>
            </a:lvl1pPr>
            <a:lvl2pPr marL="7938" indent="0">
              <a:defRPr sz="1600" b="0" i="0">
                <a:latin typeface="Paris2024 Semibold"/>
              </a:defRPr>
            </a:lvl2pPr>
            <a:lvl3pPr marL="7938" indent="0">
              <a:defRPr sz="1400" b="0" i="0">
                <a:latin typeface="Source Sans Pro"/>
              </a:defRPr>
            </a:lvl3pPr>
            <a:lvl4pPr marL="7938" indent="0">
              <a:defRPr sz="1400" b="1" i="0">
                <a:latin typeface="Source Sans Pro"/>
              </a:defRPr>
            </a:lvl4pPr>
            <a:lvl5pPr marL="7938" indent="0">
              <a:defRPr sz="1400"/>
            </a:lvl5pPr>
          </a:lstStyle>
          <a:p>
            <a:pPr lvl="0">
              <a:defRPr/>
            </a:pPr>
            <a:endParaRPr lang="fr-FR"/>
          </a:p>
        </p:txBody>
      </p:sp>
      <p:sp>
        <p:nvSpPr>
          <p:cNvPr id="35" name="Espace réservé du texte 3"/>
          <p:cNvSpPr>
            <a:spLocks noGrp="1"/>
          </p:cNvSpPr>
          <p:nvPr>
            <p:ph type="body" sz="quarter" idx="45"/>
          </p:nvPr>
        </p:nvSpPr>
        <p:spPr bwMode="auto">
          <a:xfrm>
            <a:off x="8215085" y="2907212"/>
            <a:ext cx="3347147" cy="3278435"/>
          </a:xfrm>
          <a:prstGeom prst="rect">
            <a:avLst/>
          </a:prstGeom>
        </p:spPr>
        <p:txBody>
          <a:bodyPr anchor="t">
            <a:normAutofit/>
          </a:bodyPr>
          <a:lstStyle>
            <a:lvl1pPr>
              <a:lnSpc>
                <a:spcPct val="100000"/>
              </a:lnSpc>
              <a:defRPr sz="1400" b="0" i="0">
                <a:solidFill>
                  <a:schemeClr val="tx1"/>
                </a:solidFill>
                <a:latin typeface="Source Sans Pro"/>
                <a:ea typeface="Source Sans Pro"/>
              </a:defRPr>
            </a:lvl1pPr>
          </a:lstStyle>
          <a:p>
            <a:pPr lvl="0">
              <a:defRPr/>
            </a:pPr>
            <a:r>
              <a:rPr lang="fr-FR"/>
              <a:t>Cliquez pour modifier les styles du texte du masque</a:t>
            </a:r>
            <a:endParaRPr/>
          </a:p>
        </p:txBody>
      </p:sp>
      <p:sp>
        <p:nvSpPr>
          <p:cNvPr id="36" name="Espace réservé du texte 12"/>
          <p:cNvSpPr>
            <a:spLocks noGrp="1"/>
          </p:cNvSpPr>
          <p:nvPr>
            <p:ph type="body" sz="quarter" idx="46"/>
          </p:nvPr>
        </p:nvSpPr>
        <p:spPr bwMode="auto">
          <a:xfrm>
            <a:off x="8215086" y="2150242"/>
            <a:ext cx="3347149" cy="711200"/>
          </a:xfrm>
          <a:prstGeom prst="rect">
            <a:avLst/>
          </a:prstGeom>
        </p:spPr>
        <p:txBody>
          <a:bodyPr anchor="t" anchorCtr="0">
            <a:noAutofit/>
          </a:bodyPr>
          <a:lstStyle>
            <a:lvl1pPr marL="7938" indent="0">
              <a:lnSpc>
                <a:spcPct val="80000"/>
              </a:lnSpc>
              <a:spcAft>
                <a:spcPts val="0"/>
              </a:spcAft>
              <a:defRPr lang="fr-FR" sz="1800" b="1" i="0" cap="none">
                <a:solidFill>
                  <a:schemeClr val="tx1"/>
                </a:solidFill>
                <a:latin typeface="Paris2024"/>
                <a:ea typeface="+mn-ea"/>
                <a:cs typeface="+mn-cs"/>
              </a:defRPr>
            </a:lvl1pPr>
            <a:lvl2pPr marL="7938" indent="0">
              <a:defRPr sz="1600" b="0" i="0">
                <a:latin typeface="Paris2024 Semibold"/>
              </a:defRPr>
            </a:lvl2pPr>
            <a:lvl3pPr marL="7938" indent="0">
              <a:defRPr sz="1400" b="0" i="0">
                <a:latin typeface="Source Sans Pro"/>
              </a:defRPr>
            </a:lvl3pPr>
            <a:lvl4pPr marL="7938" indent="0">
              <a:defRPr sz="1400" b="1" i="0">
                <a:latin typeface="Source Sans Pro"/>
              </a:defRPr>
            </a:lvl4pPr>
            <a:lvl5pPr marL="7938" indent="0">
              <a:defRPr sz="1400"/>
            </a:lvl5pPr>
          </a:lstStyle>
          <a:p>
            <a:pPr lvl="0">
              <a:defRPr/>
            </a:pPr>
            <a:endParaRPr lang="fr-F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PhAnim="0" userDrawn="1">
  <p:cSld name="9_Contenu texte 2">
    <p:spTree>
      <p:nvGrpSpPr>
        <p:cNvPr id="1" name=""/>
        <p:cNvGrpSpPr/>
        <p:nvPr/>
      </p:nvGrpSpPr>
      <p:grpSpPr bwMode="auto">
        <a:xfrm>
          <a:off x="0" y="0"/>
          <a:ext cx="0" cy="0"/>
          <a:chOff x="0" y="0"/>
          <a:chExt cx="0" cy="0"/>
        </a:xfrm>
      </p:grpSpPr>
      <p:pic>
        <p:nvPicPr>
          <p:cNvPr id="8" name="Image 7"/>
          <p:cNvPicPr>
            <a:picLocks noChangeAspect="1"/>
          </p:cNvPicPr>
          <p:nvPr userDrawn="1"/>
        </p:nvPicPr>
        <p:blipFill>
          <a:blip r:embed="rId2"/>
          <a:srcRect l="12906" t="19802" r="13840" b="18390"/>
          <a:stretch/>
        </p:blipFill>
        <p:spPr bwMode="auto">
          <a:xfrm>
            <a:off x="-32256" y="9144"/>
            <a:ext cx="12224000" cy="6876000"/>
          </a:xfrm>
          <a:prstGeom prst="rect">
            <a:avLst/>
          </a:prstGeom>
        </p:spPr>
      </p:pic>
      <p:sp>
        <p:nvSpPr>
          <p:cNvPr id="5" name="Rectangle : avec coin arrondi 4"/>
          <p:cNvSpPr/>
          <p:nvPr userDrawn="1"/>
        </p:nvSpPr>
        <p:spPr bwMode="auto">
          <a:xfrm rot="5400000">
            <a:off x="2667000" y="-2667000"/>
            <a:ext cx="6858000" cy="12192000"/>
          </a:xfrm>
          <a:prstGeom prst="round1Rect">
            <a:avLst>
              <a:gd name="adj" fmla="val 324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400">
              <a:defRPr/>
            </a:pPr>
            <a:endParaRPr lang="fr-FR" sz="1800" b="1" kern="0">
              <a:solidFill>
                <a:srgbClr val="FFFFFF"/>
              </a:solidFill>
              <a:latin typeface="Source Sans Pro"/>
            </a:endParaRPr>
          </a:p>
        </p:txBody>
      </p:sp>
      <p:sp>
        <p:nvSpPr>
          <p:cNvPr id="3" name="Espace réservé du pied de page 2"/>
          <p:cNvSpPr>
            <a:spLocks noGrp="1"/>
          </p:cNvSpPr>
          <p:nvPr>
            <p:ph type="ftr" sz="quarter" idx="10"/>
          </p:nvPr>
        </p:nvSpPr>
        <p:spPr bwMode="auto"/>
        <p:txBody>
          <a:bodyPr/>
          <a:lstStyle>
            <a:lvl1pPr>
              <a:defRPr>
                <a:solidFill>
                  <a:schemeClr val="tx1"/>
                </a:solidFill>
              </a:defRPr>
            </a:lvl1pPr>
          </a:lstStyle>
          <a:p>
            <a:pPr>
              <a:defRPr/>
            </a:pPr>
            <a:r>
              <a:rPr>
                <a:solidFill>
                  <a:srgbClr val="000000"/>
                </a:solidFill>
              </a:rPr>
              <a:t>Titre de la présentation   |  00 ⏤ 00 ⏤ 2023</a:t>
            </a:r>
          </a:p>
        </p:txBody>
      </p:sp>
      <p:sp>
        <p:nvSpPr>
          <p:cNvPr id="4" name="Espace réservé du numéro de diapositive 3"/>
          <p:cNvSpPr>
            <a:spLocks noGrp="1"/>
          </p:cNvSpPr>
          <p:nvPr>
            <p:ph type="sldNum" sz="quarter" idx="11"/>
          </p:nvPr>
        </p:nvSpPr>
        <p:spPr bwMode="auto"/>
        <p:txBody>
          <a:bodyPr/>
          <a:lstStyle/>
          <a:p>
            <a:pPr>
              <a:defRPr/>
            </a:pPr>
            <a:fld id="{B2815BCE-692A-084A-934E-C84199EC0CFE}" type="slidenum">
              <a:rPr lang="fr-FR">
                <a:solidFill>
                  <a:srgbClr val="000000"/>
                </a:solidFill>
              </a:rPr>
              <a:pPr>
                <a:defRPr/>
              </a:pPr>
              <a:t>‹N°›</a:t>
            </a:fld>
            <a:endParaRPr lang="fr-FR">
              <a:solidFill>
                <a:srgbClr val="000000"/>
              </a:solidFill>
            </a:endParaRPr>
          </a:p>
        </p:txBody>
      </p:sp>
      <p:sp>
        <p:nvSpPr>
          <p:cNvPr id="2" name="Espace réservé de la date 14"/>
          <p:cNvSpPr txBox="1"/>
          <p:nvPr userDrawn="1"/>
        </p:nvSpPr>
        <p:spPr bwMode="auto">
          <a:xfrm rot="16199999">
            <a:off x="-276481" y="3367442"/>
            <a:ext cx="1135118" cy="123119"/>
          </a:xfrm>
          <a:prstGeom prst="rect">
            <a:avLst/>
          </a:prstGeom>
        </p:spPr>
        <p:txBody>
          <a:bodyPr anchor="ctr"/>
          <a:lstStyle>
            <a:defPPr>
              <a:defRPr lang="fr-FR"/>
            </a:defPPr>
            <a:lvl1pPr marL="0" algn="l" defTabSz="737372">
              <a:defRPr sz="1450">
                <a:solidFill>
                  <a:schemeClr val="tx1"/>
                </a:solidFill>
                <a:latin typeface="+mn-lt"/>
                <a:ea typeface="+mn-ea"/>
                <a:cs typeface="+mn-cs"/>
              </a:defRPr>
            </a:lvl1pPr>
            <a:lvl2pPr marL="368686" algn="l" defTabSz="737372">
              <a:defRPr sz="1450">
                <a:solidFill>
                  <a:schemeClr val="tx1"/>
                </a:solidFill>
                <a:latin typeface="+mn-lt"/>
                <a:ea typeface="+mn-ea"/>
                <a:cs typeface="+mn-cs"/>
              </a:defRPr>
            </a:lvl2pPr>
            <a:lvl3pPr marL="737372" algn="l" defTabSz="737372">
              <a:defRPr sz="1450">
                <a:solidFill>
                  <a:schemeClr val="tx1"/>
                </a:solidFill>
                <a:latin typeface="+mn-lt"/>
                <a:ea typeface="+mn-ea"/>
                <a:cs typeface="+mn-cs"/>
              </a:defRPr>
            </a:lvl3pPr>
            <a:lvl4pPr marL="1106058" algn="l" defTabSz="737372">
              <a:defRPr sz="1450">
                <a:solidFill>
                  <a:schemeClr val="tx1"/>
                </a:solidFill>
                <a:latin typeface="+mn-lt"/>
                <a:ea typeface="+mn-ea"/>
                <a:cs typeface="+mn-cs"/>
              </a:defRPr>
            </a:lvl4pPr>
            <a:lvl5pPr marL="1474745" algn="l" defTabSz="737372">
              <a:defRPr sz="1450">
                <a:solidFill>
                  <a:schemeClr val="tx1"/>
                </a:solidFill>
                <a:latin typeface="+mn-lt"/>
                <a:ea typeface="+mn-ea"/>
                <a:cs typeface="+mn-cs"/>
              </a:defRPr>
            </a:lvl5pPr>
            <a:lvl6pPr marL="1843431" algn="l" defTabSz="737372">
              <a:defRPr sz="1450">
                <a:solidFill>
                  <a:schemeClr val="tx1"/>
                </a:solidFill>
                <a:latin typeface="+mn-lt"/>
                <a:ea typeface="+mn-ea"/>
                <a:cs typeface="+mn-cs"/>
              </a:defRPr>
            </a:lvl6pPr>
            <a:lvl7pPr marL="2212117" algn="l" defTabSz="737372">
              <a:defRPr sz="1450">
                <a:solidFill>
                  <a:schemeClr val="tx1"/>
                </a:solidFill>
                <a:latin typeface="+mn-lt"/>
                <a:ea typeface="+mn-ea"/>
                <a:cs typeface="+mn-cs"/>
              </a:defRPr>
            </a:lvl7pPr>
            <a:lvl8pPr marL="2580803" algn="l" defTabSz="737372">
              <a:defRPr sz="1450">
                <a:solidFill>
                  <a:schemeClr val="tx1"/>
                </a:solidFill>
                <a:latin typeface="+mn-lt"/>
                <a:ea typeface="+mn-ea"/>
                <a:cs typeface="+mn-cs"/>
              </a:defRPr>
            </a:lvl8pPr>
            <a:lvl9pPr marL="2949489" algn="l" defTabSz="737372">
              <a:defRPr sz="1450">
                <a:solidFill>
                  <a:schemeClr val="tx1"/>
                </a:solidFill>
                <a:latin typeface="+mn-lt"/>
                <a:ea typeface="+mn-ea"/>
                <a:cs typeface="+mn-cs"/>
              </a:defRPr>
            </a:lvl9pPr>
          </a:lstStyle>
          <a:p>
            <a:pPr algn="ctr">
              <a:defRPr/>
            </a:pPr>
            <a:r>
              <a:rPr lang="fr-FR" sz="800" b="1" kern="0" spc="100">
                <a:solidFill>
                  <a:srgbClr val="000000"/>
                </a:solidFill>
                <a:latin typeface="Paris2024"/>
              </a:rPr>
              <a:t>PARIS2024</a:t>
            </a:r>
            <a:endParaRPr lang="en-US" kern="0">
              <a:solidFill>
                <a:srgbClr val="000000"/>
              </a:solidFill>
            </a:endParaRPr>
          </a:p>
        </p:txBody>
      </p:sp>
      <p:sp>
        <p:nvSpPr>
          <p:cNvPr id="6" name="Titre 1"/>
          <p:cNvSpPr>
            <a:spLocks noGrp="1"/>
          </p:cNvSpPr>
          <p:nvPr>
            <p:ph type="title" hasCustomPrompt="1"/>
          </p:nvPr>
        </p:nvSpPr>
        <p:spPr bwMode="auto">
          <a:xfrm>
            <a:off x="629764" y="487680"/>
            <a:ext cx="10932468" cy="518160"/>
          </a:xfrm>
        </p:spPr>
        <p:txBody>
          <a:bodyPr anchor="t">
            <a:noAutofit/>
          </a:bodyPr>
          <a:lstStyle>
            <a:lvl1pPr>
              <a:defRPr lang="fr-FR" sz="4000" b="1" i="1" cap="all">
                <a:solidFill>
                  <a:schemeClr val="tx1"/>
                </a:solidFill>
                <a:latin typeface="Paris2024 Black"/>
                <a:ea typeface="+mj-ea"/>
                <a:cs typeface="+mj-cs"/>
              </a:defRPr>
            </a:lvl1pPr>
          </a:lstStyle>
          <a:p>
            <a:pPr>
              <a:defRPr/>
            </a:pPr>
            <a:r>
              <a:rPr lang="fr-FR"/>
              <a:t>Titre de la slide</a:t>
            </a:r>
            <a:endParaRPr/>
          </a:p>
        </p:txBody>
      </p:sp>
      <p:sp>
        <p:nvSpPr>
          <p:cNvPr id="7" name="Espace réservé du texte 12"/>
          <p:cNvSpPr>
            <a:spLocks noGrp="1"/>
          </p:cNvSpPr>
          <p:nvPr>
            <p:ph type="body" sz="quarter" idx="37" hasCustomPrompt="1"/>
          </p:nvPr>
        </p:nvSpPr>
        <p:spPr bwMode="auto">
          <a:xfrm>
            <a:off x="629763" y="1006710"/>
            <a:ext cx="10932468" cy="486585"/>
          </a:xfrm>
          <a:prstGeom prst="rect">
            <a:avLst/>
          </a:prstGeom>
        </p:spPr>
        <p:txBody>
          <a:bodyPr anchor="t" anchorCtr="0">
            <a:noAutofit/>
          </a:bodyPr>
          <a:lstStyle>
            <a:lvl1pPr marL="7938" indent="0">
              <a:lnSpc>
                <a:spcPct val="80000"/>
              </a:lnSpc>
              <a:spcAft>
                <a:spcPts val="0"/>
              </a:spcAft>
              <a:defRPr lang="fr-FR" sz="2000" b="1" i="0" cap="all">
                <a:solidFill>
                  <a:schemeClr val="tx1"/>
                </a:solidFill>
                <a:latin typeface="Paris2024"/>
                <a:ea typeface="+mn-ea"/>
                <a:cs typeface="+mn-cs"/>
              </a:defRPr>
            </a:lvl1pPr>
            <a:lvl2pPr marL="7938" indent="0">
              <a:defRPr sz="1600" b="0" i="0">
                <a:latin typeface="Paris2024 Semibold"/>
              </a:defRPr>
            </a:lvl2pPr>
            <a:lvl3pPr marL="7938" indent="0">
              <a:defRPr sz="1400" b="0" i="0">
                <a:latin typeface="Source Sans Pro"/>
              </a:defRPr>
            </a:lvl3pPr>
            <a:lvl4pPr marL="7938" indent="0">
              <a:defRPr sz="1400" b="1" i="0">
                <a:latin typeface="Source Sans Pro"/>
              </a:defRPr>
            </a:lvl4pPr>
            <a:lvl5pPr marL="7938" indent="0">
              <a:defRPr sz="1400"/>
            </a:lvl5pPr>
          </a:lstStyle>
          <a:p>
            <a:pPr lvl="0">
              <a:defRPr/>
            </a:pPr>
            <a:r>
              <a:rPr lang="fr-FR"/>
              <a:t>Sous-titre de la slide</a:t>
            </a:r>
            <a:endParaRPr/>
          </a:p>
        </p:txBody>
      </p:sp>
      <p:sp>
        <p:nvSpPr>
          <p:cNvPr id="14" name="Espace réservé du texte 3"/>
          <p:cNvSpPr>
            <a:spLocks noGrp="1"/>
          </p:cNvSpPr>
          <p:nvPr>
            <p:ph type="body" sz="quarter" idx="41"/>
          </p:nvPr>
        </p:nvSpPr>
        <p:spPr bwMode="auto">
          <a:xfrm>
            <a:off x="629764" y="2907212"/>
            <a:ext cx="3347147" cy="3278435"/>
          </a:xfrm>
          <a:prstGeom prst="rect">
            <a:avLst/>
          </a:prstGeom>
        </p:spPr>
        <p:txBody>
          <a:bodyPr anchor="t">
            <a:normAutofit/>
          </a:bodyPr>
          <a:lstStyle>
            <a:lvl1pPr>
              <a:lnSpc>
                <a:spcPct val="100000"/>
              </a:lnSpc>
              <a:defRPr sz="1400" b="0" i="0">
                <a:solidFill>
                  <a:schemeClr val="tx1"/>
                </a:solidFill>
                <a:latin typeface="Source Sans Pro"/>
                <a:ea typeface="Source Sans Pro"/>
              </a:defRPr>
            </a:lvl1pPr>
          </a:lstStyle>
          <a:p>
            <a:pPr lvl="0">
              <a:defRPr/>
            </a:pPr>
            <a:r>
              <a:rPr lang="fr-FR"/>
              <a:t>Cliquez pour modifier les styles du texte du masque</a:t>
            </a:r>
            <a:endParaRPr/>
          </a:p>
        </p:txBody>
      </p:sp>
      <p:sp>
        <p:nvSpPr>
          <p:cNvPr id="15" name="Espace réservé du texte 12"/>
          <p:cNvSpPr>
            <a:spLocks noGrp="1"/>
          </p:cNvSpPr>
          <p:nvPr>
            <p:ph type="body" sz="quarter" idx="42"/>
          </p:nvPr>
        </p:nvSpPr>
        <p:spPr bwMode="auto">
          <a:xfrm>
            <a:off x="629765" y="2150242"/>
            <a:ext cx="3347149" cy="711200"/>
          </a:xfrm>
          <a:prstGeom prst="rect">
            <a:avLst/>
          </a:prstGeom>
        </p:spPr>
        <p:txBody>
          <a:bodyPr anchor="t" anchorCtr="0">
            <a:noAutofit/>
          </a:bodyPr>
          <a:lstStyle>
            <a:lvl1pPr marL="7938" indent="0">
              <a:lnSpc>
                <a:spcPct val="80000"/>
              </a:lnSpc>
              <a:spcAft>
                <a:spcPts val="0"/>
              </a:spcAft>
              <a:defRPr lang="fr-FR" sz="1800" b="1" i="0" cap="none">
                <a:solidFill>
                  <a:schemeClr val="tx1"/>
                </a:solidFill>
                <a:latin typeface="Paris2024"/>
                <a:ea typeface="+mn-ea"/>
                <a:cs typeface="+mn-cs"/>
              </a:defRPr>
            </a:lvl1pPr>
            <a:lvl2pPr marL="7938" indent="0">
              <a:defRPr sz="1600" b="0" i="0">
                <a:latin typeface="Paris2024 Semibold"/>
              </a:defRPr>
            </a:lvl2pPr>
            <a:lvl3pPr marL="7938" indent="0">
              <a:defRPr sz="1400" b="0" i="0">
                <a:latin typeface="Source Sans Pro"/>
              </a:defRPr>
            </a:lvl3pPr>
            <a:lvl4pPr marL="7938" indent="0">
              <a:defRPr sz="1400" b="1" i="0">
                <a:latin typeface="Source Sans Pro"/>
              </a:defRPr>
            </a:lvl4pPr>
            <a:lvl5pPr marL="7938" indent="0">
              <a:defRPr sz="1400"/>
            </a:lvl5pPr>
          </a:lstStyle>
          <a:p>
            <a:pPr lvl="0">
              <a:defRPr/>
            </a:pPr>
            <a:endParaRPr lang="fr-FR"/>
          </a:p>
        </p:txBody>
      </p:sp>
      <p:sp>
        <p:nvSpPr>
          <p:cNvPr id="33" name="Espace réservé du texte 3"/>
          <p:cNvSpPr>
            <a:spLocks noGrp="1"/>
          </p:cNvSpPr>
          <p:nvPr>
            <p:ph type="body" sz="quarter" idx="43"/>
          </p:nvPr>
        </p:nvSpPr>
        <p:spPr bwMode="auto">
          <a:xfrm>
            <a:off x="4422424" y="2907212"/>
            <a:ext cx="3347147" cy="3278435"/>
          </a:xfrm>
          <a:prstGeom prst="rect">
            <a:avLst/>
          </a:prstGeom>
        </p:spPr>
        <p:txBody>
          <a:bodyPr anchor="t">
            <a:normAutofit/>
          </a:bodyPr>
          <a:lstStyle>
            <a:lvl1pPr>
              <a:lnSpc>
                <a:spcPct val="100000"/>
              </a:lnSpc>
              <a:defRPr sz="1400" b="0" i="0">
                <a:solidFill>
                  <a:schemeClr val="tx1"/>
                </a:solidFill>
                <a:latin typeface="Source Sans Pro"/>
                <a:ea typeface="Source Sans Pro"/>
              </a:defRPr>
            </a:lvl1pPr>
          </a:lstStyle>
          <a:p>
            <a:pPr lvl="0">
              <a:defRPr/>
            </a:pPr>
            <a:r>
              <a:rPr lang="fr-FR"/>
              <a:t>Cliquez pour modifier les styles du texte du masque</a:t>
            </a:r>
            <a:endParaRPr/>
          </a:p>
        </p:txBody>
      </p:sp>
      <p:sp>
        <p:nvSpPr>
          <p:cNvPr id="34" name="Espace réservé du texte 12"/>
          <p:cNvSpPr>
            <a:spLocks noGrp="1"/>
          </p:cNvSpPr>
          <p:nvPr>
            <p:ph type="body" sz="quarter" idx="44"/>
          </p:nvPr>
        </p:nvSpPr>
        <p:spPr bwMode="auto">
          <a:xfrm>
            <a:off x="4422425" y="2150242"/>
            <a:ext cx="3347149" cy="711200"/>
          </a:xfrm>
          <a:prstGeom prst="rect">
            <a:avLst/>
          </a:prstGeom>
        </p:spPr>
        <p:txBody>
          <a:bodyPr anchor="t" anchorCtr="0">
            <a:noAutofit/>
          </a:bodyPr>
          <a:lstStyle>
            <a:lvl1pPr marL="7938" indent="0">
              <a:lnSpc>
                <a:spcPct val="80000"/>
              </a:lnSpc>
              <a:spcAft>
                <a:spcPts val="0"/>
              </a:spcAft>
              <a:defRPr lang="fr-FR" sz="1800" b="1" i="0" cap="none">
                <a:solidFill>
                  <a:schemeClr val="tx1"/>
                </a:solidFill>
                <a:latin typeface="Paris2024"/>
                <a:ea typeface="+mn-ea"/>
                <a:cs typeface="+mn-cs"/>
              </a:defRPr>
            </a:lvl1pPr>
            <a:lvl2pPr marL="7938" indent="0">
              <a:defRPr sz="1600" b="0" i="0">
                <a:latin typeface="Paris2024 Semibold"/>
              </a:defRPr>
            </a:lvl2pPr>
            <a:lvl3pPr marL="7938" indent="0">
              <a:defRPr sz="1400" b="0" i="0">
                <a:latin typeface="Source Sans Pro"/>
              </a:defRPr>
            </a:lvl3pPr>
            <a:lvl4pPr marL="7938" indent="0">
              <a:defRPr sz="1400" b="1" i="0">
                <a:latin typeface="Source Sans Pro"/>
              </a:defRPr>
            </a:lvl4pPr>
            <a:lvl5pPr marL="7938" indent="0">
              <a:defRPr sz="1400"/>
            </a:lvl5pPr>
          </a:lstStyle>
          <a:p>
            <a:pPr lvl="0">
              <a:defRPr/>
            </a:pPr>
            <a:endParaRPr lang="fr-FR"/>
          </a:p>
        </p:txBody>
      </p:sp>
      <p:sp>
        <p:nvSpPr>
          <p:cNvPr id="35" name="Espace réservé du texte 3"/>
          <p:cNvSpPr>
            <a:spLocks noGrp="1"/>
          </p:cNvSpPr>
          <p:nvPr>
            <p:ph type="body" sz="quarter" idx="45"/>
          </p:nvPr>
        </p:nvSpPr>
        <p:spPr bwMode="auto">
          <a:xfrm>
            <a:off x="8215085" y="2907212"/>
            <a:ext cx="3347147" cy="3278435"/>
          </a:xfrm>
          <a:prstGeom prst="rect">
            <a:avLst/>
          </a:prstGeom>
        </p:spPr>
        <p:txBody>
          <a:bodyPr anchor="t">
            <a:normAutofit/>
          </a:bodyPr>
          <a:lstStyle>
            <a:lvl1pPr>
              <a:lnSpc>
                <a:spcPct val="100000"/>
              </a:lnSpc>
              <a:defRPr sz="1400" b="0" i="0">
                <a:solidFill>
                  <a:schemeClr val="tx1"/>
                </a:solidFill>
                <a:latin typeface="Source Sans Pro"/>
                <a:ea typeface="Source Sans Pro"/>
              </a:defRPr>
            </a:lvl1pPr>
          </a:lstStyle>
          <a:p>
            <a:pPr lvl="0">
              <a:defRPr/>
            </a:pPr>
            <a:r>
              <a:rPr lang="fr-FR"/>
              <a:t>Cliquez pour modifier les styles du texte du masque</a:t>
            </a:r>
            <a:endParaRPr/>
          </a:p>
        </p:txBody>
      </p:sp>
      <p:sp>
        <p:nvSpPr>
          <p:cNvPr id="36" name="Espace réservé du texte 12"/>
          <p:cNvSpPr>
            <a:spLocks noGrp="1"/>
          </p:cNvSpPr>
          <p:nvPr>
            <p:ph type="body" sz="quarter" idx="46"/>
          </p:nvPr>
        </p:nvSpPr>
        <p:spPr bwMode="auto">
          <a:xfrm>
            <a:off x="8215086" y="2150242"/>
            <a:ext cx="3347149" cy="711200"/>
          </a:xfrm>
          <a:prstGeom prst="rect">
            <a:avLst/>
          </a:prstGeom>
        </p:spPr>
        <p:txBody>
          <a:bodyPr anchor="t" anchorCtr="0">
            <a:noAutofit/>
          </a:bodyPr>
          <a:lstStyle>
            <a:lvl1pPr marL="7938" indent="0">
              <a:lnSpc>
                <a:spcPct val="80000"/>
              </a:lnSpc>
              <a:spcAft>
                <a:spcPts val="0"/>
              </a:spcAft>
              <a:defRPr lang="fr-FR" sz="1800" b="1" i="0" cap="none">
                <a:solidFill>
                  <a:schemeClr val="tx1"/>
                </a:solidFill>
                <a:latin typeface="Paris2024"/>
                <a:ea typeface="+mn-ea"/>
                <a:cs typeface="+mn-cs"/>
              </a:defRPr>
            </a:lvl1pPr>
            <a:lvl2pPr marL="7938" indent="0">
              <a:defRPr sz="1600" b="0" i="0">
                <a:latin typeface="Paris2024 Semibold"/>
              </a:defRPr>
            </a:lvl2pPr>
            <a:lvl3pPr marL="7938" indent="0">
              <a:defRPr sz="1400" b="0" i="0">
                <a:latin typeface="Source Sans Pro"/>
              </a:defRPr>
            </a:lvl3pPr>
            <a:lvl4pPr marL="7938" indent="0">
              <a:defRPr sz="1400" b="1" i="0">
                <a:latin typeface="Source Sans Pro"/>
              </a:defRPr>
            </a:lvl4pPr>
            <a:lvl5pPr marL="7938" indent="0">
              <a:defRPr sz="1400"/>
            </a:lvl5pPr>
          </a:lstStyle>
          <a:p>
            <a:pPr lvl="0">
              <a:defRPr/>
            </a:pPr>
            <a:endParaRPr lang="fr-F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PhAnim="0" userDrawn="1">
  <p:cSld name="9_Contenu texte 2">
    <p:spTree>
      <p:nvGrpSpPr>
        <p:cNvPr id="1" name=""/>
        <p:cNvGrpSpPr/>
        <p:nvPr/>
      </p:nvGrpSpPr>
      <p:grpSpPr bwMode="auto">
        <a:xfrm>
          <a:off x="0" y="0"/>
          <a:ext cx="0" cy="0"/>
          <a:chOff x="0" y="0"/>
          <a:chExt cx="0" cy="0"/>
        </a:xfrm>
      </p:grpSpPr>
      <p:pic>
        <p:nvPicPr>
          <p:cNvPr id="8" name="Image 7"/>
          <p:cNvPicPr>
            <a:picLocks noChangeAspect="1"/>
          </p:cNvPicPr>
          <p:nvPr userDrawn="1"/>
        </p:nvPicPr>
        <p:blipFill>
          <a:blip r:embed="rId2"/>
          <a:srcRect l="12906" t="19802" r="13840" b="18390"/>
          <a:stretch/>
        </p:blipFill>
        <p:spPr bwMode="auto">
          <a:xfrm>
            <a:off x="-32256" y="9144"/>
            <a:ext cx="12224000" cy="6876000"/>
          </a:xfrm>
          <a:prstGeom prst="rect">
            <a:avLst/>
          </a:prstGeom>
        </p:spPr>
      </p:pic>
      <p:sp>
        <p:nvSpPr>
          <p:cNvPr id="5" name="Rectangle : avec coin arrondi 4"/>
          <p:cNvSpPr/>
          <p:nvPr userDrawn="1"/>
        </p:nvSpPr>
        <p:spPr bwMode="auto">
          <a:xfrm rot="5400000">
            <a:off x="2667000" y="-2667000"/>
            <a:ext cx="6858000" cy="12192000"/>
          </a:xfrm>
          <a:prstGeom prst="round1Rect">
            <a:avLst>
              <a:gd name="adj" fmla="val 324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400">
              <a:defRPr/>
            </a:pPr>
            <a:endParaRPr lang="fr-FR" sz="1800" b="1" kern="0">
              <a:solidFill>
                <a:srgbClr val="FFFFFF"/>
              </a:solidFill>
              <a:latin typeface="Source Sans Pro"/>
            </a:endParaRPr>
          </a:p>
        </p:txBody>
      </p:sp>
      <p:sp>
        <p:nvSpPr>
          <p:cNvPr id="3" name="Espace réservé du pied de page 2"/>
          <p:cNvSpPr>
            <a:spLocks noGrp="1"/>
          </p:cNvSpPr>
          <p:nvPr>
            <p:ph type="ftr" sz="quarter" idx="10"/>
          </p:nvPr>
        </p:nvSpPr>
        <p:spPr bwMode="auto"/>
        <p:txBody>
          <a:bodyPr/>
          <a:lstStyle>
            <a:lvl1pPr>
              <a:defRPr>
                <a:solidFill>
                  <a:schemeClr val="tx1"/>
                </a:solidFill>
              </a:defRPr>
            </a:lvl1pPr>
          </a:lstStyle>
          <a:p>
            <a:pPr>
              <a:defRPr/>
            </a:pPr>
            <a:r>
              <a:rPr>
                <a:solidFill>
                  <a:srgbClr val="000000"/>
                </a:solidFill>
              </a:rPr>
              <a:t>Titre de la présentation   |  00 ⏤ 00 ⏤ 2023</a:t>
            </a:r>
          </a:p>
        </p:txBody>
      </p:sp>
      <p:sp>
        <p:nvSpPr>
          <p:cNvPr id="4" name="Espace réservé du numéro de diapositive 3"/>
          <p:cNvSpPr>
            <a:spLocks noGrp="1"/>
          </p:cNvSpPr>
          <p:nvPr>
            <p:ph type="sldNum" sz="quarter" idx="11"/>
          </p:nvPr>
        </p:nvSpPr>
        <p:spPr bwMode="auto"/>
        <p:txBody>
          <a:bodyPr/>
          <a:lstStyle/>
          <a:p>
            <a:pPr>
              <a:defRPr/>
            </a:pPr>
            <a:fld id="{B2815BCE-692A-084A-934E-C84199EC0CFE}" type="slidenum">
              <a:rPr lang="fr-FR">
                <a:solidFill>
                  <a:srgbClr val="000000"/>
                </a:solidFill>
              </a:rPr>
              <a:pPr>
                <a:defRPr/>
              </a:pPr>
              <a:t>‹N°›</a:t>
            </a:fld>
            <a:endParaRPr lang="fr-FR">
              <a:solidFill>
                <a:srgbClr val="000000"/>
              </a:solidFill>
            </a:endParaRPr>
          </a:p>
        </p:txBody>
      </p:sp>
      <p:sp>
        <p:nvSpPr>
          <p:cNvPr id="2" name="Espace réservé de la date 14"/>
          <p:cNvSpPr txBox="1"/>
          <p:nvPr userDrawn="1"/>
        </p:nvSpPr>
        <p:spPr bwMode="auto">
          <a:xfrm rot="16199999">
            <a:off x="-276481" y="3367442"/>
            <a:ext cx="1135118" cy="123119"/>
          </a:xfrm>
          <a:prstGeom prst="rect">
            <a:avLst/>
          </a:prstGeom>
        </p:spPr>
        <p:txBody>
          <a:bodyPr anchor="ctr"/>
          <a:lstStyle>
            <a:defPPr>
              <a:defRPr lang="fr-FR"/>
            </a:defPPr>
            <a:lvl1pPr marL="0" algn="l" defTabSz="737372">
              <a:defRPr sz="1450">
                <a:solidFill>
                  <a:schemeClr val="tx1"/>
                </a:solidFill>
                <a:latin typeface="+mn-lt"/>
                <a:ea typeface="+mn-ea"/>
                <a:cs typeface="+mn-cs"/>
              </a:defRPr>
            </a:lvl1pPr>
            <a:lvl2pPr marL="368686" algn="l" defTabSz="737372">
              <a:defRPr sz="1450">
                <a:solidFill>
                  <a:schemeClr val="tx1"/>
                </a:solidFill>
                <a:latin typeface="+mn-lt"/>
                <a:ea typeface="+mn-ea"/>
                <a:cs typeface="+mn-cs"/>
              </a:defRPr>
            </a:lvl2pPr>
            <a:lvl3pPr marL="737372" algn="l" defTabSz="737372">
              <a:defRPr sz="1450">
                <a:solidFill>
                  <a:schemeClr val="tx1"/>
                </a:solidFill>
                <a:latin typeface="+mn-lt"/>
                <a:ea typeface="+mn-ea"/>
                <a:cs typeface="+mn-cs"/>
              </a:defRPr>
            </a:lvl3pPr>
            <a:lvl4pPr marL="1106058" algn="l" defTabSz="737372">
              <a:defRPr sz="1450">
                <a:solidFill>
                  <a:schemeClr val="tx1"/>
                </a:solidFill>
                <a:latin typeface="+mn-lt"/>
                <a:ea typeface="+mn-ea"/>
                <a:cs typeface="+mn-cs"/>
              </a:defRPr>
            </a:lvl4pPr>
            <a:lvl5pPr marL="1474745" algn="l" defTabSz="737372">
              <a:defRPr sz="1450">
                <a:solidFill>
                  <a:schemeClr val="tx1"/>
                </a:solidFill>
                <a:latin typeface="+mn-lt"/>
                <a:ea typeface="+mn-ea"/>
                <a:cs typeface="+mn-cs"/>
              </a:defRPr>
            </a:lvl5pPr>
            <a:lvl6pPr marL="1843431" algn="l" defTabSz="737372">
              <a:defRPr sz="1450">
                <a:solidFill>
                  <a:schemeClr val="tx1"/>
                </a:solidFill>
                <a:latin typeface="+mn-lt"/>
                <a:ea typeface="+mn-ea"/>
                <a:cs typeface="+mn-cs"/>
              </a:defRPr>
            </a:lvl6pPr>
            <a:lvl7pPr marL="2212117" algn="l" defTabSz="737372">
              <a:defRPr sz="1450">
                <a:solidFill>
                  <a:schemeClr val="tx1"/>
                </a:solidFill>
                <a:latin typeface="+mn-lt"/>
                <a:ea typeface="+mn-ea"/>
                <a:cs typeface="+mn-cs"/>
              </a:defRPr>
            </a:lvl7pPr>
            <a:lvl8pPr marL="2580803" algn="l" defTabSz="737372">
              <a:defRPr sz="1450">
                <a:solidFill>
                  <a:schemeClr val="tx1"/>
                </a:solidFill>
                <a:latin typeface="+mn-lt"/>
                <a:ea typeface="+mn-ea"/>
                <a:cs typeface="+mn-cs"/>
              </a:defRPr>
            </a:lvl8pPr>
            <a:lvl9pPr marL="2949489" algn="l" defTabSz="737372">
              <a:defRPr sz="1450">
                <a:solidFill>
                  <a:schemeClr val="tx1"/>
                </a:solidFill>
                <a:latin typeface="+mn-lt"/>
                <a:ea typeface="+mn-ea"/>
                <a:cs typeface="+mn-cs"/>
              </a:defRPr>
            </a:lvl9pPr>
          </a:lstStyle>
          <a:p>
            <a:pPr algn="ctr">
              <a:defRPr/>
            </a:pPr>
            <a:r>
              <a:rPr lang="fr-FR" sz="800" b="1" kern="0" spc="100">
                <a:solidFill>
                  <a:srgbClr val="000000"/>
                </a:solidFill>
                <a:latin typeface="Paris2024"/>
              </a:rPr>
              <a:t>PARIS2024</a:t>
            </a:r>
            <a:endParaRPr lang="en-US" kern="0">
              <a:solidFill>
                <a:srgbClr val="000000"/>
              </a:solidFill>
            </a:endParaRPr>
          </a:p>
        </p:txBody>
      </p:sp>
      <p:sp>
        <p:nvSpPr>
          <p:cNvPr id="6" name="Titre 1"/>
          <p:cNvSpPr>
            <a:spLocks noGrp="1"/>
          </p:cNvSpPr>
          <p:nvPr>
            <p:ph type="title" hasCustomPrompt="1"/>
          </p:nvPr>
        </p:nvSpPr>
        <p:spPr bwMode="auto">
          <a:xfrm>
            <a:off x="629764" y="487680"/>
            <a:ext cx="10932468" cy="518160"/>
          </a:xfrm>
        </p:spPr>
        <p:txBody>
          <a:bodyPr anchor="t">
            <a:noAutofit/>
          </a:bodyPr>
          <a:lstStyle>
            <a:lvl1pPr>
              <a:defRPr lang="fr-FR" sz="4000" b="1" i="1" cap="all">
                <a:solidFill>
                  <a:schemeClr val="tx1"/>
                </a:solidFill>
                <a:latin typeface="Paris2024 Black"/>
                <a:ea typeface="+mj-ea"/>
                <a:cs typeface="+mj-cs"/>
              </a:defRPr>
            </a:lvl1pPr>
          </a:lstStyle>
          <a:p>
            <a:pPr>
              <a:defRPr/>
            </a:pPr>
            <a:r>
              <a:rPr lang="fr-FR"/>
              <a:t>Titre de la slide</a:t>
            </a:r>
            <a:endParaRPr/>
          </a:p>
        </p:txBody>
      </p:sp>
      <p:sp>
        <p:nvSpPr>
          <p:cNvPr id="7" name="Espace réservé du texte 12"/>
          <p:cNvSpPr>
            <a:spLocks noGrp="1"/>
          </p:cNvSpPr>
          <p:nvPr>
            <p:ph type="body" sz="quarter" idx="37" hasCustomPrompt="1"/>
          </p:nvPr>
        </p:nvSpPr>
        <p:spPr bwMode="auto">
          <a:xfrm>
            <a:off x="629763" y="1006710"/>
            <a:ext cx="10932468" cy="486585"/>
          </a:xfrm>
          <a:prstGeom prst="rect">
            <a:avLst/>
          </a:prstGeom>
        </p:spPr>
        <p:txBody>
          <a:bodyPr anchor="t" anchorCtr="0">
            <a:noAutofit/>
          </a:bodyPr>
          <a:lstStyle>
            <a:lvl1pPr marL="7938" indent="0">
              <a:lnSpc>
                <a:spcPct val="80000"/>
              </a:lnSpc>
              <a:spcAft>
                <a:spcPts val="0"/>
              </a:spcAft>
              <a:defRPr lang="fr-FR" sz="2000" b="1" i="0" cap="all">
                <a:solidFill>
                  <a:schemeClr val="tx1"/>
                </a:solidFill>
                <a:latin typeface="Paris2024"/>
                <a:ea typeface="+mn-ea"/>
                <a:cs typeface="+mn-cs"/>
              </a:defRPr>
            </a:lvl1pPr>
            <a:lvl2pPr marL="7938" indent="0">
              <a:defRPr sz="1600" b="0" i="0">
                <a:latin typeface="Paris2024 Semibold"/>
              </a:defRPr>
            </a:lvl2pPr>
            <a:lvl3pPr marL="7938" indent="0">
              <a:defRPr sz="1400" b="0" i="0">
                <a:latin typeface="Source Sans Pro"/>
              </a:defRPr>
            </a:lvl3pPr>
            <a:lvl4pPr marL="7938" indent="0">
              <a:defRPr sz="1400" b="1" i="0">
                <a:latin typeface="Source Sans Pro"/>
              </a:defRPr>
            </a:lvl4pPr>
            <a:lvl5pPr marL="7938" indent="0">
              <a:defRPr sz="1400"/>
            </a:lvl5pPr>
          </a:lstStyle>
          <a:p>
            <a:pPr lvl="0">
              <a:defRPr/>
            </a:pPr>
            <a:r>
              <a:rPr lang="fr-FR"/>
              <a:t>Sous-titre de la slide</a:t>
            </a:r>
            <a:endParaRPr/>
          </a:p>
        </p:txBody>
      </p:sp>
      <p:sp>
        <p:nvSpPr>
          <p:cNvPr id="14" name="Espace réservé du texte 3"/>
          <p:cNvSpPr>
            <a:spLocks noGrp="1"/>
          </p:cNvSpPr>
          <p:nvPr>
            <p:ph type="body" sz="quarter" idx="41"/>
          </p:nvPr>
        </p:nvSpPr>
        <p:spPr bwMode="auto">
          <a:xfrm>
            <a:off x="629764" y="2907212"/>
            <a:ext cx="3347147" cy="3278435"/>
          </a:xfrm>
          <a:prstGeom prst="rect">
            <a:avLst/>
          </a:prstGeom>
        </p:spPr>
        <p:txBody>
          <a:bodyPr anchor="t">
            <a:normAutofit/>
          </a:bodyPr>
          <a:lstStyle>
            <a:lvl1pPr>
              <a:lnSpc>
                <a:spcPct val="100000"/>
              </a:lnSpc>
              <a:defRPr sz="1400" b="0" i="0">
                <a:solidFill>
                  <a:schemeClr val="tx1"/>
                </a:solidFill>
                <a:latin typeface="Source Sans Pro"/>
                <a:ea typeface="Source Sans Pro"/>
              </a:defRPr>
            </a:lvl1pPr>
          </a:lstStyle>
          <a:p>
            <a:pPr lvl="0">
              <a:defRPr/>
            </a:pPr>
            <a:r>
              <a:rPr lang="fr-FR"/>
              <a:t>Cliquez pour modifier les styles du texte du masque</a:t>
            </a:r>
            <a:endParaRPr/>
          </a:p>
        </p:txBody>
      </p:sp>
      <p:sp>
        <p:nvSpPr>
          <p:cNvPr id="15" name="Espace réservé du texte 12"/>
          <p:cNvSpPr>
            <a:spLocks noGrp="1"/>
          </p:cNvSpPr>
          <p:nvPr>
            <p:ph type="body" sz="quarter" idx="42"/>
          </p:nvPr>
        </p:nvSpPr>
        <p:spPr bwMode="auto">
          <a:xfrm>
            <a:off x="629765" y="2150242"/>
            <a:ext cx="3347149" cy="711200"/>
          </a:xfrm>
          <a:prstGeom prst="rect">
            <a:avLst/>
          </a:prstGeom>
        </p:spPr>
        <p:txBody>
          <a:bodyPr anchor="t" anchorCtr="0">
            <a:noAutofit/>
          </a:bodyPr>
          <a:lstStyle>
            <a:lvl1pPr marL="7938" indent="0">
              <a:lnSpc>
                <a:spcPct val="80000"/>
              </a:lnSpc>
              <a:spcAft>
                <a:spcPts val="0"/>
              </a:spcAft>
              <a:defRPr lang="fr-FR" sz="1800" b="1" i="0" cap="none">
                <a:solidFill>
                  <a:schemeClr val="tx1"/>
                </a:solidFill>
                <a:latin typeface="Paris2024"/>
                <a:ea typeface="+mn-ea"/>
                <a:cs typeface="+mn-cs"/>
              </a:defRPr>
            </a:lvl1pPr>
            <a:lvl2pPr marL="7938" indent="0">
              <a:defRPr sz="1600" b="0" i="0">
                <a:latin typeface="Paris2024 Semibold"/>
              </a:defRPr>
            </a:lvl2pPr>
            <a:lvl3pPr marL="7938" indent="0">
              <a:defRPr sz="1400" b="0" i="0">
                <a:latin typeface="Source Sans Pro"/>
              </a:defRPr>
            </a:lvl3pPr>
            <a:lvl4pPr marL="7938" indent="0">
              <a:defRPr sz="1400" b="1" i="0">
                <a:latin typeface="Source Sans Pro"/>
              </a:defRPr>
            </a:lvl4pPr>
            <a:lvl5pPr marL="7938" indent="0">
              <a:defRPr sz="1400"/>
            </a:lvl5pPr>
          </a:lstStyle>
          <a:p>
            <a:pPr lvl="0">
              <a:defRPr/>
            </a:pPr>
            <a:endParaRPr lang="fr-FR"/>
          </a:p>
        </p:txBody>
      </p:sp>
      <p:sp>
        <p:nvSpPr>
          <p:cNvPr id="33" name="Espace réservé du texte 3"/>
          <p:cNvSpPr>
            <a:spLocks noGrp="1"/>
          </p:cNvSpPr>
          <p:nvPr>
            <p:ph type="body" sz="quarter" idx="43"/>
          </p:nvPr>
        </p:nvSpPr>
        <p:spPr bwMode="auto">
          <a:xfrm>
            <a:off x="4422424" y="2907212"/>
            <a:ext cx="3347147" cy="3278435"/>
          </a:xfrm>
          <a:prstGeom prst="rect">
            <a:avLst/>
          </a:prstGeom>
        </p:spPr>
        <p:txBody>
          <a:bodyPr anchor="t">
            <a:normAutofit/>
          </a:bodyPr>
          <a:lstStyle>
            <a:lvl1pPr>
              <a:lnSpc>
                <a:spcPct val="100000"/>
              </a:lnSpc>
              <a:defRPr sz="1400" b="0" i="0">
                <a:solidFill>
                  <a:schemeClr val="tx1"/>
                </a:solidFill>
                <a:latin typeface="Source Sans Pro"/>
                <a:ea typeface="Source Sans Pro"/>
              </a:defRPr>
            </a:lvl1pPr>
          </a:lstStyle>
          <a:p>
            <a:pPr lvl="0">
              <a:defRPr/>
            </a:pPr>
            <a:r>
              <a:rPr lang="fr-FR"/>
              <a:t>Cliquez pour modifier les styles du texte du masque</a:t>
            </a:r>
            <a:endParaRPr/>
          </a:p>
        </p:txBody>
      </p:sp>
      <p:sp>
        <p:nvSpPr>
          <p:cNvPr id="34" name="Espace réservé du texte 12"/>
          <p:cNvSpPr>
            <a:spLocks noGrp="1"/>
          </p:cNvSpPr>
          <p:nvPr>
            <p:ph type="body" sz="quarter" idx="44"/>
          </p:nvPr>
        </p:nvSpPr>
        <p:spPr bwMode="auto">
          <a:xfrm>
            <a:off x="4422425" y="2150242"/>
            <a:ext cx="3347149" cy="711200"/>
          </a:xfrm>
          <a:prstGeom prst="rect">
            <a:avLst/>
          </a:prstGeom>
        </p:spPr>
        <p:txBody>
          <a:bodyPr anchor="t" anchorCtr="0">
            <a:noAutofit/>
          </a:bodyPr>
          <a:lstStyle>
            <a:lvl1pPr marL="7938" indent="0">
              <a:lnSpc>
                <a:spcPct val="80000"/>
              </a:lnSpc>
              <a:spcAft>
                <a:spcPts val="0"/>
              </a:spcAft>
              <a:defRPr lang="fr-FR" sz="1800" b="1" i="0" cap="none">
                <a:solidFill>
                  <a:schemeClr val="tx1"/>
                </a:solidFill>
                <a:latin typeface="Paris2024"/>
                <a:ea typeface="+mn-ea"/>
                <a:cs typeface="+mn-cs"/>
              </a:defRPr>
            </a:lvl1pPr>
            <a:lvl2pPr marL="7938" indent="0">
              <a:defRPr sz="1600" b="0" i="0">
                <a:latin typeface="Paris2024 Semibold"/>
              </a:defRPr>
            </a:lvl2pPr>
            <a:lvl3pPr marL="7938" indent="0">
              <a:defRPr sz="1400" b="0" i="0">
                <a:latin typeface="Source Sans Pro"/>
              </a:defRPr>
            </a:lvl3pPr>
            <a:lvl4pPr marL="7938" indent="0">
              <a:defRPr sz="1400" b="1" i="0">
                <a:latin typeface="Source Sans Pro"/>
              </a:defRPr>
            </a:lvl4pPr>
            <a:lvl5pPr marL="7938" indent="0">
              <a:defRPr sz="1400"/>
            </a:lvl5pPr>
          </a:lstStyle>
          <a:p>
            <a:pPr lvl="0">
              <a:defRPr/>
            </a:pPr>
            <a:endParaRPr lang="fr-FR"/>
          </a:p>
        </p:txBody>
      </p:sp>
      <p:sp>
        <p:nvSpPr>
          <p:cNvPr id="35" name="Espace réservé du texte 3"/>
          <p:cNvSpPr>
            <a:spLocks noGrp="1"/>
          </p:cNvSpPr>
          <p:nvPr>
            <p:ph type="body" sz="quarter" idx="45"/>
          </p:nvPr>
        </p:nvSpPr>
        <p:spPr bwMode="auto">
          <a:xfrm>
            <a:off x="8215085" y="2907212"/>
            <a:ext cx="3347147" cy="3278435"/>
          </a:xfrm>
          <a:prstGeom prst="rect">
            <a:avLst/>
          </a:prstGeom>
        </p:spPr>
        <p:txBody>
          <a:bodyPr anchor="t">
            <a:normAutofit/>
          </a:bodyPr>
          <a:lstStyle>
            <a:lvl1pPr>
              <a:lnSpc>
                <a:spcPct val="100000"/>
              </a:lnSpc>
              <a:defRPr sz="1400" b="0" i="0">
                <a:solidFill>
                  <a:schemeClr val="tx1"/>
                </a:solidFill>
                <a:latin typeface="Source Sans Pro"/>
                <a:ea typeface="Source Sans Pro"/>
              </a:defRPr>
            </a:lvl1pPr>
          </a:lstStyle>
          <a:p>
            <a:pPr lvl="0">
              <a:defRPr/>
            </a:pPr>
            <a:r>
              <a:rPr lang="fr-FR"/>
              <a:t>Cliquez pour modifier les styles du texte du masque</a:t>
            </a:r>
            <a:endParaRPr/>
          </a:p>
        </p:txBody>
      </p:sp>
      <p:sp>
        <p:nvSpPr>
          <p:cNvPr id="36" name="Espace réservé du texte 12"/>
          <p:cNvSpPr>
            <a:spLocks noGrp="1"/>
          </p:cNvSpPr>
          <p:nvPr>
            <p:ph type="body" sz="quarter" idx="46"/>
          </p:nvPr>
        </p:nvSpPr>
        <p:spPr bwMode="auto">
          <a:xfrm>
            <a:off x="8215086" y="2150242"/>
            <a:ext cx="3347149" cy="711200"/>
          </a:xfrm>
          <a:prstGeom prst="rect">
            <a:avLst/>
          </a:prstGeom>
        </p:spPr>
        <p:txBody>
          <a:bodyPr anchor="t" anchorCtr="0">
            <a:noAutofit/>
          </a:bodyPr>
          <a:lstStyle>
            <a:lvl1pPr marL="7938" indent="0">
              <a:lnSpc>
                <a:spcPct val="80000"/>
              </a:lnSpc>
              <a:spcAft>
                <a:spcPts val="0"/>
              </a:spcAft>
              <a:defRPr lang="fr-FR" sz="1800" b="1" i="0" cap="none">
                <a:solidFill>
                  <a:schemeClr val="tx1"/>
                </a:solidFill>
                <a:latin typeface="Paris2024"/>
                <a:ea typeface="+mn-ea"/>
                <a:cs typeface="+mn-cs"/>
              </a:defRPr>
            </a:lvl1pPr>
            <a:lvl2pPr marL="7938" indent="0">
              <a:defRPr sz="1600" b="0" i="0">
                <a:latin typeface="Paris2024 Semibold"/>
              </a:defRPr>
            </a:lvl2pPr>
            <a:lvl3pPr marL="7938" indent="0">
              <a:defRPr sz="1400" b="0" i="0">
                <a:latin typeface="Source Sans Pro"/>
              </a:defRPr>
            </a:lvl3pPr>
            <a:lvl4pPr marL="7938" indent="0">
              <a:defRPr sz="1400" b="1" i="0">
                <a:latin typeface="Source Sans Pro"/>
              </a:defRPr>
            </a:lvl4pPr>
            <a:lvl5pPr marL="7938" indent="0">
              <a:defRPr sz="1400"/>
            </a:lvl5pPr>
          </a:lstStyle>
          <a:p>
            <a:pPr lvl="0">
              <a:defRPr/>
            </a:pPr>
            <a:endParaRPr lang="fr-F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PhAnim="0" userDrawn="1">
  <p:cSld name="9_Contenu texte 2">
    <p:spTree>
      <p:nvGrpSpPr>
        <p:cNvPr id="1" name=""/>
        <p:cNvGrpSpPr/>
        <p:nvPr/>
      </p:nvGrpSpPr>
      <p:grpSpPr bwMode="auto">
        <a:xfrm>
          <a:off x="0" y="0"/>
          <a:ext cx="0" cy="0"/>
          <a:chOff x="0" y="0"/>
          <a:chExt cx="0" cy="0"/>
        </a:xfrm>
      </p:grpSpPr>
      <p:pic>
        <p:nvPicPr>
          <p:cNvPr id="8" name="Image 7"/>
          <p:cNvPicPr>
            <a:picLocks noChangeAspect="1"/>
          </p:cNvPicPr>
          <p:nvPr userDrawn="1"/>
        </p:nvPicPr>
        <p:blipFill>
          <a:blip r:embed="rId2"/>
          <a:srcRect l="12906" t="19802" r="13840" b="18390"/>
          <a:stretch/>
        </p:blipFill>
        <p:spPr bwMode="auto">
          <a:xfrm>
            <a:off x="-32256" y="9144"/>
            <a:ext cx="12224000" cy="6876000"/>
          </a:xfrm>
          <a:prstGeom prst="rect">
            <a:avLst/>
          </a:prstGeom>
        </p:spPr>
      </p:pic>
      <p:sp>
        <p:nvSpPr>
          <p:cNvPr id="5" name="Rectangle : avec coin arrondi 4"/>
          <p:cNvSpPr/>
          <p:nvPr userDrawn="1"/>
        </p:nvSpPr>
        <p:spPr bwMode="auto">
          <a:xfrm rot="5400000">
            <a:off x="2667000" y="-2667000"/>
            <a:ext cx="6858000" cy="12192000"/>
          </a:xfrm>
          <a:prstGeom prst="round1Rect">
            <a:avLst>
              <a:gd name="adj" fmla="val 324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400">
              <a:defRPr/>
            </a:pPr>
            <a:endParaRPr lang="fr-FR" sz="1800" b="1" kern="0">
              <a:solidFill>
                <a:srgbClr val="FFFFFF"/>
              </a:solidFill>
              <a:latin typeface="Source Sans Pro"/>
            </a:endParaRPr>
          </a:p>
        </p:txBody>
      </p:sp>
      <p:sp>
        <p:nvSpPr>
          <p:cNvPr id="3" name="Espace réservé du pied de page 2"/>
          <p:cNvSpPr>
            <a:spLocks noGrp="1"/>
          </p:cNvSpPr>
          <p:nvPr>
            <p:ph type="ftr" sz="quarter" idx="10"/>
          </p:nvPr>
        </p:nvSpPr>
        <p:spPr bwMode="auto"/>
        <p:txBody>
          <a:bodyPr/>
          <a:lstStyle>
            <a:lvl1pPr>
              <a:defRPr>
                <a:solidFill>
                  <a:schemeClr val="tx1"/>
                </a:solidFill>
              </a:defRPr>
            </a:lvl1pPr>
          </a:lstStyle>
          <a:p>
            <a:pPr>
              <a:defRPr/>
            </a:pPr>
            <a:r>
              <a:rPr>
                <a:solidFill>
                  <a:srgbClr val="000000"/>
                </a:solidFill>
              </a:rPr>
              <a:t>Titre de la présentation   |  00 ⏤ 00 ⏤ 2023</a:t>
            </a:r>
          </a:p>
        </p:txBody>
      </p:sp>
      <p:sp>
        <p:nvSpPr>
          <p:cNvPr id="4" name="Espace réservé du numéro de diapositive 3"/>
          <p:cNvSpPr>
            <a:spLocks noGrp="1"/>
          </p:cNvSpPr>
          <p:nvPr>
            <p:ph type="sldNum" sz="quarter" idx="11"/>
          </p:nvPr>
        </p:nvSpPr>
        <p:spPr bwMode="auto"/>
        <p:txBody>
          <a:bodyPr/>
          <a:lstStyle/>
          <a:p>
            <a:pPr>
              <a:defRPr/>
            </a:pPr>
            <a:fld id="{B2815BCE-692A-084A-934E-C84199EC0CFE}" type="slidenum">
              <a:rPr lang="fr-FR">
                <a:solidFill>
                  <a:srgbClr val="000000"/>
                </a:solidFill>
              </a:rPr>
              <a:pPr>
                <a:defRPr/>
              </a:pPr>
              <a:t>‹N°›</a:t>
            </a:fld>
            <a:endParaRPr lang="fr-FR">
              <a:solidFill>
                <a:srgbClr val="000000"/>
              </a:solidFill>
            </a:endParaRPr>
          </a:p>
        </p:txBody>
      </p:sp>
      <p:sp>
        <p:nvSpPr>
          <p:cNvPr id="2" name="Espace réservé de la date 14"/>
          <p:cNvSpPr txBox="1"/>
          <p:nvPr userDrawn="1"/>
        </p:nvSpPr>
        <p:spPr bwMode="auto">
          <a:xfrm rot="16199999">
            <a:off x="-276481" y="3367442"/>
            <a:ext cx="1135118" cy="123119"/>
          </a:xfrm>
          <a:prstGeom prst="rect">
            <a:avLst/>
          </a:prstGeom>
        </p:spPr>
        <p:txBody>
          <a:bodyPr anchor="ctr"/>
          <a:lstStyle>
            <a:defPPr>
              <a:defRPr lang="fr-FR"/>
            </a:defPPr>
            <a:lvl1pPr marL="0" algn="l" defTabSz="737372">
              <a:defRPr sz="1450">
                <a:solidFill>
                  <a:schemeClr val="tx1"/>
                </a:solidFill>
                <a:latin typeface="+mn-lt"/>
                <a:ea typeface="+mn-ea"/>
                <a:cs typeface="+mn-cs"/>
              </a:defRPr>
            </a:lvl1pPr>
            <a:lvl2pPr marL="368686" algn="l" defTabSz="737372">
              <a:defRPr sz="1450">
                <a:solidFill>
                  <a:schemeClr val="tx1"/>
                </a:solidFill>
                <a:latin typeface="+mn-lt"/>
                <a:ea typeface="+mn-ea"/>
                <a:cs typeface="+mn-cs"/>
              </a:defRPr>
            </a:lvl2pPr>
            <a:lvl3pPr marL="737372" algn="l" defTabSz="737372">
              <a:defRPr sz="1450">
                <a:solidFill>
                  <a:schemeClr val="tx1"/>
                </a:solidFill>
                <a:latin typeface="+mn-lt"/>
                <a:ea typeface="+mn-ea"/>
                <a:cs typeface="+mn-cs"/>
              </a:defRPr>
            </a:lvl3pPr>
            <a:lvl4pPr marL="1106058" algn="l" defTabSz="737372">
              <a:defRPr sz="1450">
                <a:solidFill>
                  <a:schemeClr val="tx1"/>
                </a:solidFill>
                <a:latin typeface="+mn-lt"/>
                <a:ea typeface="+mn-ea"/>
                <a:cs typeface="+mn-cs"/>
              </a:defRPr>
            </a:lvl4pPr>
            <a:lvl5pPr marL="1474745" algn="l" defTabSz="737372">
              <a:defRPr sz="1450">
                <a:solidFill>
                  <a:schemeClr val="tx1"/>
                </a:solidFill>
                <a:latin typeface="+mn-lt"/>
                <a:ea typeface="+mn-ea"/>
                <a:cs typeface="+mn-cs"/>
              </a:defRPr>
            </a:lvl5pPr>
            <a:lvl6pPr marL="1843431" algn="l" defTabSz="737372">
              <a:defRPr sz="1450">
                <a:solidFill>
                  <a:schemeClr val="tx1"/>
                </a:solidFill>
                <a:latin typeface="+mn-lt"/>
                <a:ea typeface="+mn-ea"/>
                <a:cs typeface="+mn-cs"/>
              </a:defRPr>
            </a:lvl6pPr>
            <a:lvl7pPr marL="2212117" algn="l" defTabSz="737372">
              <a:defRPr sz="1450">
                <a:solidFill>
                  <a:schemeClr val="tx1"/>
                </a:solidFill>
                <a:latin typeface="+mn-lt"/>
                <a:ea typeface="+mn-ea"/>
                <a:cs typeface="+mn-cs"/>
              </a:defRPr>
            </a:lvl7pPr>
            <a:lvl8pPr marL="2580803" algn="l" defTabSz="737372">
              <a:defRPr sz="1450">
                <a:solidFill>
                  <a:schemeClr val="tx1"/>
                </a:solidFill>
                <a:latin typeface="+mn-lt"/>
                <a:ea typeface="+mn-ea"/>
                <a:cs typeface="+mn-cs"/>
              </a:defRPr>
            </a:lvl8pPr>
            <a:lvl9pPr marL="2949489" algn="l" defTabSz="737372">
              <a:defRPr sz="1450">
                <a:solidFill>
                  <a:schemeClr val="tx1"/>
                </a:solidFill>
                <a:latin typeface="+mn-lt"/>
                <a:ea typeface="+mn-ea"/>
                <a:cs typeface="+mn-cs"/>
              </a:defRPr>
            </a:lvl9pPr>
          </a:lstStyle>
          <a:p>
            <a:pPr algn="ctr">
              <a:defRPr/>
            </a:pPr>
            <a:r>
              <a:rPr lang="fr-FR" sz="800" b="1" kern="0" spc="100">
                <a:solidFill>
                  <a:srgbClr val="000000"/>
                </a:solidFill>
                <a:latin typeface="Paris2024"/>
              </a:rPr>
              <a:t>PARIS2024</a:t>
            </a:r>
            <a:endParaRPr lang="en-US" kern="0">
              <a:solidFill>
                <a:srgbClr val="000000"/>
              </a:solidFill>
            </a:endParaRPr>
          </a:p>
        </p:txBody>
      </p:sp>
      <p:sp>
        <p:nvSpPr>
          <p:cNvPr id="6" name="Titre 1"/>
          <p:cNvSpPr>
            <a:spLocks noGrp="1"/>
          </p:cNvSpPr>
          <p:nvPr>
            <p:ph type="title" hasCustomPrompt="1"/>
          </p:nvPr>
        </p:nvSpPr>
        <p:spPr bwMode="auto">
          <a:xfrm>
            <a:off x="629764" y="487680"/>
            <a:ext cx="10932468" cy="518160"/>
          </a:xfrm>
        </p:spPr>
        <p:txBody>
          <a:bodyPr anchor="t">
            <a:noAutofit/>
          </a:bodyPr>
          <a:lstStyle>
            <a:lvl1pPr>
              <a:defRPr lang="fr-FR" sz="4000" b="1" i="1" cap="all">
                <a:solidFill>
                  <a:schemeClr val="tx1"/>
                </a:solidFill>
                <a:latin typeface="Paris2024 Black"/>
                <a:ea typeface="+mj-ea"/>
                <a:cs typeface="+mj-cs"/>
              </a:defRPr>
            </a:lvl1pPr>
          </a:lstStyle>
          <a:p>
            <a:pPr>
              <a:defRPr/>
            </a:pPr>
            <a:r>
              <a:rPr lang="fr-FR"/>
              <a:t>Titre de la slide</a:t>
            </a:r>
            <a:endParaRPr/>
          </a:p>
        </p:txBody>
      </p:sp>
      <p:sp>
        <p:nvSpPr>
          <p:cNvPr id="7" name="Espace réservé du texte 12"/>
          <p:cNvSpPr>
            <a:spLocks noGrp="1"/>
          </p:cNvSpPr>
          <p:nvPr>
            <p:ph type="body" sz="quarter" idx="37" hasCustomPrompt="1"/>
          </p:nvPr>
        </p:nvSpPr>
        <p:spPr bwMode="auto">
          <a:xfrm>
            <a:off x="629763" y="1006710"/>
            <a:ext cx="10932468" cy="486585"/>
          </a:xfrm>
          <a:prstGeom prst="rect">
            <a:avLst/>
          </a:prstGeom>
        </p:spPr>
        <p:txBody>
          <a:bodyPr anchor="t" anchorCtr="0">
            <a:noAutofit/>
          </a:bodyPr>
          <a:lstStyle>
            <a:lvl1pPr marL="7938" indent="0">
              <a:lnSpc>
                <a:spcPct val="80000"/>
              </a:lnSpc>
              <a:spcAft>
                <a:spcPts val="0"/>
              </a:spcAft>
              <a:defRPr lang="fr-FR" sz="2000" b="1" i="0" cap="all">
                <a:solidFill>
                  <a:schemeClr val="tx1"/>
                </a:solidFill>
                <a:latin typeface="Paris2024"/>
                <a:ea typeface="+mn-ea"/>
                <a:cs typeface="+mn-cs"/>
              </a:defRPr>
            </a:lvl1pPr>
            <a:lvl2pPr marL="7938" indent="0">
              <a:defRPr sz="1600" b="0" i="0">
                <a:latin typeface="Paris2024 Semibold"/>
              </a:defRPr>
            </a:lvl2pPr>
            <a:lvl3pPr marL="7938" indent="0">
              <a:defRPr sz="1400" b="0" i="0">
                <a:latin typeface="Source Sans Pro"/>
              </a:defRPr>
            </a:lvl3pPr>
            <a:lvl4pPr marL="7938" indent="0">
              <a:defRPr sz="1400" b="1" i="0">
                <a:latin typeface="Source Sans Pro"/>
              </a:defRPr>
            </a:lvl4pPr>
            <a:lvl5pPr marL="7938" indent="0">
              <a:defRPr sz="1400"/>
            </a:lvl5pPr>
          </a:lstStyle>
          <a:p>
            <a:pPr lvl="0">
              <a:defRPr/>
            </a:pPr>
            <a:r>
              <a:rPr lang="fr-FR"/>
              <a:t>Sous-titre de la slide</a:t>
            </a:r>
            <a:endParaRPr/>
          </a:p>
        </p:txBody>
      </p:sp>
      <p:sp>
        <p:nvSpPr>
          <p:cNvPr id="14" name="Espace réservé du texte 3"/>
          <p:cNvSpPr>
            <a:spLocks noGrp="1"/>
          </p:cNvSpPr>
          <p:nvPr>
            <p:ph type="body" sz="quarter" idx="41"/>
          </p:nvPr>
        </p:nvSpPr>
        <p:spPr bwMode="auto">
          <a:xfrm>
            <a:off x="629764" y="2907212"/>
            <a:ext cx="3347147" cy="3278435"/>
          </a:xfrm>
          <a:prstGeom prst="rect">
            <a:avLst/>
          </a:prstGeom>
        </p:spPr>
        <p:txBody>
          <a:bodyPr anchor="t">
            <a:normAutofit/>
          </a:bodyPr>
          <a:lstStyle>
            <a:lvl1pPr>
              <a:lnSpc>
                <a:spcPct val="100000"/>
              </a:lnSpc>
              <a:defRPr sz="1400" b="0" i="0">
                <a:solidFill>
                  <a:schemeClr val="tx1"/>
                </a:solidFill>
                <a:latin typeface="Source Sans Pro"/>
                <a:ea typeface="Source Sans Pro"/>
              </a:defRPr>
            </a:lvl1pPr>
          </a:lstStyle>
          <a:p>
            <a:pPr lvl="0">
              <a:defRPr/>
            </a:pPr>
            <a:r>
              <a:rPr lang="fr-FR"/>
              <a:t>Cliquez pour modifier les styles du texte du masque</a:t>
            </a:r>
            <a:endParaRPr/>
          </a:p>
        </p:txBody>
      </p:sp>
      <p:sp>
        <p:nvSpPr>
          <p:cNvPr id="15" name="Espace réservé du texte 12"/>
          <p:cNvSpPr>
            <a:spLocks noGrp="1"/>
          </p:cNvSpPr>
          <p:nvPr>
            <p:ph type="body" sz="quarter" idx="42"/>
          </p:nvPr>
        </p:nvSpPr>
        <p:spPr bwMode="auto">
          <a:xfrm>
            <a:off x="629765" y="2150242"/>
            <a:ext cx="3347149" cy="711200"/>
          </a:xfrm>
          <a:prstGeom prst="rect">
            <a:avLst/>
          </a:prstGeom>
        </p:spPr>
        <p:txBody>
          <a:bodyPr anchor="t" anchorCtr="0">
            <a:noAutofit/>
          </a:bodyPr>
          <a:lstStyle>
            <a:lvl1pPr marL="7938" indent="0">
              <a:lnSpc>
                <a:spcPct val="80000"/>
              </a:lnSpc>
              <a:spcAft>
                <a:spcPts val="0"/>
              </a:spcAft>
              <a:defRPr lang="fr-FR" sz="1800" b="1" i="0" cap="none">
                <a:solidFill>
                  <a:schemeClr val="tx1"/>
                </a:solidFill>
                <a:latin typeface="Paris2024"/>
                <a:ea typeface="+mn-ea"/>
                <a:cs typeface="+mn-cs"/>
              </a:defRPr>
            </a:lvl1pPr>
            <a:lvl2pPr marL="7938" indent="0">
              <a:defRPr sz="1600" b="0" i="0">
                <a:latin typeface="Paris2024 Semibold"/>
              </a:defRPr>
            </a:lvl2pPr>
            <a:lvl3pPr marL="7938" indent="0">
              <a:defRPr sz="1400" b="0" i="0">
                <a:latin typeface="Source Sans Pro"/>
              </a:defRPr>
            </a:lvl3pPr>
            <a:lvl4pPr marL="7938" indent="0">
              <a:defRPr sz="1400" b="1" i="0">
                <a:latin typeface="Source Sans Pro"/>
              </a:defRPr>
            </a:lvl4pPr>
            <a:lvl5pPr marL="7938" indent="0">
              <a:defRPr sz="1400"/>
            </a:lvl5pPr>
          </a:lstStyle>
          <a:p>
            <a:pPr lvl="0">
              <a:defRPr/>
            </a:pPr>
            <a:endParaRPr lang="fr-FR"/>
          </a:p>
        </p:txBody>
      </p:sp>
      <p:sp>
        <p:nvSpPr>
          <p:cNvPr id="33" name="Espace réservé du texte 3"/>
          <p:cNvSpPr>
            <a:spLocks noGrp="1"/>
          </p:cNvSpPr>
          <p:nvPr>
            <p:ph type="body" sz="quarter" idx="43"/>
          </p:nvPr>
        </p:nvSpPr>
        <p:spPr bwMode="auto">
          <a:xfrm>
            <a:off x="4422424" y="2907212"/>
            <a:ext cx="3347147" cy="3278435"/>
          </a:xfrm>
          <a:prstGeom prst="rect">
            <a:avLst/>
          </a:prstGeom>
        </p:spPr>
        <p:txBody>
          <a:bodyPr anchor="t">
            <a:normAutofit/>
          </a:bodyPr>
          <a:lstStyle>
            <a:lvl1pPr>
              <a:lnSpc>
                <a:spcPct val="100000"/>
              </a:lnSpc>
              <a:defRPr sz="1400" b="0" i="0">
                <a:solidFill>
                  <a:schemeClr val="tx1"/>
                </a:solidFill>
                <a:latin typeface="Source Sans Pro"/>
                <a:ea typeface="Source Sans Pro"/>
              </a:defRPr>
            </a:lvl1pPr>
          </a:lstStyle>
          <a:p>
            <a:pPr lvl="0">
              <a:defRPr/>
            </a:pPr>
            <a:r>
              <a:rPr lang="fr-FR"/>
              <a:t>Cliquez pour modifier les styles du texte du masque</a:t>
            </a:r>
            <a:endParaRPr/>
          </a:p>
        </p:txBody>
      </p:sp>
      <p:sp>
        <p:nvSpPr>
          <p:cNvPr id="34" name="Espace réservé du texte 12"/>
          <p:cNvSpPr>
            <a:spLocks noGrp="1"/>
          </p:cNvSpPr>
          <p:nvPr>
            <p:ph type="body" sz="quarter" idx="44"/>
          </p:nvPr>
        </p:nvSpPr>
        <p:spPr bwMode="auto">
          <a:xfrm>
            <a:off x="4422425" y="2150242"/>
            <a:ext cx="3347149" cy="711200"/>
          </a:xfrm>
          <a:prstGeom prst="rect">
            <a:avLst/>
          </a:prstGeom>
        </p:spPr>
        <p:txBody>
          <a:bodyPr anchor="t" anchorCtr="0">
            <a:noAutofit/>
          </a:bodyPr>
          <a:lstStyle>
            <a:lvl1pPr marL="7938" indent="0">
              <a:lnSpc>
                <a:spcPct val="80000"/>
              </a:lnSpc>
              <a:spcAft>
                <a:spcPts val="0"/>
              </a:spcAft>
              <a:defRPr lang="fr-FR" sz="1800" b="1" i="0" cap="none">
                <a:solidFill>
                  <a:schemeClr val="tx1"/>
                </a:solidFill>
                <a:latin typeface="Paris2024"/>
                <a:ea typeface="+mn-ea"/>
                <a:cs typeface="+mn-cs"/>
              </a:defRPr>
            </a:lvl1pPr>
            <a:lvl2pPr marL="7938" indent="0">
              <a:defRPr sz="1600" b="0" i="0">
                <a:latin typeface="Paris2024 Semibold"/>
              </a:defRPr>
            </a:lvl2pPr>
            <a:lvl3pPr marL="7938" indent="0">
              <a:defRPr sz="1400" b="0" i="0">
                <a:latin typeface="Source Sans Pro"/>
              </a:defRPr>
            </a:lvl3pPr>
            <a:lvl4pPr marL="7938" indent="0">
              <a:defRPr sz="1400" b="1" i="0">
                <a:latin typeface="Source Sans Pro"/>
              </a:defRPr>
            </a:lvl4pPr>
            <a:lvl5pPr marL="7938" indent="0">
              <a:defRPr sz="1400"/>
            </a:lvl5pPr>
          </a:lstStyle>
          <a:p>
            <a:pPr lvl="0">
              <a:defRPr/>
            </a:pPr>
            <a:endParaRPr lang="fr-FR"/>
          </a:p>
        </p:txBody>
      </p:sp>
      <p:sp>
        <p:nvSpPr>
          <p:cNvPr id="35" name="Espace réservé du texte 3"/>
          <p:cNvSpPr>
            <a:spLocks noGrp="1"/>
          </p:cNvSpPr>
          <p:nvPr>
            <p:ph type="body" sz="quarter" idx="45"/>
          </p:nvPr>
        </p:nvSpPr>
        <p:spPr bwMode="auto">
          <a:xfrm>
            <a:off x="8215085" y="2907212"/>
            <a:ext cx="3347147" cy="3278435"/>
          </a:xfrm>
          <a:prstGeom prst="rect">
            <a:avLst/>
          </a:prstGeom>
        </p:spPr>
        <p:txBody>
          <a:bodyPr anchor="t">
            <a:normAutofit/>
          </a:bodyPr>
          <a:lstStyle>
            <a:lvl1pPr>
              <a:lnSpc>
                <a:spcPct val="100000"/>
              </a:lnSpc>
              <a:defRPr sz="1400" b="0" i="0">
                <a:solidFill>
                  <a:schemeClr val="tx1"/>
                </a:solidFill>
                <a:latin typeface="Source Sans Pro"/>
                <a:ea typeface="Source Sans Pro"/>
              </a:defRPr>
            </a:lvl1pPr>
          </a:lstStyle>
          <a:p>
            <a:pPr lvl="0">
              <a:defRPr/>
            </a:pPr>
            <a:r>
              <a:rPr lang="fr-FR"/>
              <a:t>Cliquez pour modifier les styles du texte du masque</a:t>
            </a:r>
            <a:endParaRPr/>
          </a:p>
        </p:txBody>
      </p:sp>
      <p:sp>
        <p:nvSpPr>
          <p:cNvPr id="36" name="Espace réservé du texte 12"/>
          <p:cNvSpPr>
            <a:spLocks noGrp="1"/>
          </p:cNvSpPr>
          <p:nvPr>
            <p:ph type="body" sz="quarter" idx="46"/>
          </p:nvPr>
        </p:nvSpPr>
        <p:spPr bwMode="auto">
          <a:xfrm>
            <a:off x="8215086" y="2150242"/>
            <a:ext cx="3347149" cy="711200"/>
          </a:xfrm>
          <a:prstGeom prst="rect">
            <a:avLst/>
          </a:prstGeom>
        </p:spPr>
        <p:txBody>
          <a:bodyPr anchor="t" anchorCtr="0">
            <a:noAutofit/>
          </a:bodyPr>
          <a:lstStyle>
            <a:lvl1pPr marL="7938" indent="0">
              <a:lnSpc>
                <a:spcPct val="80000"/>
              </a:lnSpc>
              <a:spcAft>
                <a:spcPts val="0"/>
              </a:spcAft>
              <a:defRPr lang="fr-FR" sz="1800" b="1" i="0" cap="none">
                <a:solidFill>
                  <a:schemeClr val="tx1"/>
                </a:solidFill>
                <a:latin typeface="Paris2024"/>
                <a:ea typeface="+mn-ea"/>
                <a:cs typeface="+mn-cs"/>
              </a:defRPr>
            </a:lvl1pPr>
            <a:lvl2pPr marL="7938" indent="0">
              <a:defRPr sz="1600" b="0" i="0">
                <a:latin typeface="Paris2024 Semibold"/>
              </a:defRPr>
            </a:lvl2pPr>
            <a:lvl3pPr marL="7938" indent="0">
              <a:defRPr sz="1400" b="0" i="0">
                <a:latin typeface="Source Sans Pro"/>
              </a:defRPr>
            </a:lvl3pPr>
            <a:lvl4pPr marL="7938" indent="0">
              <a:defRPr sz="1400" b="1" i="0">
                <a:latin typeface="Source Sans Pro"/>
              </a:defRPr>
            </a:lvl4pPr>
            <a:lvl5pPr marL="7938" indent="0">
              <a:defRPr sz="1400"/>
            </a:lvl5pPr>
          </a:lstStyle>
          <a:p>
            <a:pPr lvl="0">
              <a:defRPr/>
            </a:pPr>
            <a:endParaRPr lang="fr-F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003B7B"/>
                </a:solidFill>
                <a:latin typeface="Verdana"/>
                <a:cs typeface="Verdan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srgbClr val="000000">
                  <a:tint val="75000"/>
                </a:srgbClr>
              </a:solidFill>
            </a:endParaRPr>
          </a:p>
        </p:txBody>
      </p:sp>
      <p:sp>
        <p:nvSpPr>
          <p:cNvPr id="6" name="Holder 6"/>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pPr defTabSz="914400"/>
            <a:fld id="{1D8BD707-D9CF-40AE-B4C6-C98DA3205C09}" type="datetimeFigureOut">
              <a:rPr lang="en-US" sz="1800" kern="0">
                <a:solidFill>
                  <a:srgbClr val="000000">
                    <a:tint val="75000"/>
                  </a:srgbClr>
                </a:solidFill>
              </a:rPr>
              <a:pPr defTabSz="914400"/>
              <a:t>12/5/2023</a:t>
            </a:fld>
            <a:endParaRPr lang="en-US" sz="1800" kern="0">
              <a:solidFill>
                <a:srgbClr val="000000">
                  <a:tint val="75000"/>
                </a:srgb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srgbClr val="000000">
                    <a:tint val="75000"/>
                  </a:srgbClr>
                </a:solidFill>
              </a:rPr>
              <a:pPr/>
              <a:t>‹N°›</a:t>
            </a:fld>
            <a:endParaRPr>
              <a:solidFill>
                <a:srgbClr val="000000">
                  <a:tint val="75000"/>
                </a:srgbClr>
              </a:solidFill>
            </a:endParaRPr>
          </a:p>
        </p:txBody>
      </p:sp>
    </p:spTree>
    <p:extLst>
      <p:ext uri="{BB962C8B-B14F-4D97-AF65-F5344CB8AC3E}">
        <p14:creationId xmlns:p14="http://schemas.microsoft.com/office/powerpoint/2010/main" val="1564669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4" y="365040"/>
            <a:ext cx="10515240" cy="1325160"/>
          </a:xfrm>
          <a:prstGeom prst="rect">
            <a:avLst/>
          </a:prstGeom>
        </p:spPr>
        <p:txBody>
          <a:bodyPr lIns="0" tIns="0" rIns="0" bIns="0" anchor="ctr"/>
          <a:lstStyle/>
          <a:p>
            <a:endParaRPr lang="fr-FR" sz="1900" b="0" strike="noStrike" spc="-1">
              <a:solidFill>
                <a:srgbClr val="000000"/>
              </a:solidFill>
              <a:latin typeface="Calibri"/>
            </a:endParaRPr>
          </a:p>
        </p:txBody>
      </p:sp>
      <p:sp>
        <p:nvSpPr>
          <p:cNvPr id="35" name="PlaceHolder 2"/>
          <p:cNvSpPr>
            <a:spLocks noGrp="1"/>
          </p:cNvSpPr>
          <p:nvPr>
            <p:ph type="body"/>
          </p:nvPr>
        </p:nvSpPr>
        <p:spPr>
          <a:xfrm>
            <a:off x="838080" y="1825560"/>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6" name="PlaceHolder 3"/>
          <p:cNvSpPr>
            <a:spLocks noGrp="1"/>
          </p:cNvSpPr>
          <p:nvPr>
            <p:ph type="body"/>
          </p:nvPr>
        </p:nvSpPr>
        <p:spPr>
          <a:xfrm>
            <a:off x="4393440" y="1825560"/>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7" name="PlaceHolder 4"/>
          <p:cNvSpPr>
            <a:spLocks noGrp="1"/>
          </p:cNvSpPr>
          <p:nvPr>
            <p:ph type="body"/>
          </p:nvPr>
        </p:nvSpPr>
        <p:spPr>
          <a:xfrm>
            <a:off x="7949160" y="1825560"/>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8" name="PlaceHolder 5"/>
          <p:cNvSpPr>
            <a:spLocks noGrp="1"/>
          </p:cNvSpPr>
          <p:nvPr>
            <p:ph type="body"/>
          </p:nvPr>
        </p:nvSpPr>
        <p:spPr>
          <a:xfrm>
            <a:off x="7949160" y="4098243"/>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9" name="PlaceHolder 6"/>
          <p:cNvSpPr>
            <a:spLocks noGrp="1"/>
          </p:cNvSpPr>
          <p:nvPr>
            <p:ph type="body"/>
          </p:nvPr>
        </p:nvSpPr>
        <p:spPr>
          <a:xfrm>
            <a:off x="4393440" y="4098243"/>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40" name="PlaceHolder 7"/>
          <p:cNvSpPr>
            <a:spLocks noGrp="1"/>
          </p:cNvSpPr>
          <p:nvPr>
            <p:ph type="body"/>
          </p:nvPr>
        </p:nvSpPr>
        <p:spPr>
          <a:xfrm>
            <a:off x="838080" y="4098243"/>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003B7B"/>
                </a:solidFill>
                <a:latin typeface="Verdana"/>
                <a:cs typeface="Verdan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srgbClr val="000000">
                  <a:tint val="75000"/>
                </a:srgbClr>
              </a:solidFill>
            </a:endParaRPr>
          </a:p>
        </p:txBody>
      </p:sp>
      <p:sp>
        <p:nvSpPr>
          <p:cNvPr id="6" name="Holder 6"/>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pPr defTabSz="914400"/>
            <a:fld id="{1D8BD707-D9CF-40AE-B4C6-C98DA3205C09}" type="datetimeFigureOut">
              <a:rPr lang="en-US" sz="1800" kern="0">
                <a:solidFill>
                  <a:srgbClr val="000000">
                    <a:tint val="75000"/>
                  </a:srgbClr>
                </a:solidFill>
              </a:rPr>
              <a:pPr defTabSz="914400"/>
              <a:t>12/5/2023</a:t>
            </a:fld>
            <a:endParaRPr lang="en-US" sz="1800" kern="0">
              <a:solidFill>
                <a:srgbClr val="000000">
                  <a:tint val="75000"/>
                </a:srgb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srgbClr val="000000">
                    <a:tint val="75000"/>
                  </a:srgbClr>
                </a:solidFill>
              </a:rPr>
              <a:pPr/>
              <a:t>‹N°›</a:t>
            </a:fld>
            <a:endParaRPr>
              <a:solidFill>
                <a:srgbClr val="000000">
                  <a:tint val="75000"/>
                </a:srgbClr>
              </a:solidFill>
            </a:endParaRPr>
          </a:p>
        </p:txBody>
      </p:sp>
    </p:spTree>
    <p:extLst>
      <p:ext uri="{BB962C8B-B14F-4D97-AF65-F5344CB8AC3E}">
        <p14:creationId xmlns:p14="http://schemas.microsoft.com/office/powerpoint/2010/main" val="156466920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003B7B"/>
                </a:solidFill>
                <a:latin typeface="Verdana"/>
                <a:cs typeface="Verdan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srgbClr val="000000">
                  <a:tint val="75000"/>
                </a:srgbClr>
              </a:solidFill>
            </a:endParaRPr>
          </a:p>
        </p:txBody>
      </p:sp>
      <p:sp>
        <p:nvSpPr>
          <p:cNvPr id="6" name="Holder 6"/>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pPr defTabSz="914400"/>
            <a:fld id="{1D8BD707-D9CF-40AE-B4C6-C98DA3205C09}" type="datetimeFigureOut">
              <a:rPr lang="en-US" sz="1800" kern="0">
                <a:solidFill>
                  <a:srgbClr val="000000">
                    <a:tint val="75000"/>
                  </a:srgbClr>
                </a:solidFill>
              </a:rPr>
              <a:pPr defTabSz="914400"/>
              <a:t>12/5/2023</a:t>
            </a:fld>
            <a:endParaRPr lang="en-US" sz="1800" kern="0">
              <a:solidFill>
                <a:srgbClr val="000000">
                  <a:tint val="75000"/>
                </a:srgb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srgbClr val="000000">
                    <a:tint val="75000"/>
                  </a:srgbClr>
                </a:solidFill>
              </a:rPr>
              <a:pPr/>
              <a:t>‹N°›</a:t>
            </a:fld>
            <a:endParaRPr>
              <a:solidFill>
                <a:srgbClr val="000000">
                  <a:tint val="75000"/>
                </a:srgbClr>
              </a:solidFill>
            </a:endParaRPr>
          </a:p>
        </p:txBody>
      </p:sp>
    </p:spTree>
    <p:extLst>
      <p:ext uri="{BB962C8B-B14F-4D97-AF65-F5344CB8AC3E}">
        <p14:creationId xmlns:p14="http://schemas.microsoft.com/office/powerpoint/2010/main" val="156466920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2 Colonnes fond 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00DF9681-7768-254C-B962-8FB51777DB29}"/>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grpSp>
        <p:nvGrpSpPr>
          <p:cNvPr id="18" name="Logo">
            <a:extLst>
              <a:ext uri="{FF2B5EF4-FFF2-40B4-BE49-F238E27FC236}">
                <a16:creationId xmlns:a16="http://schemas.microsoft.com/office/drawing/2014/main" id="{0FFDE514-3234-6949-A402-C5D8FFCD80B9}"/>
              </a:ext>
            </a:extLst>
          </p:cNvPr>
          <p:cNvGrpSpPr/>
          <p:nvPr userDrawn="1"/>
        </p:nvGrpSpPr>
        <p:grpSpPr>
          <a:xfrm>
            <a:off x="11063288" y="6099628"/>
            <a:ext cx="1128712" cy="889000"/>
            <a:chOff x="11063288" y="6099628"/>
            <a:chExt cx="1128712" cy="889000"/>
          </a:xfrm>
        </p:grpSpPr>
        <p:sp>
          <p:nvSpPr>
            <p:cNvPr id="19" name="AutoShape 13" descr="Forme libre 29">
              <a:extLst>
                <a:ext uri="{FF2B5EF4-FFF2-40B4-BE49-F238E27FC236}">
                  <a16:creationId xmlns:a16="http://schemas.microsoft.com/office/drawing/2014/main" id="{24706C56-A1C0-DF43-987A-CDCC0E6D3FC3}"/>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defTabSz="914400"/>
              <a:endParaRPr lang="fr-FR" sz="1800" kern="0">
                <a:solidFill>
                  <a:srgbClr val="000000"/>
                </a:solidFill>
              </a:endParaRPr>
            </a:p>
          </p:txBody>
        </p:sp>
        <p:sp>
          <p:nvSpPr>
            <p:cNvPr id="20" name="AutoShape 14" descr="Forme libre 30">
              <a:extLst>
                <a:ext uri="{FF2B5EF4-FFF2-40B4-BE49-F238E27FC236}">
                  <a16:creationId xmlns:a16="http://schemas.microsoft.com/office/drawing/2014/main" id="{643A88A7-3AC0-7248-8A99-C5297CDB248D}"/>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pPr defTabSz="914400"/>
              <a:endParaRPr lang="fr-FR" sz="1800" kern="0">
                <a:solidFill>
                  <a:srgbClr val="000000"/>
                </a:solidFill>
              </a:endParaRPr>
            </a:p>
          </p:txBody>
        </p:sp>
        <p:pic>
          <p:nvPicPr>
            <p:cNvPr id="21" name="Google Shape;65;p13">
              <a:extLst>
                <a:ext uri="{FF2B5EF4-FFF2-40B4-BE49-F238E27FC236}">
                  <a16:creationId xmlns:a16="http://schemas.microsoft.com/office/drawing/2014/main" id="{8BE399BB-C546-AC4B-AEDF-92D8A175A0F5}"/>
                </a:ext>
              </a:extLst>
            </p:cNvPr>
            <p:cNvPicPr preferRelativeResize="0">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3" r:link="rId4"/>
                </a:ext>
              </a:extLst>
            </a:blip>
            <a:srcRect/>
            <a:stretch>
              <a:fillRect/>
            </a:stretch>
          </p:blipFill>
          <p:spPr>
            <a:xfrm>
              <a:off x="11350414" y="6316622"/>
              <a:ext cx="722442" cy="510632"/>
            </a:xfrm>
            <a:prstGeom prst="rect">
              <a:avLst/>
            </a:prstGeom>
            <a:noFill/>
            <a:ln>
              <a:noFill/>
            </a:ln>
          </p:spPr>
        </p:pic>
      </p:grpSp>
      <p:sp>
        <p:nvSpPr>
          <p:cNvPr id="9" name="Forme libre : forme 12">
            <a:extLst>
              <a:ext uri="{FF2B5EF4-FFF2-40B4-BE49-F238E27FC236}">
                <a16:creationId xmlns:a16="http://schemas.microsoft.com/office/drawing/2014/main" id="{A925156F-F1E5-7A4F-A619-56FCD2CE08CC}"/>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kern="0">
              <a:solidFill>
                <a:srgbClr val="FFFFFF"/>
              </a:solidFill>
            </a:endParaRPr>
          </a:p>
        </p:txBody>
      </p:sp>
      <p:sp>
        <p:nvSpPr>
          <p:cNvPr id="15" name="Rectangle 14">
            <a:extLst>
              <a:ext uri="{FF2B5EF4-FFF2-40B4-BE49-F238E27FC236}">
                <a16:creationId xmlns:a16="http://schemas.microsoft.com/office/drawing/2014/main" id="{97351947-423C-B24A-B115-10D2BD69BA01}"/>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kern="0">
              <a:solidFill>
                <a:srgbClr val="FFFFFF"/>
              </a:solidFill>
            </a:endParaRPr>
          </a:p>
        </p:txBody>
      </p:sp>
      <p:sp>
        <p:nvSpPr>
          <p:cNvPr id="2" name="Titre 1"/>
          <p:cNvSpPr>
            <a:spLocks noGrp="1"/>
          </p:cNvSpPr>
          <p:nvPr>
            <p:ph type="title" hasCustomPrompt="1"/>
          </p:nvPr>
        </p:nvSpPr>
        <p:spPr>
          <a:xfrm>
            <a:off x="540000" y="540000"/>
            <a:ext cx="10847138" cy="1609434"/>
          </a:xfrm>
        </p:spPr>
        <p:txBody>
          <a:bodyPr anchor="ctr">
            <a:normAutofit/>
          </a:bodyPr>
          <a:lstStyle>
            <a:lvl1pPr>
              <a:defRPr sz="2800"/>
            </a:lvl1pPr>
          </a:lstStyle>
          <a:p>
            <a:r>
              <a:rPr lang="fr-FR" dirty="0"/>
              <a:t>MODIFIEZ LE STYLE DU TITRE</a:t>
            </a:r>
          </a:p>
        </p:txBody>
      </p:sp>
      <p:sp>
        <p:nvSpPr>
          <p:cNvPr id="3" name="Espace réservé du contenu 2"/>
          <p:cNvSpPr>
            <a:spLocks noGrp="1"/>
          </p:cNvSpPr>
          <p:nvPr>
            <p:ph sz="half" idx="1"/>
          </p:nvPr>
        </p:nvSpPr>
        <p:spPr>
          <a:xfrm>
            <a:off x="540000" y="2160000"/>
            <a:ext cx="5181600" cy="4351338"/>
          </a:xfrm>
          <a:ln>
            <a:noFill/>
          </a:ln>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72200" y="2160000"/>
            <a:ext cx="5181600" cy="4351338"/>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p:cNvSpPr>
            <a:spLocks noGrp="1"/>
          </p:cNvSpPr>
          <p:nvPr>
            <p:ph type="dt" sz="half" idx="10"/>
          </p:nvPr>
        </p:nvSpPr>
        <p:spPr>
          <a:xfrm>
            <a:off x="547687" y="7656810"/>
            <a:ext cx="838200" cy="187027"/>
          </a:xfrm>
          <a:prstGeom prst="rect">
            <a:avLst/>
          </a:prstGeom>
        </p:spPr>
        <p:txBody>
          <a:bodyPr/>
          <a:lstStyle/>
          <a:p>
            <a:pPr defTabSz="914400"/>
            <a:fld id="{8198F7CA-F303-8347-879F-B1840B5E05B2}" type="datetime1">
              <a:rPr lang="fr-FR" sz="1800" kern="0" smtClean="0">
                <a:solidFill>
                  <a:srgbClr val="000000"/>
                </a:solidFill>
              </a:rPr>
              <a:pPr defTabSz="914400"/>
              <a:t>05/12/2023</a:t>
            </a:fld>
            <a:endParaRPr lang="fr-FR" sz="1800" kern="0">
              <a:solidFill>
                <a:srgbClr val="000000"/>
              </a:solidFill>
            </a:endParaRPr>
          </a:p>
        </p:txBody>
      </p:sp>
      <p:sp>
        <p:nvSpPr>
          <p:cNvPr id="6" name="Espace réservé du pied de page 5"/>
          <p:cNvSpPr>
            <a:spLocks noGrp="1"/>
          </p:cNvSpPr>
          <p:nvPr>
            <p:ph type="ftr" sz="quarter" idx="11"/>
          </p:nvPr>
        </p:nvSpPr>
        <p:spPr>
          <a:xfrm>
            <a:off x="1500187" y="7656810"/>
            <a:ext cx="8420100" cy="187027"/>
          </a:xfrm>
        </p:spPr>
        <p:txBody>
          <a:bodyPr/>
          <a:lstStyle/>
          <a:p>
            <a:endParaRPr>
              <a:solidFill>
                <a:srgbClr val="000000"/>
              </a:solidFill>
            </a:endParaRPr>
          </a:p>
        </p:txBody>
      </p:sp>
      <p:sp>
        <p:nvSpPr>
          <p:cNvPr id="7" name="Espace réservé du numéro de diapositive 6"/>
          <p:cNvSpPr>
            <a:spLocks noGrp="1"/>
          </p:cNvSpPr>
          <p:nvPr>
            <p:ph type="sldNum" sz="quarter" idx="12"/>
          </p:nvPr>
        </p:nvSpPr>
        <p:spPr>
          <a:xfrm>
            <a:off x="134504" y="6588000"/>
            <a:ext cx="838200" cy="187027"/>
          </a:xfrm>
        </p:spPr>
        <p:txBody>
          <a:bodyPr/>
          <a:lstStyle/>
          <a:p>
            <a:fld id="{C814DB2B-3EFD-4766-A6C9-C9A5E84D2897}" type="slidenum">
              <a:rPr lang="fr-FR" smtClean="0">
                <a:solidFill>
                  <a:srgbClr val="000000"/>
                </a:solidFill>
              </a:rPr>
              <a:pPr/>
              <a:t>‹N°›</a:t>
            </a:fld>
            <a:endParaRPr lang="fr-FR">
              <a:solidFill>
                <a:srgbClr val="000000"/>
              </a:solidFill>
            </a:endParaRPr>
          </a:p>
        </p:txBody>
      </p:sp>
      <p:sp>
        <p:nvSpPr>
          <p:cNvPr id="23" name="Espace réservé du texte 28">
            <a:extLst>
              <a:ext uri="{FF2B5EF4-FFF2-40B4-BE49-F238E27FC236}">
                <a16:creationId xmlns:a16="http://schemas.microsoft.com/office/drawing/2014/main" id="{A4BC9205-4C34-DA4B-BFFE-1AADB0EA0AFA}"/>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dirty="0"/>
              <a:t>Titre du chapitre</a:t>
            </a:r>
          </a:p>
        </p:txBody>
      </p:sp>
    </p:spTree>
    <p:extLst>
      <p:ext uri="{BB962C8B-B14F-4D97-AF65-F5344CB8AC3E}">
        <p14:creationId xmlns:p14="http://schemas.microsoft.com/office/powerpoint/2010/main" val="346842821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01_Couv">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720000" y="1440000"/>
            <a:ext cx="5314950" cy="2387600"/>
          </a:xfrm>
        </p:spPr>
        <p:txBody>
          <a:bodyPr anchor="b">
            <a:normAutofit/>
          </a:bodyPr>
          <a:lstStyle>
            <a:lvl1pPr algn="l">
              <a:defRPr sz="4800"/>
            </a:lvl1pPr>
          </a:lstStyle>
          <a:p>
            <a:r>
              <a:rPr lang="fr-FR" dirty="0"/>
              <a:t>MODIFIEZ LE STYLE DU TITRE</a:t>
            </a:r>
          </a:p>
        </p:txBody>
      </p:sp>
      <p:sp>
        <p:nvSpPr>
          <p:cNvPr id="3" name="Sous-titre 2"/>
          <p:cNvSpPr>
            <a:spLocks noGrp="1"/>
          </p:cNvSpPr>
          <p:nvPr>
            <p:ph type="subTitle" idx="1"/>
          </p:nvPr>
        </p:nvSpPr>
        <p:spPr>
          <a:xfrm>
            <a:off x="720000" y="3960000"/>
            <a:ext cx="5314950" cy="1655762"/>
          </a:xfrm>
        </p:spPr>
        <p:txBody>
          <a:bodyPr/>
          <a:lstStyle>
            <a:lvl1pPr marL="0" indent="0" algn="l">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10" name="Arc 9">
            <a:extLst>
              <a:ext uri="{FF2B5EF4-FFF2-40B4-BE49-F238E27FC236}">
                <a16:creationId xmlns:a16="http://schemas.microsoft.com/office/drawing/2014/main" id="{59BC231A-D1BD-084E-8F1A-DA062621BC32}"/>
              </a:ext>
            </a:extLst>
          </p:cNvPr>
          <p:cNvSpPr/>
          <p:nvPr userDrawn="1"/>
        </p:nvSpPr>
        <p:spPr>
          <a:xfrm rot="4492608">
            <a:off x="-4934542" y="-9517078"/>
            <a:ext cx="16788264" cy="16788264"/>
          </a:xfrm>
          <a:prstGeom prst="arc">
            <a:avLst/>
          </a:prstGeom>
          <a:ln w="825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fr-FR" sz="1800" dirty="0">
              <a:solidFill>
                <a:srgbClr val="18073A"/>
              </a:solidFill>
            </a:endParaRPr>
          </a:p>
        </p:txBody>
      </p:sp>
      <p:sp>
        <p:nvSpPr>
          <p:cNvPr id="11" name="Ellipse 10">
            <a:extLst>
              <a:ext uri="{FF2B5EF4-FFF2-40B4-BE49-F238E27FC236}">
                <a16:creationId xmlns:a16="http://schemas.microsoft.com/office/drawing/2014/main" id="{05F863FE-1B4D-464D-90E6-0033A4AC518B}"/>
              </a:ext>
            </a:extLst>
          </p:cNvPr>
          <p:cNvSpPr/>
          <p:nvPr userDrawn="1"/>
        </p:nvSpPr>
        <p:spPr>
          <a:xfrm rot="21023656">
            <a:off x="7280285" y="796883"/>
            <a:ext cx="5652000" cy="5652000"/>
          </a:xfrm>
          <a:prstGeom prst="ellipse">
            <a:avLst/>
          </a:prstGeom>
          <a:solidFill>
            <a:schemeClr val="bg1"/>
          </a:solidFill>
          <a:ln w="825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pic>
        <p:nvPicPr>
          <p:cNvPr id="13" name="Image 12">
            <a:extLst>
              <a:ext uri="{FF2B5EF4-FFF2-40B4-BE49-F238E27FC236}">
                <a16:creationId xmlns:a16="http://schemas.microsoft.com/office/drawing/2014/main" id="{DDB0F631-CE05-CE49-B9C6-BB0CAAD079A0}"/>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1678" y="60923"/>
            <a:ext cx="1072064" cy="972267"/>
          </a:xfrm>
          <a:prstGeom prst="rect">
            <a:avLst/>
          </a:prstGeom>
        </p:spPr>
      </p:pic>
      <p:sp>
        <p:nvSpPr>
          <p:cNvPr id="15" name="Espace réservé pour une image  14">
            <a:extLst>
              <a:ext uri="{FF2B5EF4-FFF2-40B4-BE49-F238E27FC236}">
                <a16:creationId xmlns:a16="http://schemas.microsoft.com/office/drawing/2014/main" id="{5507AEDD-8CA8-1049-A596-898E3E0C24D6}"/>
              </a:ext>
            </a:extLst>
          </p:cNvPr>
          <p:cNvSpPr>
            <a:spLocks noGrp="1"/>
          </p:cNvSpPr>
          <p:nvPr>
            <p:ph type="pic" sz="quarter" idx="10"/>
          </p:nvPr>
        </p:nvSpPr>
        <p:spPr>
          <a:xfrm>
            <a:off x="7316285" y="832883"/>
            <a:ext cx="5580000" cy="5580000"/>
          </a:xfrm>
          <a:prstGeom prst="ellipse">
            <a:avLst/>
          </a:prstGeom>
        </p:spPr>
        <p:txBody>
          <a:bodyPr anchor="ctr" anchorCtr="0">
            <a:normAutofit/>
          </a:bodyPr>
          <a:lstStyle>
            <a:lvl1pPr marL="0" indent="0" algn="ctr">
              <a:buFontTx/>
              <a:buNone/>
              <a:defRPr sz="1500" b="1"/>
            </a:lvl1pPr>
          </a:lstStyle>
          <a:p>
            <a:endParaRPr lang="fr-FR"/>
          </a:p>
        </p:txBody>
      </p:sp>
      <p:pic>
        <p:nvPicPr>
          <p:cNvPr id="20" name="Image 19">
            <a:extLst>
              <a:ext uri="{FF2B5EF4-FFF2-40B4-BE49-F238E27FC236}">
                <a16:creationId xmlns:a16="http://schemas.microsoft.com/office/drawing/2014/main" id="{FD47407C-19B9-7D43-8149-9C418E1574D5}"/>
              </a:ext>
            </a:extLst>
          </p:cNvPr>
          <p:cNvPicPr>
            <a:picLocks noChangeAspect="1"/>
          </p:cNvPicPr>
          <p:nvPr userDrawn="1"/>
        </p:nvPicPr>
        <p:blipFill>
          <a:blip r:embed="rId3" r:link="rId4" cstate="email">
            <a:extLst>
              <a:ext uri="{28A0092B-C50C-407E-A947-70E740481C1C}">
                <a14:useLocalDpi xmlns:a14="http://schemas.microsoft.com/office/drawing/2010/main"/>
              </a:ext>
            </a:extLst>
          </a:blip>
          <a:stretch>
            <a:fillRect/>
          </a:stretch>
        </p:blipFill>
        <p:spPr>
          <a:xfrm>
            <a:off x="1725696" y="198438"/>
            <a:ext cx="865770" cy="692616"/>
          </a:xfrm>
          <a:prstGeom prst="rect">
            <a:avLst/>
          </a:prstGeom>
        </p:spPr>
      </p:pic>
    </p:spTree>
    <p:extLst>
      <p:ext uri="{BB962C8B-B14F-4D97-AF65-F5344CB8AC3E}">
        <p14:creationId xmlns:p14="http://schemas.microsoft.com/office/powerpoint/2010/main" val="318991835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Titre et contenu_FondBleu">
    <p:bg>
      <p:bgPr>
        <a:solidFill>
          <a:schemeClr val="tx2"/>
        </a:solidFill>
        <a:effectLst/>
      </p:bgPr>
    </p:bg>
    <p:spTree>
      <p:nvGrpSpPr>
        <p:cNvPr id="1" name=""/>
        <p:cNvGrpSpPr/>
        <p:nvPr/>
      </p:nvGrpSpPr>
      <p:grpSpPr>
        <a:xfrm>
          <a:off x="0" y="0"/>
          <a:ext cx="0" cy="0"/>
          <a:chOff x="0" y="0"/>
          <a:chExt cx="0" cy="0"/>
        </a:xfrm>
      </p:grpSpPr>
      <p:pic>
        <p:nvPicPr>
          <p:cNvPr id="18" name="Image 17" descr="Une image contenant photo, sombre, lumière, grand&#10;&#10;Description générée automatiquement">
            <a:extLst>
              <a:ext uri="{FF2B5EF4-FFF2-40B4-BE49-F238E27FC236}">
                <a16:creationId xmlns:a16="http://schemas.microsoft.com/office/drawing/2014/main" id="{6D873991-0888-2343-A71D-7CED788B5E60}"/>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9" name="Ellipse 8">
            <a:extLst>
              <a:ext uri="{FF2B5EF4-FFF2-40B4-BE49-F238E27FC236}">
                <a16:creationId xmlns:a16="http://schemas.microsoft.com/office/drawing/2014/main" id="{E5C0FD5B-E29E-3C4E-9257-B315D44B9E1A}"/>
              </a:ext>
            </a:extLst>
          </p:cNvPr>
          <p:cNvSpPr/>
          <p:nvPr userDrawn="1"/>
        </p:nvSpPr>
        <p:spPr>
          <a:xfrm rot="21023656">
            <a:off x="5688978" y="-1537511"/>
            <a:ext cx="8928000" cy="8928000"/>
          </a:xfrm>
          <a:prstGeom prst="ellipse">
            <a:avLst/>
          </a:prstGeom>
          <a:solidFill>
            <a:schemeClr val="bg1"/>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sp>
        <p:nvSpPr>
          <p:cNvPr id="7" name="Forme libre : forme 12">
            <a:extLst>
              <a:ext uri="{FF2B5EF4-FFF2-40B4-BE49-F238E27FC236}">
                <a16:creationId xmlns:a16="http://schemas.microsoft.com/office/drawing/2014/main"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sp>
        <p:nvSpPr>
          <p:cNvPr id="2" name="Titre 1"/>
          <p:cNvSpPr>
            <a:spLocks noGrp="1"/>
          </p:cNvSpPr>
          <p:nvPr>
            <p:ph type="title" hasCustomPrompt="1"/>
          </p:nvPr>
        </p:nvSpPr>
        <p:spPr>
          <a:xfrm>
            <a:off x="540000" y="540000"/>
            <a:ext cx="5435009" cy="1609434"/>
          </a:xfrm>
        </p:spPr>
        <p:txBody>
          <a:bodyPr>
            <a:normAutofit/>
          </a:bodyPr>
          <a:lstStyle>
            <a:lvl1pPr>
              <a:defRPr sz="2800">
                <a:solidFill>
                  <a:schemeClr val="bg1"/>
                </a:solidFill>
              </a:defRPr>
            </a:lvl1pPr>
          </a:lstStyle>
          <a:p>
            <a:r>
              <a:rPr lang="fr-FR" dirty="0"/>
              <a:t>MODIFIEZ LE STYLE DU TITRE</a:t>
            </a:r>
          </a:p>
        </p:txBody>
      </p:sp>
      <p:sp>
        <p:nvSpPr>
          <p:cNvPr id="3" name="Espace réservé du contenu 2"/>
          <p:cNvSpPr>
            <a:spLocks noGrp="1"/>
          </p:cNvSpPr>
          <p:nvPr>
            <p:ph idx="1"/>
          </p:nvPr>
        </p:nvSpPr>
        <p:spPr>
          <a:xfrm>
            <a:off x="540000" y="2160000"/>
            <a:ext cx="5435009" cy="4351338"/>
          </a:xfrm>
        </p:spPr>
        <p:txBody>
          <a:bodyPr/>
          <a:lstStyle>
            <a:lvl1pPr marL="0" indent="0">
              <a:buClr>
                <a:srgbClr val="69D298"/>
              </a:buClr>
              <a:buSzPct val="100000"/>
              <a:buFontTx/>
              <a:buNone/>
              <a:defRPr>
                <a:solidFill>
                  <a:schemeClr val="bg1"/>
                </a:solidFill>
              </a:defRPr>
            </a:lvl1pPr>
            <a:lvl2pPr marL="685800" indent="-228600">
              <a:buClr>
                <a:srgbClr val="69D298"/>
              </a:buClr>
              <a:buSzPct val="100000"/>
              <a:buFont typeface="Arial" panose="020B0604020202020204" pitchFamily="34" charset="0"/>
              <a:buChar char="•"/>
              <a:defRPr>
                <a:solidFill>
                  <a:schemeClr val="bg1"/>
                </a:solidFill>
              </a:defRPr>
            </a:lvl2pPr>
            <a:lvl3pPr marL="1143000" indent="-228600">
              <a:buClr>
                <a:srgbClr val="69D298"/>
              </a:buClr>
              <a:buSzPct val="100000"/>
              <a:buFont typeface="Arial" panose="020B0604020202020204" pitchFamily="34" charset="0"/>
              <a:buChar char="•"/>
              <a:defRPr>
                <a:solidFill>
                  <a:schemeClr val="bg1"/>
                </a:solidFill>
              </a:defRPr>
            </a:lvl3pPr>
            <a:lvl4pPr marL="1600200" indent="-228600">
              <a:buClr>
                <a:srgbClr val="69D298"/>
              </a:buClr>
              <a:buSzPct val="100000"/>
              <a:buFont typeface="Arial" panose="020B0604020202020204" pitchFamily="34" charset="0"/>
              <a:buChar char="•"/>
              <a:defRPr>
                <a:solidFill>
                  <a:schemeClr val="bg1"/>
                </a:solidFill>
              </a:defRPr>
            </a:lvl4pPr>
            <a:lvl5pPr marL="2057400" indent="-228600">
              <a:buClr>
                <a:srgbClr val="69D298"/>
              </a:buClr>
              <a:buSzPct val="100000"/>
              <a:buFont typeface="Arial" panose="020B0604020202020204" pitchFamily="34" charset="0"/>
              <a:buChar char="•"/>
              <a:defRPr>
                <a:solidFill>
                  <a:schemeClr val="bg1"/>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a:xfrm>
            <a:off x="-291639" y="7626676"/>
            <a:ext cx="838200" cy="187027"/>
          </a:xfrm>
        </p:spPr>
        <p:txBody>
          <a:bodyPr/>
          <a:lstStyle/>
          <a:p>
            <a:fld id="{C196D78F-38CC-DD47-864F-5398921C7FE6}" type="datetime1">
              <a:rPr lang="fr-FR" smtClean="0">
                <a:solidFill>
                  <a:srgbClr val="18073A">
                    <a:tint val="75000"/>
                  </a:srgbClr>
                </a:solidFill>
              </a:rPr>
              <a:pPr/>
              <a:t>05/12/2023</a:t>
            </a:fld>
            <a:endParaRPr lang="fr-FR" dirty="0">
              <a:solidFill>
                <a:srgbClr val="18073A">
                  <a:tint val="75000"/>
                </a:srgbClr>
              </a:solidFill>
            </a:endParaRP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dirty="0">
              <a:solidFill>
                <a:srgbClr val="18073A">
                  <a:tint val="75000"/>
                </a:srgbClr>
              </a:solidFill>
            </a:endParaRP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solidFill>
                  <a:srgbClr val="FFFFFF"/>
                </a:solidFill>
              </a:rPr>
              <a:pPr/>
              <a:t>‹N°›</a:t>
            </a:fld>
            <a:endParaRPr lang="fr-FR" dirty="0">
              <a:solidFill>
                <a:srgbClr val="FFFFFF"/>
              </a:solidFill>
            </a:endParaRPr>
          </a:p>
        </p:txBody>
      </p:sp>
      <p:grpSp>
        <p:nvGrpSpPr>
          <p:cNvPr id="21" name="Logo">
            <a:extLst>
              <a:ext uri="{FF2B5EF4-FFF2-40B4-BE49-F238E27FC236}">
                <a16:creationId xmlns:a16="http://schemas.microsoft.com/office/drawing/2014/main" id="{1E24928D-C72E-0D4B-B959-2129F15663EB}"/>
              </a:ext>
            </a:extLst>
          </p:cNvPr>
          <p:cNvGrpSpPr/>
          <p:nvPr userDrawn="1"/>
        </p:nvGrpSpPr>
        <p:grpSpPr>
          <a:xfrm>
            <a:off x="11063288" y="6099628"/>
            <a:ext cx="1128712" cy="889000"/>
            <a:chOff x="11063288" y="6099628"/>
            <a:chExt cx="1128712" cy="889000"/>
          </a:xfrm>
        </p:grpSpPr>
        <p:sp>
          <p:nvSpPr>
            <p:cNvPr id="22" name="AutoShape 13" descr="Forme libre 29">
              <a:extLst>
                <a:ext uri="{FF2B5EF4-FFF2-40B4-BE49-F238E27FC236}">
                  <a16:creationId xmlns:a16="http://schemas.microsoft.com/office/drawing/2014/main" id="{71719A7A-1047-E640-812D-944957E10BB9}"/>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5"/>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defTabSz="914400"/>
              <a:endParaRPr lang="fr-FR" sz="1800">
                <a:solidFill>
                  <a:srgbClr val="18073A"/>
                </a:solidFill>
              </a:endParaRPr>
            </a:p>
          </p:txBody>
        </p:sp>
        <p:sp>
          <p:nvSpPr>
            <p:cNvPr id="23" name="AutoShape 14" descr="Forme libre 30">
              <a:extLst>
                <a:ext uri="{FF2B5EF4-FFF2-40B4-BE49-F238E27FC236}">
                  <a16:creationId xmlns:a16="http://schemas.microsoft.com/office/drawing/2014/main" id="{09297469-0E98-B04F-A833-DBD67B251BB7}"/>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pPr defTabSz="914400"/>
              <a:endParaRPr lang="fr-FR" sz="1800">
                <a:solidFill>
                  <a:srgbClr val="18073A"/>
                </a:solidFill>
              </a:endParaRPr>
            </a:p>
          </p:txBody>
        </p:sp>
        <p:pic>
          <p:nvPicPr>
            <p:cNvPr id="24" name="Google Shape;65;p13">
              <a:extLst>
                <a:ext uri="{FF2B5EF4-FFF2-40B4-BE49-F238E27FC236}">
                  <a16:creationId xmlns:a16="http://schemas.microsoft.com/office/drawing/2014/main" id="{1F58BA91-58C3-D346-A535-897ABFEF8608}"/>
                </a:ext>
              </a:extLst>
            </p:cNvPr>
            <p:cNvPicPr preferRelativeResize="0">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3" r:link="rId4"/>
                </a:ext>
              </a:extLst>
            </a:blip>
            <a:srcRect/>
            <a:stretch>
              <a:fillRect/>
            </a:stretch>
          </p:blipFill>
          <p:spPr>
            <a:xfrm>
              <a:off x="11350414" y="6316622"/>
              <a:ext cx="722442" cy="510632"/>
            </a:xfrm>
            <a:prstGeom prst="rect">
              <a:avLst/>
            </a:prstGeom>
            <a:noFill/>
            <a:ln>
              <a:noFill/>
            </a:ln>
          </p:spPr>
        </p:pic>
      </p:grpSp>
      <p:sp>
        <p:nvSpPr>
          <p:cNvPr id="15" name="Rectangle 14">
            <a:extLst>
              <a:ext uri="{FF2B5EF4-FFF2-40B4-BE49-F238E27FC236}">
                <a16:creationId xmlns:a16="http://schemas.microsoft.com/office/drawing/2014/main"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sp>
        <p:nvSpPr>
          <p:cNvPr id="16" name="Rectangle 15">
            <a:extLst>
              <a:ext uri="{FF2B5EF4-FFF2-40B4-BE49-F238E27FC236}">
                <a16:creationId xmlns:a16="http://schemas.microsoft.com/office/drawing/2014/main"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sp>
        <p:nvSpPr>
          <p:cNvPr id="17" name="Rectangle 16">
            <a:extLst>
              <a:ext uri="{FF2B5EF4-FFF2-40B4-BE49-F238E27FC236}">
                <a16:creationId xmlns:a16="http://schemas.microsoft.com/office/drawing/2014/main"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sp>
        <p:nvSpPr>
          <p:cNvPr id="25" name="Espace réservé pour une image  14">
            <a:extLst>
              <a:ext uri="{FF2B5EF4-FFF2-40B4-BE49-F238E27FC236}">
                <a16:creationId xmlns:a16="http://schemas.microsoft.com/office/drawing/2014/main" id="{2A6CC0C9-62BB-3948-A775-5B4C117D1C4F}"/>
              </a:ext>
            </a:extLst>
          </p:cNvPr>
          <p:cNvSpPr>
            <a:spLocks noGrp="1"/>
          </p:cNvSpPr>
          <p:nvPr>
            <p:ph type="pic" sz="quarter" idx="14"/>
          </p:nvPr>
        </p:nvSpPr>
        <p:spPr>
          <a:xfrm>
            <a:off x="6323309" y="387459"/>
            <a:ext cx="5749872" cy="5827362"/>
          </a:xfrm>
        </p:spPr>
        <p:txBody>
          <a:bodyPr anchor="ctr" anchorCtr="0">
            <a:normAutofit/>
          </a:bodyPr>
          <a:lstStyle>
            <a:lvl1pPr marL="0" indent="0" algn="ctr">
              <a:buFontTx/>
              <a:buNone/>
              <a:defRPr sz="1500" b="1">
                <a:solidFill>
                  <a:schemeClr val="tx2"/>
                </a:solidFill>
              </a:defRPr>
            </a:lvl1pPr>
          </a:lstStyle>
          <a:p>
            <a:endParaRPr lang="fr-FR"/>
          </a:p>
        </p:txBody>
      </p:sp>
      <p:sp>
        <p:nvSpPr>
          <p:cNvPr id="28" name="Espace réservé du texte 28">
            <a:extLst>
              <a:ext uri="{FF2B5EF4-FFF2-40B4-BE49-F238E27FC236}">
                <a16:creationId xmlns:a16="http://schemas.microsoft.com/office/drawing/2014/main" id="{6D123EC0-4D8D-3744-BCA6-81B2A960B545}"/>
              </a:ext>
            </a:extLst>
          </p:cNvPr>
          <p:cNvSpPr>
            <a:spLocks noGrp="1"/>
          </p:cNvSpPr>
          <p:nvPr>
            <p:ph type="body" sz="quarter" idx="15" hasCustomPrompt="1"/>
          </p:nvPr>
        </p:nvSpPr>
        <p:spPr>
          <a:xfrm>
            <a:off x="540000" y="180000"/>
            <a:ext cx="1858643" cy="331304"/>
          </a:xfrm>
          <a:solidFill>
            <a:srgbClr val="8BBDA1"/>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dirty="0"/>
              <a:t>Titre du chapitre</a:t>
            </a:r>
          </a:p>
        </p:txBody>
      </p:sp>
    </p:spTree>
    <p:extLst>
      <p:ext uri="{BB962C8B-B14F-4D97-AF65-F5344CB8AC3E}">
        <p14:creationId xmlns:p14="http://schemas.microsoft.com/office/powerpoint/2010/main" val="35442442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2 Colonnes fond 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00DF9681-7768-254C-B962-8FB51777DB29}"/>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9" name="Forme libre : forme 12">
            <a:extLst>
              <a:ext uri="{FF2B5EF4-FFF2-40B4-BE49-F238E27FC236}">
                <a16:creationId xmlns:a16="http://schemas.microsoft.com/office/drawing/2014/main" id="{A925156F-F1E5-7A4F-A619-56FCD2CE08CC}"/>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grpSp>
        <p:nvGrpSpPr>
          <p:cNvPr id="10" name="Logo">
            <a:extLst>
              <a:ext uri="{FF2B5EF4-FFF2-40B4-BE49-F238E27FC236}">
                <a16:creationId xmlns:a16="http://schemas.microsoft.com/office/drawing/2014/main" id="{8E5EC97E-430A-C843-9894-D8D98DAA17D8}"/>
              </a:ext>
            </a:extLst>
          </p:cNvPr>
          <p:cNvGrpSpPr/>
          <p:nvPr userDrawn="1"/>
        </p:nvGrpSpPr>
        <p:grpSpPr>
          <a:xfrm>
            <a:off x="11063288" y="6099628"/>
            <a:ext cx="1128712" cy="889000"/>
            <a:chOff x="11063288" y="6099628"/>
            <a:chExt cx="1128712" cy="889000"/>
          </a:xfrm>
        </p:grpSpPr>
        <p:sp>
          <p:nvSpPr>
            <p:cNvPr id="11" name="AutoShape 13" descr="Forme libre 29">
              <a:extLst>
                <a:ext uri="{FF2B5EF4-FFF2-40B4-BE49-F238E27FC236}">
                  <a16:creationId xmlns:a16="http://schemas.microsoft.com/office/drawing/2014/main" id="{0BA81608-B1A9-574D-89C0-F989537BA741}"/>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5"/>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defTabSz="914400"/>
              <a:endParaRPr lang="fr-FR" sz="1800">
                <a:solidFill>
                  <a:srgbClr val="18073A"/>
                </a:solidFill>
              </a:endParaRPr>
            </a:p>
          </p:txBody>
        </p:sp>
        <p:sp>
          <p:nvSpPr>
            <p:cNvPr id="12" name="AutoShape 14" descr="Forme libre 30">
              <a:extLst>
                <a:ext uri="{FF2B5EF4-FFF2-40B4-BE49-F238E27FC236}">
                  <a16:creationId xmlns:a16="http://schemas.microsoft.com/office/drawing/2014/main" id="{8C16A347-1E84-B440-A0A4-EA8CDAFF6B46}"/>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pPr defTabSz="914400"/>
              <a:endParaRPr lang="fr-FR" sz="1800">
                <a:solidFill>
                  <a:srgbClr val="18073A"/>
                </a:solidFill>
              </a:endParaRPr>
            </a:p>
          </p:txBody>
        </p:sp>
        <p:pic>
          <p:nvPicPr>
            <p:cNvPr id="13" name="Google Shape;65;p13">
              <a:extLst>
                <a:ext uri="{FF2B5EF4-FFF2-40B4-BE49-F238E27FC236}">
                  <a16:creationId xmlns:a16="http://schemas.microsoft.com/office/drawing/2014/main" id="{6B9D585E-0349-3D45-91AA-E4A897AC112D}"/>
                </a:ext>
              </a:extLst>
            </p:cNvPr>
            <p:cNvPicPr preferRelativeResize="0">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3" r:link="rId4"/>
                </a:ext>
              </a:extLst>
            </a:blip>
            <a:srcRect/>
            <a:stretch>
              <a:fillRect/>
            </a:stretch>
          </p:blipFill>
          <p:spPr>
            <a:xfrm>
              <a:off x="11350414" y="6316622"/>
              <a:ext cx="722442" cy="510632"/>
            </a:xfrm>
            <a:prstGeom prst="rect">
              <a:avLst/>
            </a:prstGeom>
            <a:noFill/>
            <a:ln>
              <a:noFill/>
            </a:ln>
          </p:spPr>
        </p:pic>
      </p:grpSp>
      <p:sp>
        <p:nvSpPr>
          <p:cNvPr id="14" name="Rectangle 13">
            <a:extLst>
              <a:ext uri="{FF2B5EF4-FFF2-40B4-BE49-F238E27FC236}">
                <a16:creationId xmlns:a16="http://schemas.microsoft.com/office/drawing/2014/main" id="{D8DDE7B5-9AEA-C442-A620-94D09B606643}"/>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sp>
        <p:nvSpPr>
          <p:cNvPr id="15" name="Rectangle 14">
            <a:extLst>
              <a:ext uri="{FF2B5EF4-FFF2-40B4-BE49-F238E27FC236}">
                <a16:creationId xmlns:a16="http://schemas.microsoft.com/office/drawing/2014/main" id="{97351947-423C-B24A-B115-10D2BD69BA01}"/>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sp>
        <p:nvSpPr>
          <p:cNvPr id="16" name="Rectangle 15">
            <a:extLst>
              <a:ext uri="{FF2B5EF4-FFF2-40B4-BE49-F238E27FC236}">
                <a16:creationId xmlns:a16="http://schemas.microsoft.com/office/drawing/2014/main" id="{BAB94F50-7FF3-C44D-A426-33BC6162A86E}"/>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sp>
        <p:nvSpPr>
          <p:cNvPr id="2" name="Titre 1"/>
          <p:cNvSpPr>
            <a:spLocks noGrp="1"/>
          </p:cNvSpPr>
          <p:nvPr>
            <p:ph type="title" hasCustomPrompt="1"/>
          </p:nvPr>
        </p:nvSpPr>
        <p:spPr>
          <a:xfrm>
            <a:off x="540000" y="540000"/>
            <a:ext cx="10847138" cy="1609434"/>
          </a:xfrm>
        </p:spPr>
        <p:txBody>
          <a:bodyPr anchor="ctr">
            <a:normAutofit/>
          </a:bodyPr>
          <a:lstStyle>
            <a:lvl1pPr>
              <a:defRPr sz="2800"/>
            </a:lvl1pPr>
          </a:lstStyle>
          <a:p>
            <a:r>
              <a:rPr lang="fr-FR" dirty="0"/>
              <a:t>MODIFIEZ LE STYLE DU TITRE</a:t>
            </a:r>
          </a:p>
        </p:txBody>
      </p:sp>
      <p:sp>
        <p:nvSpPr>
          <p:cNvPr id="3" name="Espace réservé du contenu 2"/>
          <p:cNvSpPr>
            <a:spLocks noGrp="1"/>
          </p:cNvSpPr>
          <p:nvPr>
            <p:ph sz="half" idx="1"/>
          </p:nvPr>
        </p:nvSpPr>
        <p:spPr>
          <a:xfrm>
            <a:off x="540000" y="2160000"/>
            <a:ext cx="5181600" cy="4351338"/>
          </a:xfrm>
          <a:ln>
            <a:noFill/>
          </a:ln>
        </p:spPr>
        <p:txBody>
          <a:bodyPr/>
          <a:lstStyle>
            <a:lvl1pPr marL="0" indent="0">
              <a:buClr>
                <a:schemeClr val="accent5"/>
              </a:buClr>
              <a:buFontTx/>
              <a:buNone/>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72200" y="2160000"/>
            <a:ext cx="5181600" cy="4351338"/>
          </a:xfrm>
        </p:spPr>
        <p:txBody>
          <a:bodyPr/>
          <a:lstStyle>
            <a:lvl1pPr marL="0" indent="0">
              <a:buClr>
                <a:schemeClr val="accent5"/>
              </a:buClr>
              <a:buFontTx/>
              <a:buNone/>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8198F7CA-F303-8347-879F-B1840B5E05B2}" type="datetime1">
              <a:rPr lang="fr-FR" smtClean="0">
                <a:solidFill>
                  <a:srgbClr val="18073A">
                    <a:tint val="75000"/>
                  </a:srgbClr>
                </a:solidFill>
              </a:rPr>
              <a:pPr/>
              <a:t>05/12/2023</a:t>
            </a:fld>
            <a:endParaRPr lang="fr-FR">
              <a:solidFill>
                <a:srgbClr val="18073A">
                  <a:tint val="75000"/>
                </a:srgbClr>
              </a:solidFill>
            </a:endParaRP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solidFill>
                <a:srgbClr val="18073A">
                  <a:tint val="75000"/>
                </a:srgbClr>
              </a:solidFill>
            </a:endParaRPr>
          </a:p>
        </p:txBody>
      </p:sp>
      <p:sp>
        <p:nvSpPr>
          <p:cNvPr id="7" name="Espace réservé du numéro de diapositive 6"/>
          <p:cNvSpPr>
            <a:spLocks noGrp="1"/>
          </p:cNvSpPr>
          <p:nvPr>
            <p:ph type="sldNum" sz="quarter" idx="12"/>
          </p:nvPr>
        </p:nvSpPr>
        <p:spPr>
          <a:xfrm>
            <a:off x="134504" y="6588000"/>
            <a:ext cx="838200" cy="187027"/>
          </a:xfrm>
        </p:spPr>
        <p:txBody>
          <a:bodyPr/>
          <a:lstStyle/>
          <a:p>
            <a:fld id="{C814DB2B-3EFD-4766-A6C9-C9A5E84D2897}" type="slidenum">
              <a:rPr lang="fr-FR" smtClean="0">
                <a:solidFill>
                  <a:srgbClr val="FFFFFF"/>
                </a:solidFill>
              </a:rPr>
              <a:pPr/>
              <a:t>‹N°›</a:t>
            </a:fld>
            <a:endParaRPr lang="fr-FR">
              <a:solidFill>
                <a:srgbClr val="FFFFFF"/>
              </a:solidFill>
            </a:endParaRPr>
          </a:p>
        </p:txBody>
      </p:sp>
      <p:sp>
        <p:nvSpPr>
          <p:cNvPr id="23" name="Espace réservé du texte 28">
            <a:extLst>
              <a:ext uri="{FF2B5EF4-FFF2-40B4-BE49-F238E27FC236}">
                <a16:creationId xmlns:a16="http://schemas.microsoft.com/office/drawing/2014/main" id="{A4BC9205-4C34-DA4B-BFFE-1AADB0EA0AFA}"/>
              </a:ext>
            </a:extLst>
          </p:cNvPr>
          <p:cNvSpPr>
            <a:spLocks noGrp="1"/>
          </p:cNvSpPr>
          <p:nvPr>
            <p:ph type="body" sz="quarter" idx="15" hasCustomPrompt="1"/>
          </p:nvPr>
        </p:nvSpPr>
        <p:spPr>
          <a:xfrm>
            <a:off x="540000" y="180000"/>
            <a:ext cx="1858643" cy="331304"/>
          </a:xfrm>
          <a:solidFill>
            <a:srgbClr val="8BBDA1"/>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dirty="0"/>
              <a:t>Titre du chapitre</a:t>
            </a:r>
          </a:p>
        </p:txBody>
      </p:sp>
    </p:spTree>
    <p:extLst>
      <p:ext uri="{BB962C8B-B14F-4D97-AF65-F5344CB8AC3E}">
        <p14:creationId xmlns:p14="http://schemas.microsoft.com/office/powerpoint/2010/main" val="45832441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1_Vide Bleu">
    <p:spTree>
      <p:nvGrpSpPr>
        <p:cNvPr id="1" name=""/>
        <p:cNvGrpSpPr/>
        <p:nvPr/>
      </p:nvGrpSpPr>
      <p:grpSpPr>
        <a:xfrm>
          <a:off x="0" y="0"/>
          <a:ext cx="0" cy="0"/>
          <a:chOff x="0" y="0"/>
          <a:chExt cx="0" cy="0"/>
        </a:xfrm>
      </p:grpSpPr>
      <p:pic>
        <p:nvPicPr>
          <p:cNvPr id="18" name="Image 17" descr="Une image contenant photo, sombre, lumière, grand&#10;&#10;Description générée automatiquement">
            <a:extLst>
              <a:ext uri="{FF2B5EF4-FFF2-40B4-BE49-F238E27FC236}">
                <a16:creationId xmlns:a16="http://schemas.microsoft.com/office/drawing/2014/main" id="{6D873991-0888-2343-A71D-7CED788B5E60}"/>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a:solidFill>
            <a:schemeClr val="bg1"/>
          </a:solidFill>
        </p:spPr>
      </p:pic>
      <p:sp>
        <p:nvSpPr>
          <p:cNvPr id="7" name="Forme libre : forme 12">
            <a:extLst>
              <a:ext uri="{FF2B5EF4-FFF2-40B4-BE49-F238E27FC236}">
                <a16:creationId xmlns:a16="http://schemas.microsoft.com/office/drawing/2014/main"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rgbClr val="8BB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sp>
        <p:nvSpPr>
          <p:cNvPr id="4" name="Espace réservé de la date 3"/>
          <p:cNvSpPr>
            <a:spLocks noGrp="1"/>
          </p:cNvSpPr>
          <p:nvPr>
            <p:ph type="dt" sz="half" idx="10"/>
          </p:nvPr>
        </p:nvSpPr>
        <p:spPr>
          <a:xfrm>
            <a:off x="-291639" y="7626676"/>
            <a:ext cx="838200" cy="187027"/>
          </a:xfrm>
        </p:spPr>
        <p:txBody>
          <a:bodyPr/>
          <a:lstStyle/>
          <a:p>
            <a:fld id="{868DB6B1-1930-024B-A6D7-219AB1973B75}" type="datetime1">
              <a:rPr lang="fr-FR" smtClean="0">
                <a:solidFill>
                  <a:srgbClr val="18073A">
                    <a:tint val="75000"/>
                  </a:srgbClr>
                </a:solidFill>
              </a:rPr>
              <a:pPr/>
              <a:t>05/12/2023</a:t>
            </a:fld>
            <a:endParaRPr lang="fr-FR" dirty="0">
              <a:solidFill>
                <a:srgbClr val="18073A">
                  <a:tint val="75000"/>
                </a:srgbClr>
              </a:solidFill>
            </a:endParaRP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dirty="0">
              <a:solidFill>
                <a:srgbClr val="18073A">
                  <a:tint val="75000"/>
                </a:srgbClr>
              </a:solidFill>
            </a:endParaRP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solidFill>
                  <a:srgbClr val="FFFFFF"/>
                </a:solidFill>
              </a:rPr>
              <a:pPr/>
              <a:t>‹N°›</a:t>
            </a:fld>
            <a:endParaRPr lang="fr-FR" dirty="0">
              <a:solidFill>
                <a:srgbClr val="FFFFFF"/>
              </a:solidFill>
            </a:endParaRPr>
          </a:p>
        </p:txBody>
      </p:sp>
      <p:grpSp>
        <p:nvGrpSpPr>
          <p:cNvPr id="21" name="Logo">
            <a:extLst>
              <a:ext uri="{FF2B5EF4-FFF2-40B4-BE49-F238E27FC236}">
                <a16:creationId xmlns:a16="http://schemas.microsoft.com/office/drawing/2014/main" id="{1E24928D-C72E-0D4B-B959-2129F15663EB}"/>
              </a:ext>
            </a:extLst>
          </p:cNvPr>
          <p:cNvGrpSpPr/>
          <p:nvPr userDrawn="1"/>
        </p:nvGrpSpPr>
        <p:grpSpPr>
          <a:xfrm>
            <a:off x="11063288" y="6099628"/>
            <a:ext cx="1128712" cy="889000"/>
            <a:chOff x="11063288" y="6099628"/>
            <a:chExt cx="1128712" cy="889000"/>
          </a:xfrm>
        </p:grpSpPr>
        <p:sp>
          <p:nvSpPr>
            <p:cNvPr id="22" name="AutoShape 13" descr="Forme libre 29">
              <a:extLst>
                <a:ext uri="{FF2B5EF4-FFF2-40B4-BE49-F238E27FC236}">
                  <a16:creationId xmlns:a16="http://schemas.microsoft.com/office/drawing/2014/main" id="{71719A7A-1047-E640-812D-944957E10BB9}"/>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defTabSz="914400"/>
              <a:endParaRPr lang="fr-FR" sz="1800">
                <a:solidFill>
                  <a:srgbClr val="18073A"/>
                </a:solidFill>
              </a:endParaRPr>
            </a:p>
          </p:txBody>
        </p:sp>
        <p:sp>
          <p:nvSpPr>
            <p:cNvPr id="23" name="AutoShape 14" descr="Forme libre 30">
              <a:extLst>
                <a:ext uri="{FF2B5EF4-FFF2-40B4-BE49-F238E27FC236}">
                  <a16:creationId xmlns:a16="http://schemas.microsoft.com/office/drawing/2014/main" id="{09297469-0E98-B04F-A833-DBD67B251BB7}"/>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pPr defTabSz="914400"/>
              <a:endParaRPr lang="fr-FR" sz="1800">
                <a:solidFill>
                  <a:srgbClr val="18073A"/>
                </a:solidFill>
              </a:endParaRPr>
            </a:p>
          </p:txBody>
        </p:sp>
        <p:pic>
          <p:nvPicPr>
            <p:cNvPr id="24" name="Google Shape;65;p13">
              <a:extLst>
                <a:ext uri="{FF2B5EF4-FFF2-40B4-BE49-F238E27FC236}">
                  <a16:creationId xmlns:a16="http://schemas.microsoft.com/office/drawing/2014/main" id="{1F58BA91-58C3-D346-A535-897ABFEF8608}"/>
                </a:ext>
              </a:extLst>
            </p:cNvPr>
            <p:cNvPicPr preferRelativeResize="0">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3" r:link="rId4"/>
                </a:ext>
              </a:extLst>
            </a:blip>
            <a:srcRect/>
            <a:stretch>
              <a:fillRect/>
            </a:stretch>
          </p:blipFill>
          <p:spPr>
            <a:xfrm>
              <a:off x="11350414" y="6316622"/>
              <a:ext cx="722442" cy="510632"/>
            </a:xfrm>
            <a:prstGeom prst="rect">
              <a:avLst/>
            </a:prstGeom>
            <a:noFill/>
            <a:ln>
              <a:noFill/>
            </a:ln>
          </p:spPr>
        </p:pic>
      </p:grpSp>
      <p:sp>
        <p:nvSpPr>
          <p:cNvPr id="15" name="Rectangle 14">
            <a:extLst>
              <a:ext uri="{FF2B5EF4-FFF2-40B4-BE49-F238E27FC236}">
                <a16:creationId xmlns:a16="http://schemas.microsoft.com/office/drawing/2014/main"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sp>
        <p:nvSpPr>
          <p:cNvPr id="16" name="Rectangle 15">
            <a:extLst>
              <a:ext uri="{FF2B5EF4-FFF2-40B4-BE49-F238E27FC236}">
                <a16:creationId xmlns:a16="http://schemas.microsoft.com/office/drawing/2014/main"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sp>
        <p:nvSpPr>
          <p:cNvPr id="17" name="Rectangle 16">
            <a:extLst>
              <a:ext uri="{FF2B5EF4-FFF2-40B4-BE49-F238E27FC236}">
                <a16:creationId xmlns:a16="http://schemas.microsoft.com/office/drawing/2014/main"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spTree>
    <p:extLst>
      <p:ext uri="{BB962C8B-B14F-4D97-AF65-F5344CB8AC3E}">
        <p14:creationId xmlns:p14="http://schemas.microsoft.com/office/powerpoint/2010/main" val="184935132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2 Colonnes fond 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00DF9681-7768-254C-B962-8FB51777DB29}"/>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9" name="Forme libre : forme 12">
            <a:extLst>
              <a:ext uri="{FF2B5EF4-FFF2-40B4-BE49-F238E27FC236}">
                <a16:creationId xmlns:a16="http://schemas.microsoft.com/office/drawing/2014/main" id="{A925156F-F1E5-7A4F-A619-56FCD2CE08CC}"/>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grpSp>
        <p:nvGrpSpPr>
          <p:cNvPr id="10" name="Logo">
            <a:extLst>
              <a:ext uri="{FF2B5EF4-FFF2-40B4-BE49-F238E27FC236}">
                <a16:creationId xmlns:a16="http://schemas.microsoft.com/office/drawing/2014/main" id="{8E5EC97E-430A-C843-9894-D8D98DAA17D8}"/>
              </a:ext>
            </a:extLst>
          </p:cNvPr>
          <p:cNvGrpSpPr/>
          <p:nvPr userDrawn="1"/>
        </p:nvGrpSpPr>
        <p:grpSpPr>
          <a:xfrm>
            <a:off x="11063288" y="6099628"/>
            <a:ext cx="1128712" cy="889000"/>
            <a:chOff x="11063288" y="6099628"/>
            <a:chExt cx="1128712" cy="889000"/>
          </a:xfrm>
        </p:grpSpPr>
        <p:sp>
          <p:nvSpPr>
            <p:cNvPr id="11" name="AutoShape 13" descr="Forme libre 29">
              <a:extLst>
                <a:ext uri="{FF2B5EF4-FFF2-40B4-BE49-F238E27FC236}">
                  <a16:creationId xmlns:a16="http://schemas.microsoft.com/office/drawing/2014/main" id="{0BA81608-B1A9-574D-89C0-F989537BA741}"/>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5"/>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defTabSz="914400"/>
              <a:endParaRPr lang="fr-FR" sz="1800">
                <a:solidFill>
                  <a:srgbClr val="18073A"/>
                </a:solidFill>
              </a:endParaRPr>
            </a:p>
          </p:txBody>
        </p:sp>
        <p:sp>
          <p:nvSpPr>
            <p:cNvPr id="12" name="AutoShape 14" descr="Forme libre 30">
              <a:extLst>
                <a:ext uri="{FF2B5EF4-FFF2-40B4-BE49-F238E27FC236}">
                  <a16:creationId xmlns:a16="http://schemas.microsoft.com/office/drawing/2014/main" id="{8C16A347-1E84-B440-A0A4-EA8CDAFF6B46}"/>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pPr defTabSz="914400"/>
              <a:endParaRPr lang="fr-FR" sz="1800">
                <a:solidFill>
                  <a:srgbClr val="18073A"/>
                </a:solidFill>
              </a:endParaRPr>
            </a:p>
          </p:txBody>
        </p:sp>
        <p:pic>
          <p:nvPicPr>
            <p:cNvPr id="13" name="Google Shape;65;p13">
              <a:extLst>
                <a:ext uri="{FF2B5EF4-FFF2-40B4-BE49-F238E27FC236}">
                  <a16:creationId xmlns:a16="http://schemas.microsoft.com/office/drawing/2014/main" id="{6B9D585E-0349-3D45-91AA-E4A897AC112D}"/>
                </a:ext>
              </a:extLst>
            </p:cNvPr>
            <p:cNvPicPr preferRelativeResize="0">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3" r:link="rId4"/>
                </a:ext>
              </a:extLst>
            </a:blip>
            <a:srcRect/>
            <a:stretch>
              <a:fillRect/>
            </a:stretch>
          </p:blipFill>
          <p:spPr>
            <a:xfrm>
              <a:off x="11350414" y="6316622"/>
              <a:ext cx="722442" cy="510632"/>
            </a:xfrm>
            <a:prstGeom prst="rect">
              <a:avLst/>
            </a:prstGeom>
            <a:noFill/>
            <a:ln>
              <a:noFill/>
            </a:ln>
          </p:spPr>
        </p:pic>
      </p:grpSp>
      <p:sp>
        <p:nvSpPr>
          <p:cNvPr id="14" name="Rectangle 13">
            <a:extLst>
              <a:ext uri="{FF2B5EF4-FFF2-40B4-BE49-F238E27FC236}">
                <a16:creationId xmlns:a16="http://schemas.microsoft.com/office/drawing/2014/main" id="{D8DDE7B5-9AEA-C442-A620-94D09B606643}"/>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sp>
        <p:nvSpPr>
          <p:cNvPr id="15" name="Rectangle 14">
            <a:extLst>
              <a:ext uri="{FF2B5EF4-FFF2-40B4-BE49-F238E27FC236}">
                <a16:creationId xmlns:a16="http://schemas.microsoft.com/office/drawing/2014/main" id="{97351947-423C-B24A-B115-10D2BD69BA01}"/>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sp>
        <p:nvSpPr>
          <p:cNvPr id="16" name="Rectangle 15">
            <a:extLst>
              <a:ext uri="{FF2B5EF4-FFF2-40B4-BE49-F238E27FC236}">
                <a16:creationId xmlns:a16="http://schemas.microsoft.com/office/drawing/2014/main" id="{BAB94F50-7FF3-C44D-A426-33BC6162A86E}"/>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sp>
        <p:nvSpPr>
          <p:cNvPr id="2" name="Titre 1"/>
          <p:cNvSpPr>
            <a:spLocks noGrp="1"/>
          </p:cNvSpPr>
          <p:nvPr>
            <p:ph type="title" hasCustomPrompt="1"/>
          </p:nvPr>
        </p:nvSpPr>
        <p:spPr>
          <a:xfrm>
            <a:off x="540000" y="540000"/>
            <a:ext cx="10847138" cy="1609434"/>
          </a:xfrm>
        </p:spPr>
        <p:txBody>
          <a:bodyPr anchor="ctr">
            <a:normAutofit/>
          </a:bodyPr>
          <a:lstStyle>
            <a:lvl1pPr>
              <a:defRPr sz="2800"/>
            </a:lvl1pPr>
          </a:lstStyle>
          <a:p>
            <a:r>
              <a:rPr lang="fr-FR" dirty="0"/>
              <a:t>MODIFIEZ LE STYLE DU TITRE</a:t>
            </a:r>
          </a:p>
        </p:txBody>
      </p:sp>
      <p:sp>
        <p:nvSpPr>
          <p:cNvPr id="3" name="Espace réservé du contenu 2"/>
          <p:cNvSpPr>
            <a:spLocks noGrp="1"/>
          </p:cNvSpPr>
          <p:nvPr>
            <p:ph sz="half" idx="1"/>
          </p:nvPr>
        </p:nvSpPr>
        <p:spPr>
          <a:xfrm>
            <a:off x="540000" y="2160000"/>
            <a:ext cx="5181600" cy="4351338"/>
          </a:xfrm>
          <a:ln>
            <a:noFill/>
          </a:ln>
        </p:spPr>
        <p:txBody>
          <a:bodyPr/>
          <a:lstStyle>
            <a:lvl1pPr marL="0" indent="0">
              <a:buClr>
                <a:schemeClr val="accent5"/>
              </a:buClr>
              <a:buFontTx/>
              <a:buNone/>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72200" y="2160000"/>
            <a:ext cx="5181600" cy="4351338"/>
          </a:xfrm>
        </p:spPr>
        <p:txBody>
          <a:bodyPr/>
          <a:lstStyle>
            <a:lvl1pPr marL="0" indent="0">
              <a:buClr>
                <a:schemeClr val="accent5"/>
              </a:buClr>
              <a:buFontTx/>
              <a:buNone/>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p:cNvSpPr>
            <a:spLocks noGrp="1"/>
          </p:cNvSpPr>
          <p:nvPr>
            <p:ph type="dt" sz="half" idx="10"/>
          </p:nvPr>
        </p:nvSpPr>
        <p:spPr>
          <a:xfrm>
            <a:off x="547687" y="7656810"/>
            <a:ext cx="838200" cy="187027"/>
          </a:xfrm>
        </p:spPr>
        <p:txBody>
          <a:bodyPr/>
          <a:lstStyle/>
          <a:p>
            <a:endParaRPr lang="fr-FR">
              <a:solidFill>
                <a:srgbClr val="18073A">
                  <a:tint val="75000"/>
                </a:srgbClr>
              </a:solidFill>
            </a:endParaRP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solidFill>
                <a:srgbClr val="18073A">
                  <a:tint val="75000"/>
                </a:srgbClr>
              </a:solidFill>
            </a:endParaRPr>
          </a:p>
        </p:txBody>
      </p:sp>
      <p:sp>
        <p:nvSpPr>
          <p:cNvPr id="7" name="Espace réservé du numéro de diapositive 6"/>
          <p:cNvSpPr>
            <a:spLocks noGrp="1"/>
          </p:cNvSpPr>
          <p:nvPr>
            <p:ph type="sldNum" sz="quarter" idx="12"/>
          </p:nvPr>
        </p:nvSpPr>
        <p:spPr>
          <a:xfrm>
            <a:off x="134504" y="6588000"/>
            <a:ext cx="838200" cy="187027"/>
          </a:xfrm>
        </p:spPr>
        <p:txBody>
          <a:bodyPr/>
          <a:lstStyle/>
          <a:p>
            <a:fld id="{C814DB2B-3EFD-4766-A6C9-C9A5E84D2897}" type="slidenum">
              <a:rPr lang="fr-FR" smtClean="0">
                <a:solidFill>
                  <a:srgbClr val="FFFFFF"/>
                </a:solidFill>
              </a:rPr>
              <a:pPr/>
              <a:t>‹N°›</a:t>
            </a:fld>
            <a:endParaRPr lang="fr-FR">
              <a:solidFill>
                <a:srgbClr val="FFFFFF"/>
              </a:solidFill>
            </a:endParaRPr>
          </a:p>
        </p:txBody>
      </p:sp>
      <p:sp>
        <p:nvSpPr>
          <p:cNvPr id="23" name="Espace réservé du texte 28">
            <a:extLst>
              <a:ext uri="{FF2B5EF4-FFF2-40B4-BE49-F238E27FC236}">
                <a16:creationId xmlns:a16="http://schemas.microsoft.com/office/drawing/2014/main" id="{A4BC9205-4C34-DA4B-BFFE-1AADB0EA0AFA}"/>
              </a:ext>
            </a:extLst>
          </p:cNvPr>
          <p:cNvSpPr>
            <a:spLocks noGrp="1"/>
          </p:cNvSpPr>
          <p:nvPr>
            <p:ph type="body" sz="quarter" idx="15" hasCustomPrompt="1"/>
          </p:nvPr>
        </p:nvSpPr>
        <p:spPr>
          <a:xfrm>
            <a:off x="540000" y="180000"/>
            <a:ext cx="1858643" cy="331304"/>
          </a:xfrm>
          <a:solidFill>
            <a:srgbClr val="8BBDA1"/>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dirty="0"/>
              <a:t>Titre du chapitre</a:t>
            </a:r>
          </a:p>
        </p:txBody>
      </p:sp>
    </p:spTree>
    <p:extLst>
      <p:ext uri="{BB962C8B-B14F-4D97-AF65-F5344CB8AC3E}">
        <p14:creationId xmlns:p14="http://schemas.microsoft.com/office/powerpoint/2010/main" val="127935136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1_Vide Bleu">
    <p:bg>
      <p:bgPr>
        <a:solidFill>
          <a:schemeClr val="accent6"/>
        </a:solidFill>
        <a:effectLst/>
      </p:bgPr>
    </p:bg>
    <p:spTree>
      <p:nvGrpSpPr>
        <p:cNvPr id="1" name=""/>
        <p:cNvGrpSpPr/>
        <p:nvPr/>
      </p:nvGrpSpPr>
      <p:grpSpPr>
        <a:xfrm>
          <a:off x="0" y="0"/>
          <a:ext cx="0" cy="0"/>
          <a:chOff x="0" y="0"/>
          <a:chExt cx="0" cy="0"/>
        </a:xfrm>
      </p:grpSpPr>
      <p:pic>
        <p:nvPicPr>
          <p:cNvPr id="18" name="Image 17" descr="Une image contenant photo, sombre, lumière, grand&#10;&#10;Description générée automatiquement">
            <a:extLst>
              <a:ext uri="{FF2B5EF4-FFF2-40B4-BE49-F238E27FC236}">
                <a16:creationId xmlns:a16="http://schemas.microsoft.com/office/drawing/2014/main" id="{6D873991-0888-2343-A71D-7CED788B5E60}"/>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7" name="Forme libre : forme 12">
            <a:extLst>
              <a:ext uri="{FF2B5EF4-FFF2-40B4-BE49-F238E27FC236}">
                <a16:creationId xmlns:a16="http://schemas.microsoft.com/office/drawing/2014/main"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rgbClr val="8BB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sp>
        <p:nvSpPr>
          <p:cNvPr id="4" name="Espace réservé de la date 3"/>
          <p:cNvSpPr>
            <a:spLocks noGrp="1"/>
          </p:cNvSpPr>
          <p:nvPr>
            <p:ph type="dt" sz="half" idx="10"/>
          </p:nvPr>
        </p:nvSpPr>
        <p:spPr>
          <a:xfrm>
            <a:off x="-291639" y="7626676"/>
            <a:ext cx="838200" cy="187027"/>
          </a:xfrm>
        </p:spPr>
        <p:txBody>
          <a:bodyPr/>
          <a:lstStyle/>
          <a:p>
            <a:endParaRPr lang="fr-FR" dirty="0">
              <a:solidFill>
                <a:srgbClr val="18073A">
                  <a:tint val="75000"/>
                </a:srgbClr>
              </a:solidFill>
            </a:endParaRP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dirty="0">
              <a:solidFill>
                <a:srgbClr val="18073A">
                  <a:tint val="75000"/>
                </a:srgbClr>
              </a:solidFill>
            </a:endParaRP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solidFill>
                  <a:srgbClr val="FFFFFF"/>
                </a:solidFill>
              </a:rPr>
              <a:pPr/>
              <a:t>‹N°›</a:t>
            </a:fld>
            <a:endParaRPr lang="fr-FR" dirty="0">
              <a:solidFill>
                <a:srgbClr val="FFFFFF"/>
              </a:solidFill>
            </a:endParaRPr>
          </a:p>
        </p:txBody>
      </p:sp>
      <p:grpSp>
        <p:nvGrpSpPr>
          <p:cNvPr id="21" name="Logo">
            <a:extLst>
              <a:ext uri="{FF2B5EF4-FFF2-40B4-BE49-F238E27FC236}">
                <a16:creationId xmlns:a16="http://schemas.microsoft.com/office/drawing/2014/main" id="{1E24928D-C72E-0D4B-B959-2129F15663EB}"/>
              </a:ext>
            </a:extLst>
          </p:cNvPr>
          <p:cNvGrpSpPr/>
          <p:nvPr userDrawn="1"/>
        </p:nvGrpSpPr>
        <p:grpSpPr>
          <a:xfrm>
            <a:off x="11063288" y="6099628"/>
            <a:ext cx="1128712" cy="889000"/>
            <a:chOff x="11063288" y="6099628"/>
            <a:chExt cx="1128712" cy="889000"/>
          </a:xfrm>
        </p:grpSpPr>
        <p:sp>
          <p:nvSpPr>
            <p:cNvPr id="22" name="AutoShape 13" descr="Forme libre 29">
              <a:extLst>
                <a:ext uri="{FF2B5EF4-FFF2-40B4-BE49-F238E27FC236}">
                  <a16:creationId xmlns:a16="http://schemas.microsoft.com/office/drawing/2014/main" id="{71719A7A-1047-E640-812D-944957E10BB9}"/>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defTabSz="914400"/>
              <a:endParaRPr lang="fr-FR" sz="1800">
                <a:solidFill>
                  <a:srgbClr val="18073A"/>
                </a:solidFill>
              </a:endParaRPr>
            </a:p>
          </p:txBody>
        </p:sp>
        <p:sp>
          <p:nvSpPr>
            <p:cNvPr id="23" name="AutoShape 14" descr="Forme libre 30">
              <a:extLst>
                <a:ext uri="{FF2B5EF4-FFF2-40B4-BE49-F238E27FC236}">
                  <a16:creationId xmlns:a16="http://schemas.microsoft.com/office/drawing/2014/main" id="{09297469-0E98-B04F-A833-DBD67B251BB7}"/>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pPr defTabSz="914400"/>
              <a:endParaRPr lang="fr-FR" sz="1800">
                <a:solidFill>
                  <a:srgbClr val="18073A"/>
                </a:solidFill>
              </a:endParaRPr>
            </a:p>
          </p:txBody>
        </p:sp>
        <p:pic>
          <p:nvPicPr>
            <p:cNvPr id="24" name="Google Shape;65;p13">
              <a:extLst>
                <a:ext uri="{FF2B5EF4-FFF2-40B4-BE49-F238E27FC236}">
                  <a16:creationId xmlns:a16="http://schemas.microsoft.com/office/drawing/2014/main" id="{1F58BA91-58C3-D346-A535-897ABFEF8608}"/>
                </a:ext>
              </a:extLst>
            </p:cNvPr>
            <p:cNvPicPr preferRelativeResize="0">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3" r:link="rId4"/>
                </a:ext>
              </a:extLst>
            </a:blip>
            <a:srcRect/>
            <a:stretch>
              <a:fillRect/>
            </a:stretch>
          </p:blipFill>
          <p:spPr>
            <a:xfrm>
              <a:off x="11350414" y="6316622"/>
              <a:ext cx="722442" cy="510632"/>
            </a:xfrm>
            <a:prstGeom prst="rect">
              <a:avLst/>
            </a:prstGeom>
            <a:noFill/>
            <a:ln>
              <a:noFill/>
            </a:ln>
          </p:spPr>
        </p:pic>
      </p:grpSp>
      <p:sp>
        <p:nvSpPr>
          <p:cNvPr id="15" name="Rectangle 14">
            <a:extLst>
              <a:ext uri="{FF2B5EF4-FFF2-40B4-BE49-F238E27FC236}">
                <a16:creationId xmlns:a16="http://schemas.microsoft.com/office/drawing/2014/main"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sp>
        <p:nvSpPr>
          <p:cNvPr id="16" name="Rectangle 15">
            <a:extLst>
              <a:ext uri="{FF2B5EF4-FFF2-40B4-BE49-F238E27FC236}">
                <a16:creationId xmlns:a16="http://schemas.microsoft.com/office/drawing/2014/main"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sp>
        <p:nvSpPr>
          <p:cNvPr id="17" name="Rectangle 16">
            <a:extLst>
              <a:ext uri="{FF2B5EF4-FFF2-40B4-BE49-F238E27FC236}">
                <a16:creationId xmlns:a16="http://schemas.microsoft.com/office/drawing/2014/main"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spTree>
    <p:extLst>
      <p:ext uri="{BB962C8B-B14F-4D97-AF65-F5344CB8AC3E}">
        <p14:creationId xmlns:p14="http://schemas.microsoft.com/office/powerpoint/2010/main" val="252246654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Der de couv">
    <p:bg>
      <p:bgPr>
        <a:solidFill>
          <a:schemeClr val="accent5">
            <a:lumMod val="20000"/>
            <a:lumOff val="80000"/>
            <a:alpha val="32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233148-6F08-DC45-944F-A838C2F0D84C}"/>
              </a:ext>
            </a:extLst>
          </p:cNvPr>
          <p:cNvSpPr/>
          <p:nvPr userDrawn="1"/>
        </p:nvSpPr>
        <p:spPr>
          <a:xfrm>
            <a:off x="0" y="5829300"/>
            <a:ext cx="12192000" cy="1028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pic>
        <p:nvPicPr>
          <p:cNvPr id="18" name="Image 17">
            <a:extLst>
              <a:ext uri="{FF2B5EF4-FFF2-40B4-BE49-F238E27FC236}">
                <a16:creationId xmlns:a16="http://schemas.microsoft.com/office/drawing/2014/main" id="{5DDBA79C-7339-734A-B30E-17D395267E42}"/>
              </a:ext>
            </a:extLst>
          </p:cNvPr>
          <p:cNvPicPr>
            <a:picLocks noChangeAspect="1"/>
          </p:cNvPicPr>
          <p:nvPr userDrawn="1"/>
        </p:nvPicPr>
        <p:blipFill rotWithShape="1">
          <a:blip r:embed="rId2" r:link="rId3" cstate="email">
            <a:extLst>
              <a:ext uri="{28A0092B-C50C-407E-A947-70E740481C1C}">
                <a14:useLocalDpi xmlns:a14="http://schemas.microsoft.com/office/drawing/2010/main"/>
              </a:ext>
            </a:extLst>
          </a:blip>
          <a:srcRect t="2116" b="1295"/>
          <a:stretch>
            <a:fillRect/>
          </a:stretch>
        </p:blipFill>
        <p:spPr>
          <a:xfrm>
            <a:off x="4775200" y="532516"/>
            <a:ext cx="7416800" cy="5969883"/>
          </a:xfrm>
          <a:prstGeom prst="rect">
            <a:avLst/>
          </a:prstGeom>
        </p:spPr>
      </p:pic>
      <p:grpSp>
        <p:nvGrpSpPr>
          <p:cNvPr id="22" name="Logo">
            <a:extLst>
              <a:ext uri="{FF2B5EF4-FFF2-40B4-BE49-F238E27FC236}">
                <a16:creationId xmlns:a16="http://schemas.microsoft.com/office/drawing/2014/main" id="{B7D0ADD2-AFEF-5B4C-8511-B9F2EB9A6AED}"/>
              </a:ext>
            </a:extLst>
          </p:cNvPr>
          <p:cNvGrpSpPr/>
          <p:nvPr userDrawn="1"/>
        </p:nvGrpSpPr>
        <p:grpSpPr>
          <a:xfrm flipH="1">
            <a:off x="0" y="5267552"/>
            <a:ext cx="2019300" cy="1590448"/>
            <a:chOff x="11063288" y="6099628"/>
            <a:chExt cx="1128712" cy="889000"/>
          </a:xfrm>
        </p:grpSpPr>
        <p:sp>
          <p:nvSpPr>
            <p:cNvPr id="23" name="AutoShape 13" descr="Forme libre 29">
              <a:extLst>
                <a:ext uri="{FF2B5EF4-FFF2-40B4-BE49-F238E27FC236}">
                  <a16:creationId xmlns:a16="http://schemas.microsoft.com/office/drawing/2014/main" id="{DAEFBCD1-7922-A942-A156-DC824B021036}"/>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5"/>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defTabSz="914400"/>
              <a:endParaRPr lang="fr-FR" sz="1800">
                <a:solidFill>
                  <a:srgbClr val="18073A"/>
                </a:solidFill>
              </a:endParaRPr>
            </a:p>
          </p:txBody>
        </p:sp>
        <p:sp>
          <p:nvSpPr>
            <p:cNvPr id="24" name="AutoShape 14" descr="Forme libre 30">
              <a:extLst>
                <a:ext uri="{FF2B5EF4-FFF2-40B4-BE49-F238E27FC236}">
                  <a16:creationId xmlns:a16="http://schemas.microsoft.com/office/drawing/2014/main" id="{AF7A4B08-51BE-EA42-83C5-A9DD42BBC33D}"/>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pPr defTabSz="914400"/>
              <a:endParaRPr lang="fr-FR" sz="1800">
                <a:solidFill>
                  <a:srgbClr val="18073A"/>
                </a:solidFill>
              </a:endParaRPr>
            </a:p>
          </p:txBody>
        </p:sp>
      </p:grpSp>
      <p:grpSp>
        <p:nvGrpSpPr>
          <p:cNvPr id="19" name="Groupe 18">
            <a:extLst>
              <a:ext uri="{FF2B5EF4-FFF2-40B4-BE49-F238E27FC236}">
                <a16:creationId xmlns:a16="http://schemas.microsoft.com/office/drawing/2014/main" id="{93F8242B-7DE9-D64C-985B-67E24C4FBB6E}"/>
              </a:ext>
            </a:extLst>
          </p:cNvPr>
          <p:cNvGrpSpPr/>
          <p:nvPr userDrawn="1"/>
        </p:nvGrpSpPr>
        <p:grpSpPr>
          <a:xfrm>
            <a:off x="63500" y="5860291"/>
            <a:ext cx="1714689" cy="870709"/>
            <a:chOff x="355585" y="5987291"/>
            <a:chExt cx="1714689" cy="870709"/>
          </a:xfrm>
        </p:grpSpPr>
        <p:pic>
          <p:nvPicPr>
            <p:cNvPr id="20" name="Image 19">
              <a:extLst>
                <a:ext uri="{FF2B5EF4-FFF2-40B4-BE49-F238E27FC236}">
                  <a16:creationId xmlns:a16="http://schemas.microsoft.com/office/drawing/2014/main" id="{B5D1231A-1B0B-0340-9492-64D82C71E3A4}"/>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tretch>
              <a:fillRect/>
            </a:stretch>
          </p:blipFill>
          <p:spPr>
            <a:xfrm>
              <a:off x="355585" y="5987291"/>
              <a:ext cx="960082" cy="870709"/>
            </a:xfrm>
            <a:prstGeom prst="rect">
              <a:avLst/>
            </a:prstGeom>
          </p:spPr>
        </p:pic>
        <p:pic>
          <p:nvPicPr>
            <p:cNvPr id="21" name="Image 20">
              <a:extLst>
                <a:ext uri="{FF2B5EF4-FFF2-40B4-BE49-F238E27FC236}">
                  <a16:creationId xmlns:a16="http://schemas.microsoft.com/office/drawing/2014/main" id="{86BC8ED9-8D92-CA4E-AFBB-B5AD79C2C30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446835" y="6086160"/>
              <a:ext cx="623439" cy="499387"/>
            </a:xfrm>
            <a:prstGeom prst="rect">
              <a:avLst/>
            </a:prstGeom>
          </p:spPr>
        </p:pic>
      </p:grpSp>
      <p:sp>
        <p:nvSpPr>
          <p:cNvPr id="14" name="Espace réservé du texte 3">
            <a:extLst>
              <a:ext uri="{FF2B5EF4-FFF2-40B4-BE49-F238E27FC236}">
                <a16:creationId xmlns:a16="http://schemas.microsoft.com/office/drawing/2014/main" id="{9AFC68B5-2E2D-3747-9E7E-CFA2377F2481}"/>
              </a:ext>
            </a:extLst>
          </p:cNvPr>
          <p:cNvSpPr>
            <a:spLocks noGrp="1"/>
          </p:cNvSpPr>
          <p:nvPr>
            <p:ph type="body" sz="quarter" idx="10"/>
          </p:nvPr>
        </p:nvSpPr>
        <p:spPr>
          <a:xfrm>
            <a:off x="657639" y="888281"/>
            <a:ext cx="4092161" cy="2215991"/>
          </a:xfrm>
        </p:spPr>
        <p:txBody>
          <a:bodyPr wrap="square" anchor="b">
            <a:spAutoFit/>
          </a:bodyPr>
          <a:lstStyle>
            <a:lvl1pPr marL="0" indent="0" algn="l">
              <a:buFontTx/>
              <a:buNone/>
              <a:defRPr sz="3600" b="1" i="0" cap="all" baseline="0">
                <a:solidFill>
                  <a:schemeClr val="tx2"/>
                </a:solidFill>
                <a:latin typeface="Pole Emploi PRO" panose="02000503040000020004" pitchFamily="2" charset="77"/>
              </a:defRPr>
            </a:lvl1pPr>
            <a:lvl2pPr marL="177800" indent="0">
              <a:buFontTx/>
              <a:buNone/>
              <a:defRPr>
                <a:solidFill>
                  <a:schemeClr val="tx2"/>
                </a:solidFill>
              </a:defRPr>
            </a:lvl2pPr>
            <a:lvl3pPr marL="357187" indent="0">
              <a:buFontTx/>
              <a:buNone/>
              <a:defRPr>
                <a:solidFill>
                  <a:schemeClr val="tx2"/>
                </a:solidFill>
              </a:defRPr>
            </a:lvl3pPr>
            <a:lvl4pPr marL="536575" indent="0">
              <a:buFontTx/>
              <a:buNone/>
              <a:defRPr>
                <a:solidFill>
                  <a:schemeClr val="tx2"/>
                </a:solidFill>
              </a:defRPr>
            </a:lvl4pPr>
            <a:lvl5pPr marL="714375" indent="0">
              <a:buFontTx/>
              <a:buNone/>
              <a:defRPr>
                <a:solidFill>
                  <a:schemeClr val="tx2"/>
                </a:solidFill>
              </a:defRPr>
            </a:lvl5pPr>
          </a:lstStyle>
          <a:p>
            <a:pPr lvl="0"/>
            <a:r>
              <a:rPr lang="fr-FR" dirty="0"/>
              <a:t>Cliquez pour modifier les styles du texte du masque</a:t>
            </a:r>
          </a:p>
        </p:txBody>
      </p:sp>
      <p:sp>
        <p:nvSpPr>
          <p:cNvPr id="15" name="Espace réservé du texte 3">
            <a:extLst>
              <a:ext uri="{FF2B5EF4-FFF2-40B4-BE49-F238E27FC236}">
                <a16:creationId xmlns:a16="http://schemas.microsoft.com/office/drawing/2014/main" id="{0BB704AB-7761-8049-BB01-E65309020D46}"/>
              </a:ext>
            </a:extLst>
          </p:cNvPr>
          <p:cNvSpPr>
            <a:spLocks noGrp="1"/>
          </p:cNvSpPr>
          <p:nvPr>
            <p:ph type="body" sz="quarter" idx="11"/>
          </p:nvPr>
        </p:nvSpPr>
        <p:spPr>
          <a:xfrm>
            <a:off x="631135" y="3285432"/>
            <a:ext cx="3851965" cy="997196"/>
          </a:xfrm>
        </p:spPr>
        <p:txBody>
          <a:bodyPr wrap="square" anchor="t">
            <a:spAutoFit/>
          </a:bodyPr>
          <a:lstStyle>
            <a:lvl1pPr marL="0" indent="0" algn="l">
              <a:buFontTx/>
              <a:buNone/>
              <a:defRPr sz="2400" b="1" i="0" cap="all" baseline="0">
                <a:solidFill>
                  <a:schemeClr val="accent5"/>
                </a:solidFill>
                <a:latin typeface="Pole Emploi PRO" panose="02000503040000020004" pitchFamily="2" charset="77"/>
              </a:defRPr>
            </a:lvl1pPr>
            <a:lvl2pPr marL="177800" indent="0">
              <a:buFontTx/>
              <a:buNone/>
              <a:defRPr>
                <a:solidFill>
                  <a:schemeClr val="tx2"/>
                </a:solidFill>
              </a:defRPr>
            </a:lvl2pPr>
            <a:lvl3pPr marL="357187" indent="0">
              <a:buFontTx/>
              <a:buNone/>
              <a:defRPr>
                <a:solidFill>
                  <a:schemeClr val="tx2"/>
                </a:solidFill>
              </a:defRPr>
            </a:lvl3pPr>
            <a:lvl4pPr marL="536575" indent="0">
              <a:buFontTx/>
              <a:buNone/>
              <a:defRPr>
                <a:solidFill>
                  <a:schemeClr val="tx2"/>
                </a:solidFill>
              </a:defRPr>
            </a:lvl4pPr>
            <a:lvl5pPr marL="714375" indent="0">
              <a:buFontTx/>
              <a:buNone/>
              <a:defRPr>
                <a:solidFill>
                  <a:schemeClr val="tx2"/>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2359174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4" y="365040"/>
            <a:ext cx="10515240" cy="1325160"/>
          </a:xfrm>
          <a:prstGeom prst="rect">
            <a:avLst/>
          </a:prstGeom>
        </p:spPr>
        <p:txBody>
          <a:bodyPr lIns="0" tIns="0" rIns="0" bIns="0" anchor="ctr"/>
          <a:lstStyle/>
          <a:p>
            <a:endParaRPr lang="fr-FR" sz="1900" b="0" strike="noStrike" spc="-1">
              <a:solidFill>
                <a:srgbClr val="000000"/>
              </a:solidFill>
              <a:latin typeface="Calibri"/>
            </a:endParaRPr>
          </a:p>
        </p:txBody>
      </p:sp>
      <p:sp>
        <p:nvSpPr>
          <p:cNvPr id="47" name="PlaceHolder 2"/>
          <p:cNvSpPr>
            <a:spLocks noGrp="1"/>
          </p:cNvSpPr>
          <p:nvPr>
            <p:ph type="subTitle"/>
          </p:nvPr>
        </p:nvSpPr>
        <p:spPr>
          <a:xfrm>
            <a:off x="838084" y="1825560"/>
            <a:ext cx="10515240" cy="435096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4" y="365040"/>
            <a:ext cx="10515240" cy="1325160"/>
          </a:xfrm>
          <a:prstGeom prst="rect">
            <a:avLst/>
          </a:prstGeom>
        </p:spPr>
        <p:txBody>
          <a:bodyPr lIns="0" tIns="0" rIns="0" bIns="0" anchor="ctr"/>
          <a:lstStyle/>
          <a:p>
            <a:endParaRPr lang="fr-FR" sz="1900" b="0" strike="noStrike" spc="-1">
              <a:solidFill>
                <a:srgbClr val="000000"/>
              </a:solidFill>
              <a:latin typeface="Calibri"/>
            </a:endParaRPr>
          </a:p>
        </p:txBody>
      </p:sp>
      <p:sp>
        <p:nvSpPr>
          <p:cNvPr id="49" name="PlaceHolder 2"/>
          <p:cNvSpPr>
            <a:spLocks noGrp="1"/>
          </p:cNvSpPr>
          <p:nvPr>
            <p:ph type="body"/>
          </p:nvPr>
        </p:nvSpPr>
        <p:spPr>
          <a:xfrm>
            <a:off x="838084" y="1825560"/>
            <a:ext cx="10515240" cy="435096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4" y="365040"/>
            <a:ext cx="10515240" cy="1325160"/>
          </a:xfrm>
          <a:prstGeom prst="rect">
            <a:avLst/>
          </a:prstGeom>
        </p:spPr>
        <p:txBody>
          <a:bodyPr lIns="0" tIns="0" rIns="0" bIns="0" anchor="ctr"/>
          <a:lstStyle/>
          <a:p>
            <a:endParaRPr lang="fr-FR" sz="1900" b="0" strike="noStrike" spc="-1">
              <a:solidFill>
                <a:srgbClr val="000000"/>
              </a:solidFill>
              <a:latin typeface="Calibri"/>
            </a:endParaRPr>
          </a:p>
        </p:txBody>
      </p:sp>
      <p:sp>
        <p:nvSpPr>
          <p:cNvPr id="51" name="PlaceHolder 2"/>
          <p:cNvSpPr>
            <a:spLocks noGrp="1"/>
          </p:cNvSpPr>
          <p:nvPr>
            <p:ph type="body"/>
          </p:nvPr>
        </p:nvSpPr>
        <p:spPr>
          <a:xfrm>
            <a:off x="838083" y="1825560"/>
            <a:ext cx="5131080" cy="435096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52" name="PlaceHolder 3"/>
          <p:cNvSpPr>
            <a:spLocks noGrp="1"/>
          </p:cNvSpPr>
          <p:nvPr>
            <p:ph type="body"/>
          </p:nvPr>
        </p:nvSpPr>
        <p:spPr>
          <a:xfrm>
            <a:off x="6226203" y="1825560"/>
            <a:ext cx="5131080" cy="435096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4" y="365040"/>
            <a:ext cx="10515240" cy="1325160"/>
          </a:xfrm>
          <a:prstGeom prst="rect">
            <a:avLst/>
          </a:prstGeom>
        </p:spPr>
        <p:txBody>
          <a:bodyPr lIns="0" tIns="0" rIns="0" bIns="0" anchor="ctr"/>
          <a:lstStyle/>
          <a:p>
            <a:endParaRPr lang="fr-FR" sz="19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838084" y="365041"/>
            <a:ext cx="10515240" cy="614412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38084" y="365040"/>
            <a:ext cx="10515240" cy="1325160"/>
          </a:xfrm>
          <a:prstGeom prst="rect">
            <a:avLst/>
          </a:prstGeom>
        </p:spPr>
        <p:txBody>
          <a:bodyPr lIns="0" tIns="0" rIns="0" bIns="0" anchor="ctr"/>
          <a:lstStyle/>
          <a:p>
            <a:endParaRPr lang="fr-FR" sz="1900" b="0" strike="noStrike" spc="-1">
              <a:solidFill>
                <a:srgbClr val="000000"/>
              </a:solidFill>
              <a:latin typeface="Calibri"/>
            </a:endParaRPr>
          </a:p>
        </p:txBody>
      </p:sp>
      <p:sp>
        <p:nvSpPr>
          <p:cNvPr id="56" name="PlaceHolder 2"/>
          <p:cNvSpPr>
            <a:spLocks noGrp="1"/>
          </p:cNvSpPr>
          <p:nvPr>
            <p:ph type="body"/>
          </p:nvPr>
        </p:nvSpPr>
        <p:spPr>
          <a:xfrm>
            <a:off x="838083"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57" name="PlaceHolder 3"/>
          <p:cNvSpPr>
            <a:spLocks noGrp="1"/>
          </p:cNvSpPr>
          <p:nvPr>
            <p:ph type="body"/>
          </p:nvPr>
        </p:nvSpPr>
        <p:spPr>
          <a:xfrm>
            <a:off x="838083" y="4098243"/>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58" name="PlaceHolder 4"/>
          <p:cNvSpPr>
            <a:spLocks noGrp="1"/>
          </p:cNvSpPr>
          <p:nvPr>
            <p:ph type="body"/>
          </p:nvPr>
        </p:nvSpPr>
        <p:spPr>
          <a:xfrm>
            <a:off x="6226203" y="1825560"/>
            <a:ext cx="5131080" cy="435096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4" y="365040"/>
            <a:ext cx="10515240" cy="1325160"/>
          </a:xfrm>
          <a:prstGeom prst="rect">
            <a:avLst/>
          </a:prstGeom>
        </p:spPr>
        <p:txBody>
          <a:bodyPr lIns="0" tIns="0" rIns="0" bIns="0" anchor="ctr"/>
          <a:lstStyle/>
          <a:p>
            <a:endParaRPr lang="fr-FR" sz="1900" b="0" strike="noStrike" spc="-1">
              <a:solidFill>
                <a:srgbClr val="000000"/>
              </a:solidFill>
              <a:latin typeface="Calibri"/>
            </a:endParaRPr>
          </a:p>
        </p:txBody>
      </p:sp>
      <p:sp>
        <p:nvSpPr>
          <p:cNvPr id="6" name="PlaceHolder 2"/>
          <p:cNvSpPr>
            <a:spLocks noGrp="1"/>
          </p:cNvSpPr>
          <p:nvPr>
            <p:ph type="subTitle"/>
          </p:nvPr>
        </p:nvSpPr>
        <p:spPr>
          <a:xfrm>
            <a:off x="838084" y="1825560"/>
            <a:ext cx="10515240" cy="435096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8084" y="365040"/>
            <a:ext cx="10515240" cy="1325160"/>
          </a:xfrm>
          <a:prstGeom prst="rect">
            <a:avLst/>
          </a:prstGeom>
        </p:spPr>
        <p:txBody>
          <a:bodyPr lIns="0" tIns="0" rIns="0" bIns="0" anchor="ctr"/>
          <a:lstStyle/>
          <a:p>
            <a:endParaRPr lang="fr-FR" sz="1900" b="0" strike="noStrike" spc="-1">
              <a:solidFill>
                <a:srgbClr val="000000"/>
              </a:solidFill>
              <a:latin typeface="Calibri"/>
            </a:endParaRPr>
          </a:p>
        </p:txBody>
      </p:sp>
      <p:sp>
        <p:nvSpPr>
          <p:cNvPr id="60" name="PlaceHolder 2"/>
          <p:cNvSpPr>
            <a:spLocks noGrp="1"/>
          </p:cNvSpPr>
          <p:nvPr>
            <p:ph type="body"/>
          </p:nvPr>
        </p:nvSpPr>
        <p:spPr>
          <a:xfrm>
            <a:off x="838083" y="1825560"/>
            <a:ext cx="5131080" cy="435096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61" name="PlaceHolder 3"/>
          <p:cNvSpPr>
            <a:spLocks noGrp="1"/>
          </p:cNvSpPr>
          <p:nvPr>
            <p:ph type="body"/>
          </p:nvPr>
        </p:nvSpPr>
        <p:spPr>
          <a:xfrm>
            <a:off x="6226203"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62" name="PlaceHolder 4"/>
          <p:cNvSpPr>
            <a:spLocks noGrp="1"/>
          </p:cNvSpPr>
          <p:nvPr>
            <p:ph type="body"/>
          </p:nvPr>
        </p:nvSpPr>
        <p:spPr>
          <a:xfrm>
            <a:off x="6226203" y="4098243"/>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4" y="365040"/>
            <a:ext cx="10515240" cy="1325160"/>
          </a:xfrm>
          <a:prstGeom prst="rect">
            <a:avLst/>
          </a:prstGeom>
        </p:spPr>
        <p:txBody>
          <a:bodyPr lIns="0" tIns="0" rIns="0" bIns="0" anchor="ctr"/>
          <a:lstStyle/>
          <a:p>
            <a:endParaRPr lang="fr-FR" sz="1900" b="0" strike="noStrike" spc="-1">
              <a:solidFill>
                <a:srgbClr val="000000"/>
              </a:solidFill>
              <a:latin typeface="Calibri"/>
            </a:endParaRPr>
          </a:p>
        </p:txBody>
      </p:sp>
      <p:sp>
        <p:nvSpPr>
          <p:cNvPr id="64" name="PlaceHolder 2"/>
          <p:cNvSpPr>
            <a:spLocks noGrp="1"/>
          </p:cNvSpPr>
          <p:nvPr>
            <p:ph type="body"/>
          </p:nvPr>
        </p:nvSpPr>
        <p:spPr>
          <a:xfrm>
            <a:off x="838083"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65" name="PlaceHolder 3"/>
          <p:cNvSpPr>
            <a:spLocks noGrp="1"/>
          </p:cNvSpPr>
          <p:nvPr>
            <p:ph type="body"/>
          </p:nvPr>
        </p:nvSpPr>
        <p:spPr>
          <a:xfrm>
            <a:off x="6226203"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66" name="PlaceHolder 4"/>
          <p:cNvSpPr>
            <a:spLocks noGrp="1"/>
          </p:cNvSpPr>
          <p:nvPr>
            <p:ph type="body"/>
          </p:nvPr>
        </p:nvSpPr>
        <p:spPr>
          <a:xfrm>
            <a:off x="838084" y="4098243"/>
            <a:ext cx="10515240" cy="20750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838084" y="365040"/>
            <a:ext cx="10515240" cy="1325160"/>
          </a:xfrm>
          <a:prstGeom prst="rect">
            <a:avLst/>
          </a:prstGeom>
        </p:spPr>
        <p:txBody>
          <a:bodyPr lIns="0" tIns="0" rIns="0" bIns="0" anchor="ctr"/>
          <a:lstStyle/>
          <a:p>
            <a:endParaRPr lang="fr-FR" sz="1900" b="0" strike="noStrike" spc="-1">
              <a:solidFill>
                <a:srgbClr val="000000"/>
              </a:solidFill>
              <a:latin typeface="Calibri"/>
            </a:endParaRPr>
          </a:p>
        </p:txBody>
      </p:sp>
      <p:sp>
        <p:nvSpPr>
          <p:cNvPr id="68" name="PlaceHolder 2"/>
          <p:cNvSpPr>
            <a:spLocks noGrp="1"/>
          </p:cNvSpPr>
          <p:nvPr>
            <p:ph type="body"/>
          </p:nvPr>
        </p:nvSpPr>
        <p:spPr>
          <a:xfrm>
            <a:off x="838084" y="1825560"/>
            <a:ext cx="1051524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69" name="PlaceHolder 3"/>
          <p:cNvSpPr>
            <a:spLocks noGrp="1"/>
          </p:cNvSpPr>
          <p:nvPr>
            <p:ph type="body"/>
          </p:nvPr>
        </p:nvSpPr>
        <p:spPr>
          <a:xfrm>
            <a:off x="838084" y="4098243"/>
            <a:ext cx="10515240" cy="20750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38084" y="365040"/>
            <a:ext cx="10515240" cy="1325160"/>
          </a:xfrm>
          <a:prstGeom prst="rect">
            <a:avLst/>
          </a:prstGeom>
        </p:spPr>
        <p:txBody>
          <a:bodyPr lIns="0" tIns="0" rIns="0" bIns="0" anchor="ctr"/>
          <a:lstStyle/>
          <a:p>
            <a:endParaRPr lang="fr-FR" sz="1900" b="0" strike="noStrike" spc="-1">
              <a:solidFill>
                <a:srgbClr val="000000"/>
              </a:solidFill>
              <a:latin typeface="Calibri"/>
            </a:endParaRPr>
          </a:p>
        </p:txBody>
      </p:sp>
      <p:sp>
        <p:nvSpPr>
          <p:cNvPr id="71" name="PlaceHolder 2"/>
          <p:cNvSpPr>
            <a:spLocks noGrp="1"/>
          </p:cNvSpPr>
          <p:nvPr>
            <p:ph type="body"/>
          </p:nvPr>
        </p:nvSpPr>
        <p:spPr>
          <a:xfrm>
            <a:off x="838083"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72" name="PlaceHolder 3"/>
          <p:cNvSpPr>
            <a:spLocks noGrp="1"/>
          </p:cNvSpPr>
          <p:nvPr>
            <p:ph type="body"/>
          </p:nvPr>
        </p:nvSpPr>
        <p:spPr>
          <a:xfrm>
            <a:off x="6226203"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73" name="PlaceHolder 4"/>
          <p:cNvSpPr>
            <a:spLocks noGrp="1"/>
          </p:cNvSpPr>
          <p:nvPr>
            <p:ph type="body"/>
          </p:nvPr>
        </p:nvSpPr>
        <p:spPr>
          <a:xfrm>
            <a:off x="6226203" y="4098243"/>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74" name="PlaceHolder 5"/>
          <p:cNvSpPr>
            <a:spLocks noGrp="1"/>
          </p:cNvSpPr>
          <p:nvPr>
            <p:ph type="body"/>
          </p:nvPr>
        </p:nvSpPr>
        <p:spPr>
          <a:xfrm>
            <a:off x="838083" y="4098243"/>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838084" y="365040"/>
            <a:ext cx="10515240" cy="1325160"/>
          </a:xfrm>
          <a:prstGeom prst="rect">
            <a:avLst/>
          </a:prstGeom>
        </p:spPr>
        <p:txBody>
          <a:bodyPr lIns="0" tIns="0" rIns="0" bIns="0" anchor="ctr"/>
          <a:lstStyle/>
          <a:p>
            <a:endParaRPr lang="fr-FR" sz="1900" b="0" strike="noStrike" spc="-1">
              <a:solidFill>
                <a:srgbClr val="000000"/>
              </a:solidFill>
              <a:latin typeface="Calibri"/>
            </a:endParaRPr>
          </a:p>
        </p:txBody>
      </p:sp>
      <p:sp>
        <p:nvSpPr>
          <p:cNvPr id="76" name="PlaceHolder 2"/>
          <p:cNvSpPr>
            <a:spLocks noGrp="1"/>
          </p:cNvSpPr>
          <p:nvPr>
            <p:ph type="body"/>
          </p:nvPr>
        </p:nvSpPr>
        <p:spPr>
          <a:xfrm>
            <a:off x="838080" y="1825560"/>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77" name="PlaceHolder 3"/>
          <p:cNvSpPr>
            <a:spLocks noGrp="1"/>
          </p:cNvSpPr>
          <p:nvPr>
            <p:ph type="body"/>
          </p:nvPr>
        </p:nvSpPr>
        <p:spPr>
          <a:xfrm>
            <a:off x="4393440" y="1825560"/>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78" name="PlaceHolder 4"/>
          <p:cNvSpPr>
            <a:spLocks noGrp="1"/>
          </p:cNvSpPr>
          <p:nvPr>
            <p:ph type="body"/>
          </p:nvPr>
        </p:nvSpPr>
        <p:spPr>
          <a:xfrm>
            <a:off x="7949160" y="1825560"/>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79" name="PlaceHolder 5"/>
          <p:cNvSpPr>
            <a:spLocks noGrp="1"/>
          </p:cNvSpPr>
          <p:nvPr>
            <p:ph type="body"/>
          </p:nvPr>
        </p:nvSpPr>
        <p:spPr>
          <a:xfrm>
            <a:off x="7949160" y="4098243"/>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80" name="PlaceHolder 6"/>
          <p:cNvSpPr>
            <a:spLocks noGrp="1"/>
          </p:cNvSpPr>
          <p:nvPr>
            <p:ph type="body"/>
          </p:nvPr>
        </p:nvSpPr>
        <p:spPr>
          <a:xfrm>
            <a:off x="4393440" y="4098243"/>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81" name="PlaceHolder 7"/>
          <p:cNvSpPr>
            <a:spLocks noGrp="1"/>
          </p:cNvSpPr>
          <p:nvPr>
            <p:ph type="body"/>
          </p:nvPr>
        </p:nvSpPr>
        <p:spPr>
          <a:xfrm>
            <a:off x="838080" y="4098243"/>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4" y="365040"/>
            <a:ext cx="10515240" cy="1325160"/>
          </a:xfrm>
          <a:prstGeom prst="rect">
            <a:avLst/>
          </a:prstGeom>
        </p:spPr>
        <p:txBody>
          <a:bodyPr lIns="0" tIns="0" rIns="0" bIns="0" anchor="ctr"/>
          <a:lstStyle/>
          <a:p>
            <a:endParaRPr lang="fr-FR" sz="1900" b="0" strike="noStrike" spc="-1">
              <a:solidFill>
                <a:srgbClr val="000000"/>
              </a:solidFill>
              <a:latin typeface="Calibri"/>
            </a:endParaRPr>
          </a:p>
        </p:txBody>
      </p:sp>
      <p:sp>
        <p:nvSpPr>
          <p:cNvPr id="47" name="PlaceHolder 2"/>
          <p:cNvSpPr>
            <a:spLocks noGrp="1"/>
          </p:cNvSpPr>
          <p:nvPr>
            <p:ph type="subTitle"/>
          </p:nvPr>
        </p:nvSpPr>
        <p:spPr>
          <a:xfrm>
            <a:off x="838084" y="1825560"/>
            <a:ext cx="10515240" cy="4350960"/>
          </a:xfrm>
          <a:prstGeom prst="rect">
            <a:avLst/>
          </a:prstGeom>
        </p:spPr>
        <p:txBody>
          <a:bodyPr lIns="0" tIns="0" rIns="0" bIns="0" anchor="ctr"/>
          <a:lstStyle/>
          <a:p>
            <a:pPr algn="ctr"/>
            <a:endParaRPr lang="fr-FR" sz="3200" b="0" strike="noStrike" spc="-1">
              <a:latin typeface="Arial"/>
            </a:endParaRPr>
          </a:p>
        </p:txBody>
      </p:sp>
    </p:spTree>
    <p:extLst>
      <p:ext uri="{BB962C8B-B14F-4D97-AF65-F5344CB8AC3E}">
        <p14:creationId xmlns:p14="http://schemas.microsoft.com/office/powerpoint/2010/main" val="17917220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214313-7ED0-675E-75B4-473DA50FB2E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5C4616B-54B9-176D-607D-0E219DAE38F7}"/>
              </a:ext>
            </a:extLst>
          </p:cNvPr>
          <p:cNvSpPr>
            <a:spLocks noGrp="1"/>
          </p:cNvSpPr>
          <p:nvPr>
            <p:ph type="subTitle" idx="1"/>
          </p:nvPr>
        </p:nvSpPr>
        <p:spPr>
          <a:xfrm>
            <a:off x="1524000" y="3603501"/>
            <a:ext cx="9144000" cy="1655763"/>
          </a:xfrm>
        </p:spPr>
        <p:txBody>
          <a:bodyPr/>
          <a:lstStyle>
            <a:lvl1pPr marL="0" indent="0" algn="ctr">
              <a:buNone/>
              <a:defRPr sz="2400"/>
            </a:lvl1pPr>
            <a:lvl2pPr marL="456663" indent="0" algn="ctr">
              <a:buNone/>
              <a:defRPr sz="2000"/>
            </a:lvl2pPr>
            <a:lvl3pPr marL="913380" indent="0" algn="ctr">
              <a:buNone/>
              <a:defRPr sz="1900"/>
            </a:lvl3pPr>
            <a:lvl4pPr marL="1370070" indent="0" algn="ctr">
              <a:buNone/>
              <a:defRPr sz="1600"/>
            </a:lvl4pPr>
            <a:lvl5pPr marL="1826760" indent="0" algn="ctr">
              <a:buNone/>
              <a:defRPr sz="1600"/>
            </a:lvl5pPr>
            <a:lvl6pPr marL="2283478" indent="0" algn="ctr">
              <a:buNone/>
              <a:defRPr sz="1600"/>
            </a:lvl6pPr>
            <a:lvl7pPr marL="2740138" indent="0" algn="ctr">
              <a:buNone/>
              <a:defRPr sz="1600"/>
            </a:lvl7pPr>
            <a:lvl8pPr marL="3196800" indent="0" algn="ctr">
              <a:buNone/>
              <a:defRPr sz="1600"/>
            </a:lvl8pPr>
            <a:lvl9pPr marL="3653463"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9FF3FA7-DDE2-5BBE-778F-784F73F8CE7E}"/>
              </a:ext>
            </a:extLst>
          </p:cNvPr>
          <p:cNvSpPr>
            <a:spLocks noGrp="1"/>
          </p:cNvSpPr>
          <p:nvPr>
            <p:ph type="dt" sz="half" idx="10"/>
          </p:nvPr>
        </p:nvSpPr>
        <p:spPr/>
        <p:txBody>
          <a:bodyPr/>
          <a:lstStyle/>
          <a:p>
            <a:fld id="{8EA2B407-E549-42B4-9757-B1F48E348998}" type="datetimeFigureOut">
              <a:rPr lang="fr-FR" smtClean="0">
                <a:solidFill>
                  <a:prstClr val="black">
                    <a:tint val="75000"/>
                  </a:prstClr>
                </a:solidFill>
              </a:rPr>
              <a:pPr/>
              <a:t>05/12/2023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E6CF0FEB-97CA-D809-BB40-4983E9564DDF}"/>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CA9C3ED9-EE88-2A1C-05FF-71133781DEA8}"/>
              </a:ext>
            </a:extLst>
          </p:cNvPr>
          <p:cNvSpPr>
            <a:spLocks noGrp="1"/>
          </p:cNvSpPr>
          <p:nvPr>
            <p:ph type="sldNum" sz="quarter" idx="12"/>
          </p:nvPr>
        </p:nvSpPr>
        <p:spPr/>
        <p:txBody>
          <a:bodyPr/>
          <a:lstStyle/>
          <a:p>
            <a:fld id="{CEE4A99B-A3D4-406A-8E4E-DD33D2EAE40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7883673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21B679-ED42-74A7-60C0-CE8BFC4508C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52A5F9A-37A1-3B7E-BCFE-2C9BB1CA788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041C799-21AA-EE00-16CC-4C26265D3BA3}"/>
              </a:ext>
            </a:extLst>
          </p:cNvPr>
          <p:cNvSpPr>
            <a:spLocks noGrp="1"/>
          </p:cNvSpPr>
          <p:nvPr>
            <p:ph type="dt" sz="half" idx="10"/>
          </p:nvPr>
        </p:nvSpPr>
        <p:spPr/>
        <p:txBody>
          <a:bodyPr/>
          <a:lstStyle/>
          <a:p>
            <a:fld id="{8EA2B407-E549-42B4-9757-B1F48E348998}" type="datetimeFigureOut">
              <a:rPr lang="fr-FR" smtClean="0">
                <a:solidFill>
                  <a:prstClr val="black">
                    <a:tint val="75000"/>
                  </a:prstClr>
                </a:solidFill>
              </a:rPr>
              <a:pPr/>
              <a:t>05/12/2023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4A181351-2F1C-4CA1-A1C4-9C13C0DDA5D3}"/>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7663A33F-3079-21E1-2475-018E95BD6B48}"/>
              </a:ext>
            </a:extLst>
          </p:cNvPr>
          <p:cNvSpPr>
            <a:spLocks noGrp="1"/>
          </p:cNvSpPr>
          <p:nvPr>
            <p:ph type="sldNum" sz="quarter" idx="12"/>
          </p:nvPr>
        </p:nvSpPr>
        <p:spPr/>
        <p:txBody>
          <a:bodyPr/>
          <a:lstStyle/>
          <a:p>
            <a:fld id="{CEE4A99B-A3D4-406A-8E4E-DD33D2EAE40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14064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21B679-ED42-74A7-60C0-CE8BFC4508C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52A5F9A-37A1-3B7E-BCFE-2C9BB1CA788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041C799-21AA-EE00-16CC-4C26265D3BA3}"/>
              </a:ext>
            </a:extLst>
          </p:cNvPr>
          <p:cNvSpPr>
            <a:spLocks noGrp="1"/>
          </p:cNvSpPr>
          <p:nvPr>
            <p:ph type="dt" sz="half" idx="10"/>
          </p:nvPr>
        </p:nvSpPr>
        <p:spPr/>
        <p:txBody>
          <a:bodyPr/>
          <a:lstStyle/>
          <a:p>
            <a:fld id="{8EA2B407-E549-42B4-9757-B1F48E348998}" type="datetimeFigureOut">
              <a:rPr lang="fr-FR" smtClean="0">
                <a:solidFill>
                  <a:prstClr val="black">
                    <a:tint val="75000"/>
                  </a:prstClr>
                </a:solidFill>
              </a:rPr>
              <a:pPr/>
              <a:t>05/12/2023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4A181351-2F1C-4CA1-A1C4-9C13C0DDA5D3}"/>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7663A33F-3079-21E1-2475-018E95BD6B48}"/>
              </a:ext>
            </a:extLst>
          </p:cNvPr>
          <p:cNvSpPr>
            <a:spLocks noGrp="1"/>
          </p:cNvSpPr>
          <p:nvPr>
            <p:ph type="sldNum" sz="quarter" idx="12"/>
          </p:nvPr>
        </p:nvSpPr>
        <p:spPr/>
        <p:txBody>
          <a:bodyPr/>
          <a:lstStyle/>
          <a:p>
            <a:fld id="{CEE4A99B-A3D4-406A-8E4E-DD33D2EAE40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140648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21B679-ED42-74A7-60C0-CE8BFC4508C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52A5F9A-37A1-3B7E-BCFE-2C9BB1CA788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041C799-21AA-EE00-16CC-4C26265D3BA3}"/>
              </a:ext>
            </a:extLst>
          </p:cNvPr>
          <p:cNvSpPr>
            <a:spLocks noGrp="1"/>
          </p:cNvSpPr>
          <p:nvPr>
            <p:ph type="dt" sz="half" idx="10"/>
          </p:nvPr>
        </p:nvSpPr>
        <p:spPr/>
        <p:txBody>
          <a:bodyPr/>
          <a:lstStyle/>
          <a:p>
            <a:fld id="{8EA2B407-E549-42B4-9757-B1F48E348998}" type="datetimeFigureOut">
              <a:rPr lang="fr-FR" smtClean="0">
                <a:solidFill>
                  <a:prstClr val="black">
                    <a:tint val="75000"/>
                  </a:prstClr>
                </a:solidFill>
              </a:rPr>
              <a:pPr/>
              <a:t>05/12/2023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4A181351-2F1C-4CA1-A1C4-9C13C0DDA5D3}"/>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7663A33F-3079-21E1-2475-018E95BD6B48}"/>
              </a:ext>
            </a:extLst>
          </p:cNvPr>
          <p:cNvSpPr>
            <a:spLocks noGrp="1"/>
          </p:cNvSpPr>
          <p:nvPr>
            <p:ph type="sldNum" sz="quarter" idx="12"/>
          </p:nvPr>
        </p:nvSpPr>
        <p:spPr/>
        <p:txBody>
          <a:bodyPr/>
          <a:lstStyle/>
          <a:p>
            <a:fld id="{CEE4A99B-A3D4-406A-8E4E-DD33D2EAE40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14064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4" y="365040"/>
            <a:ext cx="10515240" cy="1325160"/>
          </a:xfrm>
          <a:prstGeom prst="rect">
            <a:avLst/>
          </a:prstGeom>
        </p:spPr>
        <p:txBody>
          <a:bodyPr lIns="0" tIns="0" rIns="0" bIns="0" anchor="ctr"/>
          <a:lstStyle/>
          <a:p>
            <a:endParaRPr lang="fr-FR" sz="1900" b="0" strike="noStrike" spc="-1">
              <a:solidFill>
                <a:srgbClr val="000000"/>
              </a:solidFill>
              <a:latin typeface="Calibri"/>
            </a:endParaRPr>
          </a:p>
        </p:txBody>
      </p:sp>
      <p:sp>
        <p:nvSpPr>
          <p:cNvPr id="8" name="PlaceHolder 2"/>
          <p:cNvSpPr>
            <a:spLocks noGrp="1"/>
          </p:cNvSpPr>
          <p:nvPr>
            <p:ph type="body"/>
          </p:nvPr>
        </p:nvSpPr>
        <p:spPr>
          <a:xfrm>
            <a:off x="838084" y="1825560"/>
            <a:ext cx="10515240" cy="435096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21B679-ED42-74A7-60C0-CE8BFC4508C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52A5F9A-37A1-3B7E-BCFE-2C9BB1CA788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041C799-21AA-EE00-16CC-4C26265D3BA3}"/>
              </a:ext>
            </a:extLst>
          </p:cNvPr>
          <p:cNvSpPr>
            <a:spLocks noGrp="1"/>
          </p:cNvSpPr>
          <p:nvPr>
            <p:ph type="dt" sz="half" idx="10"/>
          </p:nvPr>
        </p:nvSpPr>
        <p:spPr/>
        <p:txBody>
          <a:bodyPr/>
          <a:lstStyle/>
          <a:p>
            <a:fld id="{8EA2B407-E549-42B4-9757-B1F48E348998}" type="datetimeFigureOut">
              <a:rPr lang="fr-FR" smtClean="0">
                <a:solidFill>
                  <a:prstClr val="black">
                    <a:tint val="75000"/>
                  </a:prstClr>
                </a:solidFill>
              </a:rPr>
              <a:pPr/>
              <a:t>05/12/2023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4A181351-2F1C-4CA1-A1C4-9C13C0DDA5D3}"/>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7663A33F-3079-21E1-2475-018E95BD6B48}"/>
              </a:ext>
            </a:extLst>
          </p:cNvPr>
          <p:cNvSpPr>
            <a:spLocks noGrp="1"/>
          </p:cNvSpPr>
          <p:nvPr>
            <p:ph type="sldNum" sz="quarter" idx="12"/>
          </p:nvPr>
        </p:nvSpPr>
        <p:spPr/>
        <p:txBody>
          <a:bodyPr/>
          <a:lstStyle/>
          <a:p>
            <a:fld id="{CEE4A99B-A3D4-406A-8E4E-DD33D2EAE40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140648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21B679-ED42-74A7-60C0-CE8BFC4508C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52A5F9A-37A1-3B7E-BCFE-2C9BB1CA788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041C799-21AA-EE00-16CC-4C26265D3BA3}"/>
              </a:ext>
            </a:extLst>
          </p:cNvPr>
          <p:cNvSpPr>
            <a:spLocks noGrp="1"/>
          </p:cNvSpPr>
          <p:nvPr>
            <p:ph type="dt" sz="half" idx="10"/>
          </p:nvPr>
        </p:nvSpPr>
        <p:spPr/>
        <p:txBody>
          <a:bodyPr/>
          <a:lstStyle/>
          <a:p>
            <a:fld id="{8EA2B407-E549-42B4-9757-B1F48E348998}" type="datetimeFigureOut">
              <a:rPr lang="fr-FR" smtClean="0">
                <a:solidFill>
                  <a:prstClr val="black">
                    <a:tint val="75000"/>
                  </a:prstClr>
                </a:solidFill>
              </a:rPr>
              <a:pPr/>
              <a:t>05/12/2023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4A181351-2F1C-4CA1-A1C4-9C13C0DDA5D3}"/>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7663A33F-3079-21E1-2475-018E95BD6B48}"/>
              </a:ext>
            </a:extLst>
          </p:cNvPr>
          <p:cNvSpPr>
            <a:spLocks noGrp="1"/>
          </p:cNvSpPr>
          <p:nvPr>
            <p:ph type="sldNum" sz="quarter" idx="12"/>
          </p:nvPr>
        </p:nvSpPr>
        <p:spPr/>
        <p:txBody>
          <a:bodyPr/>
          <a:lstStyle/>
          <a:p>
            <a:fld id="{CEE4A99B-A3D4-406A-8E4E-DD33D2EAE40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140648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email">
            <a:extLst>
              <a:ext uri="{28A0092B-C50C-407E-A947-70E740481C1C}">
                <a14:useLocalDpi xmlns:a14="http://schemas.microsoft.com/office/drawing/2010/main"/>
              </a:ext>
            </a:extLst>
          </a:blip>
          <a:stretch>
            <a:fillRect/>
          </a:stretch>
        </p:blipFill>
        <p:spPr>
          <a:xfrm>
            <a:off x="848" y="1963"/>
            <a:ext cx="12190407" cy="6532247"/>
          </a:xfrm>
          <a:prstGeom prst="rect">
            <a:avLst/>
          </a:prstGeom>
        </p:spPr>
      </p:pic>
      <p:sp>
        <p:nvSpPr>
          <p:cNvPr id="2" name="Holder 2"/>
          <p:cNvSpPr>
            <a:spLocks noGrp="1"/>
          </p:cNvSpPr>
          <p:nvPr>
            <p:ph type="title"/>
          </p:nvPr>
        </p:nvSpPr>
        <p:spPr/>
        <p:txBody>
          <a:bodyPr lIns="0" tIns="0" rIns="0" bIns="0"/>
          <a:lstStyle>
            <a:lvl1pPr>
              <a:defRPr sz="4100" b="1" i="0">
                <a:solidFill>
                  <a:schemeClr val="bg1"/>
                </a:solidFill>
                <a:latin typeface="Instant-5Heavy"/>
                <a:cs typeface="Instant-5Heavy"/>
              </a:defRPr>
            </a:lvl1pPr>
          </a:lstStyle>
          <a:p>
            <a:endParaRPr/>
          </a:p>
        </p:txBody>
      </p:sp>
      <p:sp>
        <p:nvSpPr>
          <p:cNvPr id="3" name="Holder 3"/>
          <p:cNvSpPr>
            <a:spLocks noGrp="1"/>
          </p:cNvSpPr>
          <p:nvPr>
            <p:ph type="ftr" sz="quarter" idx="5"/>
          </p:nvPr>
        </p:nvSpPr>
        <p:spPr/>
        <p:txBody>
          <a:bodyPr lIns="0" tIns="0" rIns="0" bIns="0"/>
          <a:lstStyle>
            <a:lvl1pPr>
              <a:defRPr sz="1900" b="1" i="0">
                <a:solidFill>
                  <a:srgbClr val="6C00C4"/>
                </a:solidFill>
                <a:latin typeface="Instant-4Slow"/>
                <a:cs typeface="Instant-4Slow"/>
              </a:defRPr>
            </a:lvl1pPr>
          </a:lstStyle>
          <a:p>
            <a:pPr marL="11516">
              <a:spcBef>
                <a:spcPts val="109"/>
              </a:spcBef>
            </a:pPr>
            <a:r>
              <a:rPr lang="fr-FR"/>
              <a:t>1</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pPr defTabSz="913380"/>
            <a:fld id="{1D8BD707-D9CF-40AE-B4C6-C98DA3205C09}" type="datetimeFigureOut">
              <a:rPr lang="en-US" smtClean="0">
                <a:solidFill>
                  <a:prstClr val="black">
                    <a:tint val="75000"/>
                  </a:prstClr>
                </a:solidFill>
              </a:rPr>
              <a:pPr defTabSz="913380"/>
              <a:t>12/5/2023</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
        <p:nvSpPr>
          <p:cNvPr id="13" name="Rectangle 12">
            <a:extLst>
              <a:ext uri="{FF2B5EF4-FFF2-40B4-BE49-F238E27FC236}">
                <a16:creationId xmlns:a16="http://schemas.microsoft.com/office/drawing/2014/main" id="{F681D1C2-3C3D-81A4-099F-03914AB2EACC}"/>
              </a:ext>
            </a:extLst>
          </p:cNvPr>
          <p:cNvSpPr/>
          <p:nvPr userDrawn="1"/>
        </p:nvSpPr>
        <p:spPr>
          <a:xfrm>
            <a:off x="-11857" y="-570897"/>
            <a:ext cx="419252" cy="398001"/>
          </a:xfrm>
          <a:prstGeom prst="rect">
            <a:avLst/>
          </a:prstGeom>
          <a:solidFill>
            <a:srgbClr val="6C00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14" name="Rectangle 13">
            <a:extLst>
              <a:ext uri="{FF2B5EF4-FFF2-40B4-BE49-F238E27FC236}">
                <a16:creationId xmlns:a16="http://schemas.microsoft.com/office/drawing/2014/main" id="{0A7FBEDD-0B54-902C-2E81-17550A9342AE}"/>
              </a:ext>
            </a:extLst>
          </p:cNvPr>
          <p:cNvSpPr/>
          <p:nvPr userDrawn="1"/>
        </p:nvSpPr>
        <p:spPr>
          <a:xfrm>
            <a:off x="447807" y="-570897"/>
            <a:ext cx="419252" cy="398001"/>
          </a:xfrm>
          <a:prstGeom prst="rect">
            <a:avLst/>
          </a:prstGeom>
          <a:solidFill>
            <a:srgbClr val="7E53D8"/>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15" name="Rectangle 14">
            <a:extLst>
              <a:ext uri="{FF2B5EF4-FFF2-40B4-BE49-F238E27FC236}">
                <a16:creationId xmlns:a16="http://schemas.microsoft.com/office/drawing/2014/main" id="{14F5321D-9950-C0B5-4697-D161C6A58FD4}"/>
              </a:ext>
            </a:extLst>
          </p:cNvPr>
          <p:cNvSpPr/>
          <p:nvPr userDrawn="1"/>
        </p:nvSpPr>
        <p:spPr>
          <a:xfrm>
            <a:off x="907471" y="-570897"/>
            <a:ext cx="419252" cy="398001"/>
          </a:xfrm>
          <a:prstGeom prst="rect">
            <a:avLst/>
          </a:prstGeom>
          <a:solidFill>
            <a:srgbClr val="EE6810"/>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17" name="Rectangle 16">
            <a:extLst>
              <a:ext uri="{FF2B5EF4-FFF2-40B4-BE49-F238E27FC236}">
                <a16:creationId xmlns:a16="http://schemas.microsoft.com/office/drawing/2014/main" id="{2F4963A1-032C-6026-F10E-2380FF7434C6}"/>
              </a:ext>
            </a:extLst>
          </p:cNvPr>
          <p:cNvSpPr/>
          <p:nvPr userDrawn="1"/>
        </p:nvSpPr>
        <p:spPr>
          <a:xfrm>
            <a:off x="1826799" y="-570897"/>
            <a:ext cx="419252" cy="398001"/>
          </a:xfrm>
          <a:prstGeom prst="rect">
            <a:avLst/>
          </a:prstGeom>
          <a:solidFill>
            <a:srgbClr val="0056A4"/>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18" name="Rectangle 17">
            <a:extLst>
              <a:ext uri="{FF2B5EF4-FFF2-40B4-BE49-F238E27FC236}">
                <a16:creationId xmlns:a16="http://schemas.microsoft.com/office/drawing/2014/main" id="{51F1F023-0B79-8903-F744-B94B69FC0560}"/>
              </a:ext>
            </a:extLst>
          </p:cNvPr>
          <p:cNvSpPr/>
          <p:nvPr userDrawn="1"/>
        </p:nvSpPr>
        <p:spPr>
          <a:xfrm>
            <a:off x="2286463" y="-570897"/>
            <a:ext cx="419252" cy="398001"/>
          </a:xfrm>
          <a:prstGeom prst="rect">
            <a:avLst/>
          </a:prstGeom>
          <a:solidFill>
            <a:srgbClr val="339A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19" name="Rectangle 18">
            <a:extLst>
              <a:ext uri="{FF2B5EF4-FFF2-40B4-BE49-F238E27FC236}">
                <a16:creationId xmlns:a16="http://schemas.microsoft.com/office/drawing/2014/main" id="{8840E3BD-D792-6DC7-5030-F9665D39357A}"/>
              </a:ext>
            </a:extLst>
          </p:cNvPr>
          <p:cNvSpPr/>
          <p:nvPr userDrawn="1"/>
        </p:nvSpPr>
        <p:spPr>
          <a:xfrm>
            <a:off x="3205795" y="-570897"/>
            <a:ext cx="419252" cy="398001"/>
          </a:xfrm>
          <a:prstGeom prst="rect">
            <a:avLst/>
          </a:prstGeom>
          <a:solidFill>
            <a:srgbClr val="CCCC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20" name="Rectangle 19">
            <a:extLst>
              <a:ext uri="{FF2B5EF4-FFF2-40B4-BE49-F238E27FC236}">
                <a16:creationId xmlns:a16="http://schemas.microsoft.com/office/drawing/2014/main" id="{1A493C5A-4BFC-B14D-062D-915AF5C49CEF}"/>
              </a:ext>
            </a:extLst>
          </p:cNvPr>
          <p:cNvSpPr/>
          <p:nvPr userDrawn="1"/>
        </p:nvSpPr>
        <p:spPr>
          <a:xfrm>
            <a:off x="1367135" y="-570897"/>
            <a:ext cx="419252" cy="398001"/>
          </a:xfrm>
          <a:prstGeom prst="rect">
            <a:avLst/>
          </a:prstGeom>
          <a:solidFill>
            <a:srgbClr val="F4C436"/>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21" name="Rectangle 20">
            <a:extLst>
              <a:ext uri="{FF2B5EF4-FFF2-40B4-BE49-F238E27FC236}">
                <a16:creationId xmlns:a16="http://schemas.microsoft.com/office/drawing/2014/main" id="{29D9DE1C-33A7-A798-540C-53B7B025E48D}"/>
              </a:ext>
            </a:extLst>
          </p:cNvPr>
          <p:cNvSpPr/>
          <p:nvPr userDrawn="1"/>
        </p:nvSpPr>
        <p:spPr>
          <a:xfrm>
            <a:off x="2746127" y="-570897"/>
            <a:ext cx="419252" cy="398001"/>
          </a:xfrm>
          <a:prstGeom prst="rect">
            <a:avLst/>
          </a:prstGeom>
          <a:solidFill>
            <a:srgbClr val="6699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Tree>
    <p:extLst>
      <p:ext uri="{BB962C8B-B14F-4D97-AF65-F5344CB8AC3E}">
        <p14:creationId xmlns:p14="http://schemas.microsoft.com/office/powerpoint/2010/main" val="30215284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Sommaire">
    <p:spTree>
      <p:nvGrpSpPr>
        <p:cNvPr id="1" name=""/>
        <p:cNvGrpSpPr/>
        <p:nvPr/>
      </p:nvGrpSpPr>
      <p:grpSpPr>
        <a:xfrm>
          <a:off x="0" y="0"/>
          <a:ext cx="0" cy="0"/>
          <a:chOff x="0" y="0"/>
          <a:chExt cx="0" cy="0"/>
        </a:xfrm>
      </p:grpSpPr>
      <p:sp>
        <p:nvSpPr>
          <p:cNvPr id="6" name="Espace réservé du texte 5"/>
          <p:cNvSpPr>
            <a:spLocks noGrp="1"/>
          </p:cNvSpPr>
          <p:nvPr>
            <p:ph type="body" sz="quarter" idx="12"/>
          </p:nvPr>
        </p:nvSpPr>
        <p:spPr>
          <a:xfrm>
            <a:off x="2533649" y="2343150"/>
            <a:ext cx="7105651" cy="3143251"/>
          </a:xfrm>
          <a:prstGeom prst="rect">
            <a:avLst/>
          </a:prstGeom>
        </p:spPr>
        <p:txBody>
          <a:bodyPr lIns="91350" tIns="45718" rIns="91350" bIns="45718"/>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grpSp>
        <p:nvGrpSpPr>
          <p:cNvPr id="37" name="object 2"/>
          <p:cNvGrpSpPr/>
          <p:nvPr userDrawn="1"/>
        </p:nvGrpSpPr>
        <p:grpSpPr>
          <a:xfrm>
            <a:off x="0" y="0"/>
            <a:ext cx="12192000" cy="1275080"/>
            <a:chOff x="0" y="0"/>
            <a:chExt cx="10692130" cy="1275080"/>
          </a:xfrm>
        </p:grpSpPr>
        <p:sp>
          <p:nvSpPr>
            <p:cNvPr id="38" name="object 3"/>
            <p:cNvSpPr/>
            <p:nvPr/>
          </p:nvSpPr>
          <p:spPr>
            <a:xfrm>
              <a:off x="0" y="0"/>
              <a:ext cx="10692130" cy="1266190"/>
            </a:xfrm>
            <a:custGeom>
              <a:avLst/>
              <a:gdLst/>
              <a:ahLst/>
              <a:cxnLst/>
              <a:rect l="l" t="t" r="r" b="b"/>
              <a:pathLst>
                <a:path w="10692130" h="1266190">
                  <a:moveTo>
                    <a:pt x="0" y="1265999"/>
                  </a:moveTo>
                  <a:lnTo>
                    <a:pt x="10692003" y="1265999"/>
                  </a:lnTo>
                  <a:lnTo>
                    <a:pt x="10692003" y="0"/>
                  </a:lnTo>
                  <a:lnTo>
                    <a:pt x="0" y="0"/>
                  </a:lnTo>
                  <a:lnTo>
                    <a:pt x="0" y="1265999"/>
                  </a:lnTo>
                  <a:close/>
                </a:path>
              </a:pathLst>
            </a:custGeom>
            <a:solidFill>
              <a:srgbClr val="6C00C4"/>
            </a:solidFill>
          </p:spPr>
          <p:txBody>
            <a:bodyPr wrap="square" lIns="0" tIns="0" rIns="0" bIns="0" rtlCol="0"/>
            <a:lstStyle/>
            <a:p>
              <a:pPr defTabSz="913380"/>
              <a:endParaRPr sz="1900">
                <a:solidFill>
                  <a:prstClr val="black"/>
                </a:solidFill>
              </a:endParaRPr>
            </a:p>
          </p:txBody>
        </p:sp>
        <p:sp>
          <p:nvSpPr>
            <p:cNvPr id="39" name="object 4"/>
            <p:cNvSpPr/>
            <p:nvPr/>
          </p:nvSpPr>
          <p:spPr>
            <a:xfrm>
              <a:off x="0" y="0"/>
              <a:ext cx="1673860" cy="1266190"/>
            </a:xfrm>
            <a:custGeom>
              <a:avLst/>
              <a:gdLst/>
              <a:ahLst/>
              <a:cxnLst/>
              <a:rect l="l" t="t" r="r" b="b"/>
              <a:pathLst>
                <a:path w="1673860" h="1266190">
                  <a:moveTo>
                    <a:pt x="1213708" y="0"/>
                  </a:moveTo>
                  <a:lnTo>
                    <a:pt x="0" y="0"/>
                  </a:lnTo>
                  <a:lnTo>
                    <a:pt x="0" y="1265999"/>
                  </a:lnTo>
                  <a:lnTo>
                    <a:pt x="1669206" y="1265999"/>
                  </a:lnTo>
                  <a:lnTo>
                    <a:pt x="1670634" y="1245926"/>
                  </a:lnTo>
                  <a:lnTo>
                    <a:pt x="1672682" y="1197946"/>
                  </a:lnTo>
                  <a:lnTo>
                    <a:pt x="1673368" y="1149625"/>
                  </a:lnTo>
                  <a:lnTo>
                    <a:pt x="1672682" y="1101304"/>
                  </a:lnTo>
                  <a:lnTo>
                    <a:pt x="1670634" y="1053325"/>
                  </a:lnTo>
                  <a:lnTo>
                    <a:pt x="1667245" y="1005704"/>
                  </a:lnTo>
                  <a:lnTo>
                    <a:pt x="1662533" y="958461"/>
                  </a:lnTo>
                  <a:lnTo>
                    <a:pt x="1656515" y="911615"/>
                  </a:lnTo>
                  <a:lnTo>
                    <a:pt x="1649211" y="865183"/>
                  </a:lnTo>
                  <a:lnTo>
                    <a:pt x="1640639" y="819185"/>
                  </a:lnTo>
                  <a:lnTo>
                    <a:pt x="1630818" y="773638"/>
                  </a:lnTo>
                  <a:lnTo>
                    <a:pt x="1619766" y="728562"/>
                  </a:lnTo>
                  <a:lnTo>
                    <a:pt x="1607502" y="683975"/>
                  </a:lnTo>
                  <a:lnTo>
                    <a:pt x="1594045" y="639896"/>
                  </a:lnTo>
                  <a:lnTo>
                    <a:pt x="1579412" y="596342"/>
                  </a:lnTo>
                  <a:lnTo>
                    <a:pt x="1563622" y="553334"/>
                  </a:lnTo>
                  <a:lnTo>
                    <a:pt x="1546694" y="510888"/>
                  </a:lnTo>
                  <a:lnTo>
                    <a:pt x="1528647" y="469024"/>
                  </a:lnTo>
                  <a:lnTo>
                    <a:pt x="1509499" y="427761"/>
                  </a:lnTo>
                  <a:lnTo>
                    <a:pt x="1489269" y="387116"/>
                  </a:lnTo>
                  <a:lnTo>
                    <a:pt x="1467975" y="347108"/>
                  </a:lnTo>
                  <a:lnTo>
                    <a:pt x="1445635" y="307757"/>
                  </a:lnTo>
                  <a:lnTo>
                    <a:pt x="1422268" y="269080"/>
                  </a:lnTo>
                  <a:lnTo>
                    <a:pt x="1397894" y="231096"/>
                  </a:lnTo>
                  <a:lnTo>
                    <a:pt x="1372529" y="193823"/>
                  </a:lnTo>
                  <a:lnTo>
                    <a:pt x="1346194" y="157281"/>
                  </a:lnTo>
                  <a:lnTo>
                    <a:pt x="1318906" y="121487"/>
                  </a:lnTo>
                  <a:lnTo>
                    <a:pt x="1290684" y="86460"/>
                  </a:lnTo>
                  <a:lnTo>
                    <a:pt x="1261546" y="52219"/>
                  </a:lnTo>
                  <a:lnTo>
                    <a:pt x="1231511" y="18783"/>
                  </a:lnTo>
                  <a:lnTo>
                    <a:pt x="1213708" y="0"/>
                  </a:lnTo>
                  <a:close/>
                </a:path>
              </a:pathLst>
            </a:custGeom>
            <a:solidFill>
              <a:srgbClr val="7E53D8"/>
            </a:solidFill>
          </p:spPr>
          <p:txBody>
            <a:bodyPr wrap="square" lIns="0" tIns="0" rIns="0" bIns="0" rtlCol="0"/>
            <a:lstStyle/>
            <a:p>
              <a:pPr defTabSz="913380"/>
              <a:endParaRPr sz="1900">
                <a:solidFill>
                  <a:prstClr val="black"/>
                </a:solidFill>
              </a:endParaRPr>
            </a:p>
          </p:txBody>
        </p:sp>
        <p:sp>
          <p:nvSpPr>
            <p:cNvPr id="40" name="object 5"/>
            <p:cNvSpPr/>
            <p:nvPr/>
          </p:nvSpPr>
          <p:spPr>
            <a:xfrm>
              <a:off x="0" y="0"/>
              <a:ext cx="10692130" cy="1275080"/>
            </a:xfrm>
            <a:custGeom>
              <a:avLst/>
              <a:gdLst/>
              <a:ahLst/>
              <a:cxnLst/>
              <a:rect l="l" t="t" r="r" b="b"/>
              <a:pathLst>
                <a:path w="10692130" h="1275080">
                  <a:moveTo>
                    <a:pt x="10692003" y="0"/>
                  </a:moveTo>
                  <a:lnTo>
                    <a:pt x="0" y="0"/>
                  </a:lnTo>
                  <a:lnTo>
                    <a:pt x="0" y="1274610"/>
                  </a:lnTo>
                  <a:lnTo>
                    <a:pt x="10692003" y="1274610"/>
                  </a:lnTo>
                  <a:lnTo>
                    <a:pt x="10692003" y="0"/>
                  </a:lnTo>
                  <a:close/>
                </a:path>
              </a:pathLst>
            </a:custGeom>
            <a:solidFill>
              <a:srgbClr val="611766">
                <a:alpha val="39999"/>
              </a:srgbClr>
            </a:solidFill>
          </p:spPr>
          <p:txBody>
            <a:bodyPr wrap="square" lIns="0" tIns="0" rIns="0" bIns="0" rtlCol="0"/>
            <a:lstStyle/>
            <a:p>
              <a:pPr defTabSz="913380"/>
              <a:endParaRPr sz="1900">
                <a:solidFill>
                  <a:prstClr val="black"/>
                </a:solidFill>
              </a:endParaRPr>
            </a:p>
          </p:txBody>
        </p:sp>
      </p:grpSp>
      <p:sp>
        <p:nvSpPr>
          <p:cNvPr id="50" name="object 16"/>
          <p:cNvSpPr/>
          <p:nvPr userDrawn="1"/>
        </p:nvSpPr>
        <p:spPr>
          <a:xfrm>
            <a:off x="1190789" y="6212769"/>
            <a:ext cx="9611995" cy="0"/>
          </a:xfrm>
          <a:custGeom>
            <a:avLst/>
            <a:gdLst/>
            <a:ahLst/>
            <a:cxnLst/>
            <a:rect l="l" t="t" r="r" b="b"/>
            <a:pathLst>
              <a:path w="9611995">
                <a:moveTo>
                  <a:pt x="0" y="0"/>
                </a:moveTo>
                <a:lnTo>
                  <a:pt x="9611995" y="0"/>
                </a:lnTo>
              </a:path>
            </a:pathLst>
          </a:custGeom>
          <a:ln w="12700">
            <a:solidFill>
              <a:srgbClr val="3E1C7A"/>
            </a:solidFill>
          </a:ln>
        </p:spPr>
        <p:txBody>
          <a:bodyPr wrap="square" lIns="0" tIns="0" rIns="0" bIns="0" rtlCol="0"/>
          <a:lstStyle/>
          <a:p>
            <a:pPr defTabSz="913380"/>
            <a:endParaRPr sz="1900">
              <a:solidFill>
                <a:prstClr val="black"/>
              </a:solidFill>
            </a:endParaRPr>
          </a:p>
        </p:txBody>
      </p:sp>
      <p:sp>
        <p:nvSpPr>
          <p:cNvPr id="51" name="object 21"/>
          <p:cNvSpPr txBox="1">
            <a:spLocks noGrp="1"/>
          </p:cNvSpPr>
          <p:nvPr>
            <p:ph type="ftr" sz="quarter" idx="5"/>
          </p:nvPr>
        </p:nvSpPr>
        <p:spPr>
          <a:xfrm>
            <a:off x="1178089" y="6381382"/>
            <a:ext cx="2685800" cy="200055"/>
          </a:xfrm>
          <a:prstGeom prst="rect">
            <a:avLst/>
          </a:prstGeom>
        </p:spPr>
        <p:txBody>
          <a:bodyPr vert="horz" wrap="square" lIns="0" tIns="15240" rIns="0" bIns="0" rtlCol="0">
            <a:spAutoFit/>
          </a:bodyPr>
          <a:lstStyle/>
          <a:p>
            <a:pPr marL="12700">
              <a:spcBef>
                <a:spcPts val="120"/>
              </a:spcBef>
            </a:pPr>
            <a:r>
              <a:rPr lang="fr-FR">
                <a:solidFill>
                  <a:prstClr val="black">
                    <a:tint val="75000"/>
                  </a:prstClr>
                </a:solidFill>
              </a:rPr>
              <a:t>1</a:t>
            </a:r>
          </a:p>
        </p:txBody>
      </p:sp>
      <p:pic>
        <p:nvPicPr>
          <p:cNvPr id="52" name="object 19">
            <a:extLst>
              <a:ext uri="{FF2B5EF4-FFF2-40B4-BE49-F238E27FC236}">
                <a16:creationId xmlns:a16="http://schemas.microsoft.com/office/drawing/2014/main" id="{EF860B58-1486-6048-BC53-85C9181C4445}"/>
              </a:ext>
            </a:extLst>
          </p:cNvPr>
          <p:cNvPicPr/>
          <p:nvPr userDrawn="1"/>
        </p:nvPicPr>
        <p:blipFill rotWithShape="1">
          <a:blip r:embed="rId2" cstate="email">
            <a:extLst>
              <a:ext uri="{28A0092B-C50C-407E-A947-70E740481C1C}">
                <a14:useLocalDpi xmlns:a14="http://schemas.microsoft.com/office/drawing/2010/main"/>
              </a:ext>
            </a:extLst>
          </a:blip>
          <a:srcRect l="4933" t="-10914" r="79926" b="4859"/>
          <a:stretch/>
        </p:blipFill>
        <p:spPr>
          <a:xfrm>
            <a:off x="9597616" y="6321733"/>
            <a:ext cx="1205168" cy="346497"/>
          </a:xfrm>
          <a:prstGeom prst="rect">
            <a:avLst/>
          </a:prstGeom>
        </p:spPr>
      </p:pic>
    </p:spTree>
    <p:extLst>
      <p:ext uri="{BB962C8B-B14F-4D97-AF65-F5344CB8AC3E}">
        <p14:creationId xmlns:p14="http://schemas.microsoft.com/office/powerpoint/2010/main" val="7761555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email">
            <a:extLst>
              <a:ext uri="{28A0092B-C50C-407E-A947-70E740481C1C}">
                <a14:useLocalDpi xmlns:a14="http://schemas.microsoft.com/office/drawing/2010/main"/>
              </a:ext>
            </a:extLst>
          </a:blip>
          <a:stretch>
            <a:fillRect/>
          </a:stretch>
        </p:blipFill>
        <p:spPr>
          <a:xfrm>
            <a:off x="848" y="1963"/>
            <a:ext cx="12190407" cy="6532247"/>
          </a:xfrm>
          <a:prstGeom prst="rect">
            <a:avLst/>
          </a:prstGeom>
        </p:spPr>
      </p:pic>
      <p:sp>
        <p:nvSpPr>
          <p:cNvPr id="2" name="Holder 2"/>
          <p:cNvSpPr>
            <a:spLocks noGrp="1"/>
          </p:cNvSpPr>
          <p:nvPr>
            <p:ph type="title"/>
          </p:nvPr>
        </p:nvSpPr>
        <p:spPr/>
        <p:txBody>
          <a:bodyPr lIns="0" tIns="0" rIns="0" bIns="0"/>
          <a:lstStyle>
            <a:lvl1pPr>
              <a:defRPr sz="4100" b="1" i="0">
                <a:solidFill>
                  <a:schemeClr val="bg1"/>
                </a:solidFill>
                <a:latin typeface="Instant-5Heavy"/>
                <a:cs typeface="Instant-5Heavy"/>
              </a:defRPr>
            </a:lvl1pPr>
          </a:lstStyle>
          <a:p>
            <a:endParaRPr/>
          </a:p>
        </p:txBody>
      </p:sp>
      <p:sp>
        <p:nvSpPr>
          <p:cNvPr id="3" name="Holder 3"/>
          <p:cNvSpPr>
            <a:spLocks noGrp="1"/>
          </p:cNvSpPr>
          <p:nvPr>
            <p:ph type="ftr" sz="quarter" idx="5"/>
          </p:nvPr>
        </p:nvSpPr>
        <p:spPr/>
        <p:txBody>
          <a:bodyPr lIns="0" tIns="0" rIns="0" bIns="0"/>
          <a:lstStyle>
            <a:lvl1pPr>
              <a:defRPr sz="1900" b="1" i="0">
                <a:solidFill>
                  <a:srgbClr val="6C00C4"/>
                </a:solidFill>
                <a:latin typeface="Instant-4Slow"/>
                <a:cs typeface="Instant-4Slow"/>
              </a:defRPr>
            </a:lvl1pPr>
          </a:lstStyle>
          <a:p>
            <a:pPr marL="11516">
              <a:spcBef>
                <a:spcPts val="109"/>
              </a:spcBef>
            </a:pPr>
            <a:r>
              <a:rPr lang="fr-FR"/>
              <a:t>1</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pPr defTabSz="913380"/>
            <a:fld id="{1D8BD707-D9CF-40AE-B4C6-C98DA3205C09}" type="datetimeFigureOut">
              <a:rPr lang="en-US" smtClean="0">
                <a:solidFill>
                  <a:prstClr val="black">
                    <a:tint val="75000"/>
                  </a:prstClr>
                </a:solidFill>
              </a:rPr>
              <a:pPr defTabSz="913380"/>
              <a:t>12/5/2023</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
        <p:nvSpPr>
          <p:cNvPr id="13" name="Rectangle 12">
            <a:extLst>
              <a:ext uri="{FF2B5EF4-FFF2-40B4-BE49-F238E27FC236}">
                <a16:creationId xmlns:a16="http://schemas.microsoft.com/office/drawing/2014/main" id="{F681D1C2-3C3D-81A4-099F-03914AB2EACC}"/>
              </a:ext>
            </a:extLst>
          </p:cNvPr>
          <p:cNvSpPr/>
          <p:nvPr userDrawn="1"/>
        </p:nvSpPr>
        <p:spPr>
          <a:xfrm>
            <a:off x="-11857" y="-570897"/>
            <a:ext cx="419252" cy="398001"/>
          </a:xfrm>
          <a:prstGeom prst="rect">
            <a:avLst/>
          </a:prstGeom>
          <a:solidFill>
            <a:srgbClr val="6C00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14" name="Rectangle 13">
            <a:extLst>
              <a:ext uri="{FF2B5EF4-FFF2-40B4-BE49-F238E27FC236}">
                <a16:creationId xmlns:a16="http://schemas.microsoft.com/office/drawing/2014/main" id="{0A7FBEDD-0B54-902C-2E81-17550A9342AE}"/>
              </a:ext>
            </a:extLst>
          </p:cNvPr>
          <p:cNvSpPr/>
          <p:nvPr userDrawn="1"/>
        </p:nvSpPr>
        <p:spPr>
          <a:xfrm>
            <a:off x="447807" y="-570897"/>
            <a:ext cx="419252" cy="398001"/>
          </a:xfrm>
          <a:prstGeom prst="rect">
            <a:avLst/>
          </a:prstGeom>
          <a:solidFill>
            <a:srgbClr val="7E53D8"/>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15" name="Rectangle 14">
            <a:extLst>
              <a:ext uri="{FF2B5EF4-FFF2-40B4-BE49-F238E27FC236}">
                <a16:creationId xmlns:a16="http://schemas.microsoft.com/office/drawing/2014/main" id="{14F5321D-9950-C0B5-4697-D161C6A58FD4}"/>
              </a:ext>
            </a:extLst>
          </p:cNvPr>
          <p:cNvSpPr/>
          <p:nvPr userDrawn="1"/>
        </p:nvSpPr>
        <p:spPr>
          <a:xfrm>
            <a:off x="907471" y="-570897"/>
            <a:ext cx="419252" cy="398001"/>
          </a:xfrm>
          <a:prstGeom prst="rect">
            <a:avLst/>
          </a:prstGeom>
          <a:solidFill>
            <a:srgbClr val="EE6810"/>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17" name="Rectangle 16">
            <a:extLst>
              <a:ext uri="{FF2B5EF4-FFF2-40B4-BE49-F238E27FC236}">
                <a16:creationId xmlns:a16="http://schemas.microsoft.com/office/drawing/2014/main" id="{2F4963A1-032C-6026-F10E-2380FF7434C6}"/>
              </a:ext>
            </a:extLst>
          </p:cNvPr>
          <p:cNvSpPr/>
          <p:nvPr userDrawn="1"/>
        </p:nvSpPr>
        <p:spPr>
          <a:xfrm>
            <a:off x="1826799" y="-570897"/>
            <a:ext cx="419252" cy="398001"/>
          </a:xfrm>
          <a:prstGeom prst="rect">
            <a:avLst/>
          </a:prstGeom>
          <a:solidFill>
            <a:srgbClr val="0056A4"/>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18" name="Rectangle 17">
            <a:extLst>
              <a:ext uri="{FF2B5EF4-FFF2-40B4-BE49-F238E27FC236}">
                <a16:creationId xmlns:a16="http://schemas.microsoft.com/office/drawing/2014/main" id="{51F1F023-0B79-8903-F744-B94B69FC0560}"/>
              </a:ext>
            </a:extLst>
          </p:cNvPr>
          <p:cNvSpPr/>
          <p:nvPr userDrawn="1"/>
        </p:nvSpPr>
        <p:spPr>
          <a:xfrm>
            <a:off x="2286463" y="-570897"/>
            <a:ext cx="419252" cy="398001"/>
          </a:xfrm>
          <a:prstGeom prst="rect">
            <a:avLst/>
          </a:prstGeom>
          <a:solidFill>
            <a:srgbClr val="339A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19" name="Rectangle 18">
            <a:extLst>
              <a:ext uri="{FF2B5EF4-FFF2-40B4-BE49-F238E27FC236}">
                <a16:creationId xmlns:a16="http://schemas.microsoft.com/office/drawing/2014/main" id="{8840E3BD-D792-6DC7-5030-F9665D39357A}"/>
              </a:ext>
            </a:extLst>
          </p:cNvPr>
          <p:cNvSpPr/>
          <p:nvPr userDrawn="1"/>
        </p:nvSpPr>
        <p:spPr>
          <a:xfrm>
            <a:off x="3205795" y="-570897"/>
            <a:ext cx="419252" cy="398001"/>
          </a:xfrm>
          <a:prstGeom prst="rect">
            <a:avLst/>
          </a:prstGeom>
          <a:solidFill>
            <a:srgbClr val="CCCC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20" name="Rectangle 19">
            <a:extLst>
              <a:ext uri="{FF2B5EF4-FFF2-40B4-BE49-F238E27FC236}">
                <a16:creationId xmlns:a16="http://schemas.microsoft.com/office/drawing/2014/main" id="{1A493C5A-4BFC-B14D-062D-915AF5C49CEF}"/>
              </a:ext>
            </a:extLst>
          </p:cNvPr>
          <p:cNvSpPr/>
          <p:nvPr userDrawn="1"/>
        </p:nvSpPr>
        <p:spPr>
          <a:xfrm>
            <a:off x="1367135" y="-570897"/>
            <a:ext cx="419252" cy="398001"/>
          </a:xfrm>
          <a:prstGeom prst="rect">
            <a:avLst/>
          </a:prstGeom>
          <a:solidFill>
            <a:srgbClr val="F4C436"/>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21" name="Rectangle 20">
            <a:extLst>
              <a:ext uri="{FF2B5EF4-FFF2-40B4-BE49-F238E27FC236}">
                <a16:creationId xmlns:a16="http://schemas.microsoft.com/office/drawing/2014/main" id="{29D9DE1C-33A7-A798-540C-53B7B025E48D}"/>
              </a:ext>
            </a:extLst>
          </p:cNvPr>
          <p:cNvSpPr/>
          <p:nvPr userDrawn="1"/>
        </p:nvSpPr>
        <p:spPr>
          <a:xfrm>
            <a:off x="2746127" y="-570897"/>
            <a:ext cx="419252" cy="398001"/>
          </a:xfrm>
          <a:prstGeom prst="rect">
            <a:avLst/>
          </a:prstGeom>
          <a:solidFill>
            <a:srgbClr val="6699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Tree>
    <p:extLst>
      <p:ext uri="{BB962C8B-B14F-4D97-AF65-F5344CB8AC3E}">
        <p14:creationId xmlns:p14="http://schemas.microsoft.com/office/powerpoint/2010/main" val="30215284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PhAnim="0" type="titleOnly" userDrawn="1">
  <p:cSld name="texte">
    <p:spTree>
      <p:nvGrpSpPr>
        <p:cNvPr id="1" name=""/>
        <p:cNvGrpSpPr/>
        <p:nvPr/>
      </p:nvGrpSpPr>
      <p:grpSpPr bwMode="auto">
        <a:xfrm>
          <a:off x="0" y="0"/>
          <a:ext cx="0" cy="0"/>
          <a:chOff x="0" y="0"/>
          <a:chExt cx="0" cy="0"/>
        </a:xfrm>
      </p:grpSpPr>
      <p:pic>
        <p:nvPicPr>
          <p:cNvPr id="6" name="Image 5"/>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tretch/>
        </p:blipFill>
        <p:spPr bwMode="auto">
          <a:xfrm>
            <a:off x="0" y="0"/>
            <a:ext cx="12192000" cy="1016000"/>
          </a:xfrm>
          <a:prstGeom prst="rect">
            <a:avLst/>
          </a:prstGeom>
        </p:spPr>
      </p:pic>
      <p:pic>
        <p:nvPicPr>
          <p:cNvPr id="14" name="object 19"/>
          <p:cNvPicPr/>
          <p:nvPr userDrawn="1"/>
        </p:nvPicPr>
        <p:blipFill>
          <a:blip r:embed="rId4" cstate="email">
            <a:extLst>
              <a:ext uri="{28A0092B-C50C-407E-A947-70E740481C1C}">
                <a14:useLocalDpi xmlns:a14="http://schemas.microsoft.com/office/drawing/2010/main"/>
              </a:ext>
            </a:extLst>
          </a:blip>
          <a:stretch/>
        </p:blipFill>
        <p:spPr bwMode="auto">
          <a:xfrm>
            <a:off x="10360032" y="6250797"/>
            <a:ext cx="1123989" cy="291611"/>
          </a:xfrm>
          <a:prstGeom prst="rect">
            <a:avLst/>
          </a:prstGeom>
        </p:spPr>
      </p:pic>
      <p:sp>
        <p:nvSpPr>
          <p:cNvPr id="2" name="Title 1"/>
          <p:cNvSpPr>
            <a:spLocks noGrp="1"/>
          </p:cNvSpPr>
          <p:nvPr>
            <p:ph type="title"/>
          </p:nvPr>
        </p:nvSpPr>
        <p:spPr bwMode="auto">
          <a:xfrm>
            <a:off x="720001" y="36"/>
            <a:ext cx="7883739" cy="989351"/>
          </a:xfrm>
        </p:spPr>
        <p:txBody>
          <a:bodyPr anchor="ctr">
            <a:normAutofit/>
          </a:bodyPr>
          <a:lstStyle>
            <a:lvl1pPr>
              <a:defRPr sz="2700">
                <a:solidFill>
                  <a:schemeClr val="bg1"/>
                </a:solidFill>
              </a:defRPr>
            </a:lvl1pPr>
          </a:lstStyle>
          <a:p>
            <a:pPr>
              <a:defRPr/>
            </a:pPr>
            <a:r>
              <a:rPr lang="fr-FR"/>
              <a:t>Modifiez le style du titre</a:t>
            </a:r>
            <a:endParaRPr lang="en-US"/>
          </a:p>
        </p:txBody>
      </p:sp>
      <p:sp>
        <p:nvSpPr>
          <p:cNvPr id="5" name="Slide Number Placeholder 4"/>
          <p:cNvSpPr>
            <a:spLocks noGrp="1"/>
          </p:cNvSpPr>
          <p:nvPr>
            <p:ph type="sldNum" sz="quarter" idx="12"/>
          </p:nvPr>
        </p:nvSpPr>
        <p:spPr bwMode="auto">
          <a:xfrm>
            <a:off x="719999" y="6214040"/>
            <a:ext cx="5614724" cy="365125"/>
          </a:xfrm>
        </p:spPr>
        <p:txBody>
          <a:bodyPr/>
          <a:lstStyle>
            <a:lvl1pPr algn="l">
              <a:defRPr sz="1900" b="1">
                <a:solidFill>
                  <a:schemeClr val="bg2"/>
                </a:solidFill>
              </a:defRPr>
            </a:lvl1pPr>
          </a:lstStyle>
          <a:p>
            <a:pPr>
              <a:defRPr/>
            </a:pPr>
            <a:fld id="{C1E48367-6F54-424E-8344-F1406F2B8E02}" type="slidenum">
              <a:rPr lang="fr-FR">
                <a:solidFill>
                  <a:srgbClr val="E7E6E6"/>
                </a:solidFill>
              </a:rPr>
              <a:pPr>
                <a:defRPr/>
              </a:pPr>
              <a:t>‹N°›</a:t>
            </a:fld>
            <a:r>
              <a:rPr lang="fr-FR">
                <a:solidFill>
                  <a:srgbClr val="E7E6E6"/>
                </a:solidFill>
              </a:rPr>
              <a:t> |</a:t>
            </a:r>
            <a:endParaRPr>
              <a:solidFill>
                <a:srgbClr val="E7E6E6"/>
              </a:solidFill>
            </a:endParaRPr>
          </a:p>
        </p:txBody>
      </p:sp>
      <p:grpSp>
        <p:nvGrpSpPr>
          <p:cNvPr id="15" name="object 2"/>
          <p:cNvGrpSpPr/>
          <p:nvPr userDrawn="1"/>
        </p:nvGrpSpPr>
        <p:grpSpPr bwMode="auto">
          <a:xfrm>
            <a:off x="9000000" y="432000"/>
            <a:ext cx="401320" cy="401320"/>
            <a:chOff x="6755003" y="325548"/>
            <a:chExt cx="300990" cy="300990"/>
          </a:xfrm>
        </p:grpSpPr>
        <p:sp>
          <p:nvSpPr>
            <p:cNvPr id="16" name="object 6"/>
            <p:cNvSpPr/>
            <p:nvPr/>
          </p:nvSpPr>
          <p:spPr bwMode="auto">
            <a:xfrm>
              <a:off x="6755003" y="325548"/>
              <a:ext cx="300990" cy="300990"/>
            </a:xfrm>
            <a:custGeom>
              <a:avLst/>
              <a:gdLst/>
              <a:ahLst/>
              <a:cxnLst/>
              <a:rect l="l" t="t" r="r" b="b"/>
              <a:pathLst>
                <a:path w="300990" h="300990" extrusionOk="0">
                  <a:moveTo>
                    <a:pt x="150368" y="0"/>
                  </a:moveTo>
                  <a:lnTo>
                    <a:pt x="102840" y="7666"/>
                  </a:lnTo>
                  <a:lnTo>
                    <a:pt x="61562" y="29013"/>
                  </a:lnTo>
                  <a:lnTo>
                    <a:pt x="29012" y="61565"/>
                  </a:lnTo>
                  <a:lnTo>
                    <a:pt x="7665" y="102846"/>
                  </a:lnTo>
                  <a:lnTo>
                    <a:pt x="0" y="150380"/>
                  </a:lnTo>
                  <a:lnTo>
                    <a:pt x="7665" y="197908"/>
                  </a:lnTo>
                  <a:lnTo>
                    <a:pt x="29012" y="239185"/>
                  </a:lnTo>
                  <a:lnTo>
                    <a:pt x="61562" y="271736"/>
                  </a:lnTo>
                  <a:lnTo>
                    <a:pt x="102840" y="293082"/>
                  </a:lnTo>
                  <a:lnTo>
                    <a:pt x="150368" y="300748"/>
                  </a:lnTo>
                  <a:lnTo>
                    <a:pt x="197895" y="293082"/>
                  </a:lnTo>
                  <a:lnTo>
                    <a:pt x="239173" y="271736"/>
                  </a:lnTo>
                  <a:lnTo>
                    <a:pt x="271723" y="239185"/>
                  </a:lnTo>
                  <a:lnTo>
                    <a:pt x="293070" y="197908"/>
                  </a:lnTo>
                  <a:lnTo>
                    <a:pt x="300736" y="150380"/>
                  </a:lnTo>
                  <a:lnTo>
                    <a:pt x="293070" y="102846"/>
                  </a:lnTo>
                  <a:lnTo>
                    <a:pt x="271723" y="61565"/>
                  </a:lnTo>
                  <a:lnTo>
                    <a:pt x="239173" y="29013"/>
                  </a:lnTo>
                  <a:lnTo>
                    <a:pt x="197895" y="7666"/>
                  </a:lnTo>
                  <a:lnTo>
                    <a:pt x="150368" y="0"/>
                  </a:lnTo>
                  <a:close/>
                </a:path>
              </a:pathLst>
            </a:custGeom>
            <a:solidFill>
              <a:srgbClr val="E5DCF7"/>
            </a:solidFill>
          </p:spPr>
          <p:txBody>
            <a:bodyPr wrap="square" lIns="0" tIns="0" rIns="0" bIns="0" rtlCol="0"/>
            <a:lstStyle/>
            <a:p>
              <a:pPr defTabSz="913380">
                <a:defRPr/>
              </a:pPr>
              <a:endParaRPr sz="2400">
                <a:solidFill>
                  <a:prstClr val="black"/>
                </a:solidFill>
              </a:endParaRPr>
            </a:p>
          </p:txBody>
        </p:sp>
        <p:pic>
          <p:nvPicPr>
            <p:cNvPr id="17" name="object 7"/>
            <p:cNvPicPr/>
            <p:nvPr/>
          </p:nvPicPr>
          <p:blipFill>
            <a:blip r:embed="rId5" cstate="email">
              <a:extLst>
                <a:ext uri="{28A0092B-C50C-407E-A947-70E740481C1C}">
                  <a14:useLocalDpi xmlns:a14="http://schemas.microsoft.com/office/drawing/2010/main"/>
                </a:ext>
              </a:extLst>
            </a:blip>
            <a:stretch/>
          </p:blipFill>
          <p:spPr bwMode="auto">
            <a:xfrm>
              <a:off x="6812995" y="376142"/>
              <a:ext cx="162869" cy="181606"/>
            </a:xfrm>
            <a:prstGeom prst="rect">
              <a:avLst/>
            </a:prstGeom>
          </p:spPr>
        </p:pic>
      </p:grpSp>
      <p:grpSp>
        <p:nvGrpSpPr>
          <p:cNvPr id="8" name="object 9"/>
          <p:cNvGrpSpPr/>
          <p:nvPr userDrawn="1"/>
        </p:nvGrpSpPr>
        <p:grpSpPr bwMode="auto">
          <a:xfrm>
            <a:off x="720001" y="140024"/>
            <a:ext cx="10752667" cy="5972528"/>
            <a:chOff x="540000" y="125005"/>
            <a:chExt cx="8064500" cy="4479396"/>
          </a:xfrm>
        </p:grpSpPr>
        <p:sp>
          <p:nvSpPr>
            <p:cNvPr id="9" name="object 12"/>
            <p:cNvSpPr/>
            <p:nvPr/>
          </p:nvSpPr>
          <p:spPr bwMode="auto">
            <a:xfrm>
              <a:off x="6537600" y="125005"/>
              <a:ext cx="321310" cy="321310"/>
            </a:xfrm>
            <a:custGeom>
              <a:avLst/>
              <a:gdLst/>
              <a:ahLst/>
              <a:cxnLst/>
              <a:rect l="l" t="t" r="r" b="b"/>
              <a:pathLst>
                <a:path w="321309" h="321309" extrusionOk="0">
                  <a:moveTo>
                    <a:pt x="160578" y="0"/>
                  </a:moveTo>
                  <a:lnTo>
                    <a:pt x="109823" y="8187"/>
                  </a:lnTo>
                  <a:lnTo>
                    <a:pt x="65743" y="30987"/>
                  </a:lnTo>
                  <a:lnTo>
                    <a:pt x="30982" y="65751"/>
                  </a:lnTo>
                  <a:lnTo>
                    <a:pt x="8186" y="109835"/>
                  </a:lnTo>
                  <a:lnTo>
                    <a:pt x="0" y="160591"/>
                  </a:lnTo>
                  <a:lnTo>
                    <a:pt x="8186" y="211347"/>
                  </a:lnTo>
                  <a:lnTo>
                    <a:pt x="30982" y="255431"/>
                  </a:lnTo>
                  <a:lnTo>
                    <a:pt x="65743" y="290195"/>
                  </a:lnTo>
                  <a:lnTo>
                    <a:pt x="109823" y="312995"/>
                  </a:lnTo>
                  <a:lnTo>
                    <a:pt x="160578" y="321182"/>
                  </a:lnTo>
                  <a:lnTo>
                    <a:pt x="211339" y="312995"/>
                  </a:lnTo>
                  <a:lnTo>
                    <a:pt x="255424" y="290195"/>
                  </a:lnTo>
                  <a:lnTo>
                    <a:pt x="290186" y="255431"/>
                  </a:lnTo>
                  <a:lnTo>
                    <a:pt x="312983" y="211347"/>
                  </a:lnTo>
                  <a:lnTo>
                    <a:pt x="321170" y="160591"/>
                  </a:lnTo>
                  <a:lnTo>
                    <a:pt x="312983" y="109835"/>
                  </a:lnTo>
                  <a:lnTo>
                    <a:pt x="290186" y="65751"/>
                  </a:lnTo>
                  <a:lnTo>
                    <a:pt x="255424" y="30987"/>
                  </a:lnTo>
                  <a:lnTo>
                    <a:pt x="211339" y="8187"/>
                  </a:lnTo>
                  <a:lnTo>
                    <a:pt x="160578" y="0"/>
                  </a:lnTo>
                  <a:close/>
                </a:path>
              </a:pathLst>
            </a:custGeom>
            <a:solidFill>
              <a:srgbClr val="7D52D7"/>
            </a:solidFill>
          </p:spPr>
          <p:txBody>
            <a:bodyPr wrap="square" lIns="0" tIns="0" rIns="0" bIns="0" rtlCol="0"/>
            <a:lstStyle/>
            <a:p>
              <a:pPr defTabSz="913380">
                <a:defRPr/>
              </a:pPr>
              <a:endParaRPr sz="2400">
                <a:solidFill>
                  <a:prstClr val="black"/>
                </a:solidFill>
              </a:endParaRPr>
            </a:p>
          </p:txBody>
        </p:sp>
        <p:pic>
          <p:nvPicPr>
            <p:cNvPr id="10" name="object 13"/>
            <p:cNvPicPr/>
            <p:nvPr/>
          </p:nvPicPr>
          <p:blipFill>
            <a:blip r:embed="rId6" cstate="email">
              <a:extLst>
                <a:ext uri="{28A0092B-C50C-407E-A947-70E740481C1C}">
                  <a14:useLocalDpi xmlns:a14="http://schemas.microsoft.com/office/drawing/2010/main"/>
                </a:ext>
              </a:extLst>
            </a:blip>
            <a:stretch/>
          </p:blipFill>
          <p:spPr bwMode="auto">
            <a:xfrm>
              <a:off x="6572999" y="210883"/>
              <a:ext cx="250367" cy="164071"/>
            </a:xfrm>
            <a:prstGeom prst="rect">
              <a:avLst/>
            </a:prstGeom>
          </p:spPr>
        </p:pic>
        <p:pic>
          <p:nvPicPr>
            <p:cNvPr id="11" name="object 14"/>
            <p:cNvPicPr/>
            <p:nvPr/>
          </p:nvPicPr>
          <p:blipFill>
            <a:blip r:embed="rId7" cstate="email">
              <a:extLst>
                <a:ext uri="{28A0092B-C50C-407E-A947-70E740481C1C}">
                  <a14:useLocalDpi xmlns:a14="http://schemas.microsoft.com/office/drawing/2010/main"/>
                </a:ext>
              </a:extLst>
            </a:blip>
            <a:stretch/>
          </p:blipFill>
          <p:spPr bwMode="auto">
            <a:xfrm>
              <a:off x="6632943" y="255841"/>
              <a:ext cx="157175" cy="92225"/>
            </a:xfrm>
            <a:prstGeom prst="rect">
              <a:avLst/>
            </a:prstGeom>
          </p:spPr>
        </p:pic>
        <p:pic>
          <p:nvPicPr>
            <p:cNvPr id="12" name="object 16"/>
            <p:cNvPicPr/>
            <p:nvPr/>
          </p:nvPicPr>
          <p:blipFill>
            <a:blip r:embed="rId8" cstate="email">
              <a:extLst>
                <a:ext uri="{28A0092B-C50C-407E-A947-70E740481C1C}">
                  <a14:useLocalDpi xmlns:a14="http://schemas.microsoft.com/office/drawing/2010/main"/>
                </a:ext>
              </a:extLst>
            </a:blip>
            <a:stretch/>
          </p:blipFill>
          <p:spPr bwMode="auto">
            <a:xfrm>
              <a:off x="6597658" y="234085"/>
              <a:ext cx="217999" cy="112035"/>
            </a:xfrm>
            <a:prstGeom prst="rect">
              <a:avLst/>
            </a:prstGeom>
          </p:spPr>
        </p:pic>
        <p:sp>
          <p:nvSpPr>
            <p:cNvPr id="13" name="object 17"/>
            <p:cNvSpPr/>
            <p:nvPr/>
          </p:nvSpPr>
          <p:spPr bwMode="auto">
            <a:xfrm>
              <a:off x="540000" y="4604401"/>
              <a:ext cx="8064500" cy="0"/>
            </a:xfrm>
            <a:custGeom>
              <a:avLst/>
              <a:gdLst/>
              <a:ahLst/>
              <a:cxnLst/>
              <a:rect l="l" t="t" r="r" b="b"/>
              <a:pathLst>
                <a:path w="8064500" extrusionOk="0">
                  <a:moveTo>
                    <a:pt x="0" y="0"/>
                  </a:moveTo>
                  <a:lnTo>
                    <a:pt x="8064004" y="0"/>
                  </a:lnTo>
                </a:path>
              </a:pathLst>
            </a:custGeom>
            <a:grpFill/>
            <a:ln w="12700">
              <a:solidFill>
                <a:srgbClr val="3D1C79"/>
              </a:solidFill>
            </a:ln>
          </p:spPr>
          <p:txBody>
            <a:bodyPr wrap="square" lIns="0" tIns="0" rIns="0" bIns="0" rtlCol="0"/>
            <a:lstStyle/>
            <a:p>
              <a:pPr defTabSz="913380">
                <a:defRPr/>
              </a:pPr>
              <a:endParaRPr sz="2400">
                <a:solidFill>
                  <a:prstClr val="black"/>
                </a:solidFill>
              </a:endParaRPr>
            </a:p>
          </p:txBody>
        </p:sp>
      </p:grpSp>
      <p:sp>
        <p:nvSpPr>
          <p:cNvPr id="4" name="object 18"/>
          <p:cNvSpPr txBox="1"/>
          <p:nvPr userDrawn="1"/>
        </p:nvSpPr>
        <p:spPr bwMode="auto">
          <a:xfrm>
            <a:off x="9492081" y="284416"/>
            <a:ext cx="2536935" cy="509541"/>
          </a:xfrm>
          <a:prstGeom prst="rect">
            <a:avLst/>
          </a:prstGeom>
        </p:spPr>
        <p:txBody>
          <a:bodyPr vert="horz" wrap="square" lIns="0" tIns="16933" rIns="0" bIns="0" rtlCol="0">
            <a:spAutoFit/>
          </a:bodyPr>
          <a:lstStyle/>
          <a:p>
            <a:pPr marL="16933" defTabSz="913380">
              <a:spcBef>
                <a:spcPts val="133"/>
              </a:spcBef>
              <a:defRPr/>
            </a:pPr>
            <a:r>
              <a:rPr lang="fr-FR" sz="1600" dirty="0">
                <a:solidFill>
                  <a:srgbClr val="FFFFFF"/>
                </a:solidFill>
                <a:cs typeface="Calibri"/>
              </a:rPr>
              <a:t>L’Agefiph et son offre de services et d’aides financières</a:t>
            </a:r>
            <a:endParaRPr sz="1600" dirty="0">
              <a:solidFill>
                <a:prstClr val="black"/>
              </a:solidFill>
              <a:cs typeface="Calibri"/>
            </a:endParaRPr>
          </a:p>
        </p:txBody>
      </p:sp>
    </p:spTree>
    <p:custDataLst>
      <p:tags r:id="rId1"/>
    </p:custDataLst>
    <p:extLst>
      <p:ext uri="{BB962C8B-B14F-4D97-AF65-F5344CB8AC3E}">
        <p14:creationId xmlns:p14="http://schemas.microsoft.com/office/powerpoint/2010/main" val="3436852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PhAnim="0" type="titleOnly" userDrawn="1">
  <p:cSld name="texte">
    <p:spTree>
      <p:nvGrpSpPr>
        <p:cNvPr id="1" name=""/>
        <p:cNvGrpSpPr/>
        <p:nvPr/>
      </p:nvGrpSpPr>
      <p:grpSpPr bwMode="auto">
        <a:xfrm>
          <a:off x="0" y="0"/>
          <a:ext cx="0" cy="0"/>
          <a:chOff x="0" y="0"/>
          <a:chExt cx="0" cy="0"/>
        </a:xfrm>
      </p:grpSpPr>
      <p:pic>
        <p:nvPicPr>
          <p:cNvPr id="6" name="Image 5"/>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tretch/>
        </p:blipFill>
        <p:spPr bwMode="auto">
          <a:xfrm>
            <a:off x="0" y="0"/>
            <a:ext cx="12192000" cy="1016000"/>
          </a:xfrm>
          <a:prstGeom prst="rect">
            <a:avLst/>
          </a:prstGeom>
        </p:spPr>
      </p:pic>
      <p:pic>
        <p:nvPicPr>
          <p:cNvPr id="14" name="object 19"/>
          <p:cNvPicPr/>
          <p:nvPr userDrawn="1"/>
        </p:nvPicPr>
        <p:blipFill>
          <a:blip r:embed="rId4" cstate="email">
            <a:extLst>
              <a:ext uri="{28A0092B-C50C-407E-A947-70E740481C1C}">
                <a14:useLocalDpi xmlns:a14="http://schemas.microsoft.com/office/drawing/2010/main"/>
              </a:ext>
            </a:extLst>
          </a:blip>
          <a:stretch/>
        </p:blipFill>
        <p:spPr bwMode="auto">
          <a:xfrm>
            <a:off x="10360032" y="6250797"/>
            <a:ext cx="1123989" cy="291611"/>
          </a:xfrm>
          <a:prstGeom prst="rect">
            <a:avLst/>
          </a:prstGeom>
        </p:spPr>
      </p:pic>
      <p:sp>
        <p:nvSpPr>
          <p:cNvPr id="2" name="Title 1"/>
          <p:cNvSpPr>
            <a:spLocks noGrp="1"/>
          </p:cNvSpPr>
          <p:nvPr>
            <p:ph type="title"/>
          </p:nvPr>
        </p:nvSpPr>
        <p:spPr bwMode="auto">
          <a:xfrm>
            <a:off x="720001" y="36"/>
            <a:ext cx="7883739" cy="989351"/>
          </a:xfrm>
        </p:spPr>
        <p:txBody>
          <a:bodyPr anchor="ctr">
            <a:normAutofit/>
          </a:bodyPr>
          <a:lstStyle>
            <a:lvl1pPr>
              <a:defRPr sz="2700">
                <a:solidFill>
                  <a:schemeClr val="bg1"/>
                </a:solidFill>
              </a:defRPr>
            </a:lvl1pPr>
          </a:lstStyle>
          <a:p>
            <a:pPr>
              <a:defRPr/>
            </a:pPr>
            <a:r>
              <a:rPr lang="fr-FR"/>
              <a:t>Modifiez le style du titre</a:t>
            </a:r>
            <a:endParaRPr lang="en-US"/>
          </a:p>
        </p:txBody>
      </p:sp>
      <p:sp>
        <p:nvSpPr>
          <p:cNvPr id="5" name="Slide Number Placeholder 4"/>
          <p:cNvSpPr>
            <a:spLocks noGrp="1"/>
          </p:cNvSpPr>
          <p:nvPr>
            <p:ph type="sldNum" sz="quarter" idx="12"/>
          </p:nvPr>
        </p:nvSpPr>
        <p:spPr bwMode="auto">
          <a:xfrm>
            <a:off x="719999" y="6214040"/>
            <a:ext cx="5614724" cy="365125"/>
          </a:xfrm>
        </p:spPr>
        <p:txBody>
          <a:bodyPr/>
          <a:lstStyle>
            <a:lvl1pPr algn="l">
              <a:defRPr sz="1900" b="1">
                <a:solidFill>
                  <a:schemeClr val="bg2"/>
                </a:solidFill>
              </a:defRPr>
            </a:lvl1pPr>
          </a:lstStyle>
          <a:p>
            <a:pPr>
              <a:defRPr/>
            </a:pPr>
            <a:fld id="{C1E48367-6F54-424E-8344-F1406F2B8E02}" type="slidenum">
              <a:rPr lang="fr-FR">
                <a:solidFill>
                  <a:srgbClr val="E7E6E6"/>
                </a:solidFill>
              </a:rPr>
              <a:pPr>
                <a:defRPr/>
              </a:pPr>
              <a:t>‹N°›</a:t>
            </a:fld>
            <a:r>
              <a:rPr lang="fr-FR">
                <a:solidFill>
                  <a:srgbClr val="E7E6E6"/>
                </a:solidFill>
              </a:rPr>
              <a:t> |</a:t>
            </a:r>
            <a:endParaRPr>
              <a:solidFill>
                <a:srgbClr val="E7E6E6"/>
              </a:solidFill>
            </a:endParaRPr>
          </a:p>
        </p:txBody>
      </p:sp>
      <p:grpSp>
        <p:nvGrpSpPr>
          <p:cNvPr id="15" name="object 2"/>
          <p:cNvGrpSpPr/>
          <p:nvPr userDrawn="1"/>
        </p:nvGrpSpPr>
        <p:grpSpPr bwMode="auto">
          <a:xfrm>
            <a:off x="9000000" y="432000"/>
            <a:ext cx="401320" cy="401320"/>
            <a:chOff x="6755003" y="325548"/>
            <a:chExt cx="300990" cy="300990"/>
          </a:xfrm>
        </p:grpSpPr>
        <p:sp>
          <p:nvSpPr>
            <p:cNvPr id="16" name="object 6"/>
            <p:cNvSpPr/>
            <p:nvPr/>
          </p:nvSpPr>
          <p:spPr bwMode="auto">
            <a:xfrm>
              <a:off x="6755003" y="325548"/>
              <a:ext cx="300990" cy="300990"/>
            </a:xfrm>
            <a:custGeom>
              <a:avLst/>
              <a:gdLst/>
              <a:ahLst/>
              <a:cxnLst/>
              <a:rect l="l" t="t" r="r" b="b"/>
              <a:pathLst>
                <a:path w="300990" h="300990" extrusionOk="0">
                  <a:moveTo>
                    <a:pt x="150368" y="0"/>
                  </a:moveTo>
                  <a:lnTo>
                    <a:pt x="102840" y="7666"/>
                  </a:lnTo>
                  <a:lnTo>
                    <a:pt x="61562" y="29013"/>
                  </a:lnTo>
                  <a:lnTo>
                    <a:pt x="29012" y="61565"/>
                  </a:lnTo>
                  <a:lnTo>
                    <a:pt x="7665" y="102846"/>
                  </a:lnTo>
                  <a:lnTo>
                    <a:pt x="0" y="150380"/>
                  </a:lnTo>
                  <a:lnTo>
                    <a:pt x="7665" y="197908"/>
                  </a:lnTo>
                  <a:lnTo>
                    <a:pt x="29012" y="239185"/>
                  </a:lnTo>
                  <a:lnTo>
                    <a:pt x="61562" y="271736"/>
                  </a:lnTo>
                  <a:lnTo>
                    <a:pt x="102840" y="293082"/>
                  </a:lnTo>
                  <a:lnTo>
                    <a:pt x="150368" y="300748"/>
                  </a:lnTo>
                  <a:lnTo>
                    <a:pt x="197895" y="293082"/>
                  </a:lnTo>
                  <a:lnTo>
                    <a:pt x="239173" y="271736"/>
                  </a:lnTo>
                  <a:lnTo>
                    <a:pt x="271723" y="239185"/>
                  </a:lnTo>
                  <a:lnTo>
                    <a:pt x="293070" y="197908"/>
                  </a:lnTo>
                  <a:lnTo>
                    <a:pt x="300736" y="150380"/>
                  </a:lnTo>
                  <a:lnTo>
                    <a:pt x="293070" y="102846"/>
                  </a:lnTo>
                  <a:lnTo>
                    <a:pt x="271723" y="61565"/>
                  </a:lnTo>
                  <a:lnTo>
                    <a:pt x="239173" y="29013"/>
                  </a:lnTo>
                  <a:lnTo>
                    <a:pt x="197895" y="7666"/>
                  </a:lnTo>
                  <a:lnTo>
                    <a:pt x="150368" y="0"/>
                  </a:lnTo>
                  <a:close/>
                </a:path>
              </a:pathLst>
            </a:custGeom>
            <a:solidFill>
              <a:srgbClr val="E5DCF7"/>
            </a:solidFill>
          </p:spPr>
          <p:txBody>
            <a:bodyPr wrap="square" lIns="0" tIns="0" rIns="0" bIns="0" rtlCol="0"/>
            <a:lstStyle/>
            <a:p>
              <a:pPr defTabSz="913380">
                <a:defRPr/>
              </a:pPr>
              <a:endParaRPr sz="2400">
                <a:solidFill>
                  <a:prstClr val="black"/>
                </a:solidFill>
              </a:endParaRPr>
            </a:p>
          </p:txBody>
        </p:sp>
        <p:pic>
          <p:nvPicPr>
            <p:cNvPr id="17" name="object 7"/>
            <p:cNvPicPr/>
            <p:nvPr/>
          </p:nvPicPr>
          <p:blipFill>
            <a:blip r:embed="rId5" cstate="email">
              <a:extLst>
                <a:ext uri="{28A0092B-C50C-407E-A947-70E740481C1C}">
                  <a14:useLocalDpi xmlns:a14="http://schemas.microsoft.com/office/drawing/2010/main"/>
                </a:ext>
              </a:extLst>
            </a:blip>
            <a:stretch/>
          </p:blipFill>
          <p:spPr bwMode="auto">
            <a:xfrm>
              <a:off x="6812995" y="376142"/>
              <a:ext cx="162869" cy="181606"/>
            </a:xfrm>
            <a:prstGeom prst="rect">
              <a:avLst/>
            </a:prstGeom>
          </p:spPr>
        </p:pic>
      </p:grpSp>
      <p:grpSp>
        <p:nvGrpSpPr>
          <p:cNvPr id="8" name="object 9"/>
          <p:cNvGrpSpPr/>
          <p:nvPr userDrawn="1"/>
        </p:nvGrpSpPr>
        <p:grpSpPr bwMode="auto">
          <a:xfrm>
            <a:off x="720001" y="140024"/>
            <a:ext cx="10752667" cy="5972528"/>
            <a:chOff x="540000" y="125005"/>
            <a:chExt cx="8064500" cy="4479396"/>
          </a:xfrm>
        </p:grpSpPr>
        <p:sp>
          <p:nvSpPr>
            <p:cNvPr id="9" name="object 12"/>
            <p:cNvSpPr/>
            <p:nvPr/>
          </p:nvSpPr>
          <p:spPr bwMode="auto">
            <a:xfrm>
              <a:off x="6537600" y="125005"/>
              <a:ext cx="321310" cy="321310"/>
            </a:xfrm>
            <a:custGeom>
              <a:avLst/>
              <a:gdLst/>
              <a:ahLst/>
              <a:cxnLst/>
              <a:rect l="l" t="t" r="r" b="b"/>
              <a:pathLst>
                <a:path w="321309" h="321309" extrusionOk="0">
                  <a:moveTo>
                    <a:pt x="160578" y="0"/>
                  </a:moveTo>
                  <a:lnTo>
                    <a:pt x="109823" y="8187"/>
                  </a:lnTo>
                  <a:lnTo>
                    <a:pt x="65743" y="30987"/>
                  </a:lnTo>
                  <a:lnTo>
                    <a:pt x="30982" y="65751"/>
                  </a:lnTo>
                  <a:lnTo>
                    <a:pt x="8186" y="109835"/>
                  </a:lnTo>
                  <a:lnTo>
                    <a:pt x="0" y="160591"/>
                  </a:lnTo>
                  <a:lnTo>
                    <a:pt x="8186" y="211347"/>
                  </a:lnTo>
                  <a:lnTo>
                    <a:pt x="30982" y="255431"/>
                  </a:lnTo>
                  <a:lnTo>
                    <a:pt x="65743" y="290195"/>
                  </a:lnTo>
                  <a:lnTo>
                    <a:pt x="109823" y="312995"/>
                  </a:lnTo>
                  <a:lnTo>
                    <a:pt x="160578" y="321182"/>
                  </a:lnTo>
                  <a:lnTo>
                    <a:pt x="211339" y="312995"/>
                  </a:lnTo>
                  <a:lnTo>
                    <a:pt x="255424" y="290195"/>
                  </a:lnTo>
                  <a:lnTo>
                    <a:pt x="290186" y="255431"/>
                  </a:lnTo>
                  <a:lnTo>
                    <a:pt x="312983" y="211347"/>
                  </a:lnTo>
                  <a:lnTo>
                    <a:pt x="321170" y="160591"/>
                  </a:lnTo>
                  <a:lnTo>
                    <a:pt x="312983" y="109835"/>
                  </a:lnTo>
                  <a:lnTo>
                    <a:pt x="290186" y="65751"/>
                  </a:lnTo>
                  <a:lnTo>
                    <a:pt x="255424" y="30987"/>
                  </a:lnTo>
                  <a:lnTo>
                    <a:pt x="211339" y="8187"/>
                  </a:lnTo>
                  <a:lnTo>
                    <a:pt x="160578" y="0"/>
                  </a:lnTo>
                  <a:close/>
                </a:path>
              </a:pathLst>
            </a:custGeom>
            <a:solidFill>
              <a:srgbClr val="7D52D7"/>
            </a:solidFill>
          </p:spPr>
          <p:txBody>
            <a:bodyPr wrap="square" lIns="0" tIns="0" rIns="0" bIns="0" rtlCol="0"/>
            <a:lstStyle/>
            <a:p>
              <a:pPr defTabSz="913380">
                <a:defRPr/>
              </a:pPr>
              <a:endParaRPr sz="2400">
                <a:solidFill>
                  <a:prstClr val="black"/>
                </a:solidFill>
              </a:endParaRPr>
            </a:p>
          </p:txBody>
        </p:sp>
        <p:pic>
          <p:nvPicPr>
            <p:cNvPr id="10" name="object 13"/>
            <p:cNvPicPr/>
            <p:nvPr/>
          </p:nvPicPr>
          <p:blipFill>
            <a:blip r:embed="rId6" cstate="email">
              <a:extLst>
                <a:ext uri="{28A0092B-C50C-407E-A947-70E740481C1C}">
                  <a14:useLocalDpi xmlns:a14="http://schemas.microsoft.com/office/drawing/2010/main"/>
                </a:ext>
              </a:extLst>
            </a:blip>
            <a:stretch/>
          </p:blipFill>
          <p:spPr bwMode="auto">
            <a:xfrm>
              <a:off x="6572999" y="210883"/>
              <a:ext cx="250367" cy="164071"/>
            </a:xfrm>
            <a:prstGeom prst="rect">
              <a:avLst/>
            </a:prstGeom>
          </p:spPr>
        </p:pic>
        <p:pic>
          <p:nvPicPr>
            <p:cNvPr id="11" name="object 14"/>
            <p:cNvPicPr/>
            <p:nvPr/>
          </p:nvPicPr>
          <p:blipFill>
            <a:blip r:embed="rId7" cstate="email">
              <a:extLst>
                <a:ext uri="{28A0092B-C50C-407E-A947-70E740481C1C}">
                  <a14:useLocalDpi xmlns:a14="http://schemas.microsoft.com/office/drawing/2010/main"/>
                </a:ext>
              </a:extLst>
            </a:blip>
            <a:stretch/>
          </p:blipFill>
          <p:spPr bwMode="auto">
            <a:xfrm>
              <a:off x="6632943" y="255841"/>
              <a:ext cx="157175" cy="92225"/>
            </a:xfrm>
            <a:prstGeom prst="rect">
              <a:avLst/>
            </a:prstGeom>
          </p:spPr>
        </p:pic>
        <p:pic>
          <p:nvPicPr>
            <p:cNvPr id="12" name="object 16"/>
            <p:cNvPicPr/>
            <p:nvPr/>
          </p:nvPicPr>
          <p:blipFill>
            <a:blip r:embed="rId8" cstate="email">
              <a:extLst>
                <a:ext uri="{28A0092B-C50C-407E-A947-70E740481C1C}">
                  <a14:useLocalDpi xmlns:a14="http://schemas.microsoft.com/office/drawing/2010/main"/>
                </a:ext>
              </a:extLst>
            </a:blip>
            <a:stretch/>
          </p:blipFill>
          <p:spPr bwMode="auto">
            <a:xfrm>
              <a:off x="6597658" y="234085"/>
              <a:ext cx="217999" cy="112035"/>
            </a:xfrm>
            <a:prstGeom prst="rect">
              <a:avLst/>
            </a:prstGeom>
          </p:spPr>
        </p:pic>
        <p:sp>
          <p:nvSpPr>
            <p:cNvPr id="13" name="object 17"/>
            <p:cNvSpPr/>
            <p:nvPr/>
          </p:nvSpPr>
          <p:spPr bwMode="auto">
            <a:xfrm>
              <a:off x="540000" y="4604401"/>
              <a:ext cx="8064500" cy="0"/>
            </a:xfrm>
            <a:custGeom>
              <a:avLst/>
              <a:gdLst/>
              <a:ahLst/>
              <a:cxnLst/>
              <a:rect l="l" t="t" r="r" b="b"/>
              <a:pathLst>
                <a:path w="8064500" extrusionOk="0">
                  <a:moveTo>
                    <a:pt x="0" y="0"/>
                  </a:moveTo>
                  <a:lnTo>
                    <a:pt x="8064004" y="0"/>
                  </a:lnTo>
                </a:path>
              </a:pathLst>
            </a:custGeom>
            <a:grpFill/>
            <a:ln w="12700">
              <a:solidFill>
                <a:srgbClr val="3D1C79"/>
              </a:solidFill>
            </a:ln>
          </p:spPr>
          <p:txBody>
            <a:bodyPr wrap="square" lIns="0" tIns="0" rIns="0" bIns="0" rtlCol="0"/>
            <a:lstStyle/>
            <a:p>
              <a:pPr defTabSz="913380">
                <a:defRPr/>
              </a:pPr>
              <a:endParaRPr sz="2400">
                <a:solidFill>
                  <a:prstClr val="black"/>
                </a:solidFill>
              </a:endParaRPr>
            </a:p>
          </p:txBody>
        </p:sp>
      </p:grpSp>
      <p:sp>
        <p:nvSpPr>
          <p:cNvPr id="4" name="object 18"/>
          <p:cNvSpPr txBox="1"/>
          <p:nvPr userDrawn="1"/>
        </p:nvSpPr>
        <p:spPr bwMode="auto">
          <a:xfrm>
            <a:off x="9492081" y="284416"/>
            <a:ext cx="2536935" cy="509541"/>
          </a:xfrm>
          <a:prstGeom prst="rect">
            <a:avLst/>
          </a:prstGeom>
        </p:spPr>
        <p:txBody>
          <a:bodyPr vert="horz" wrap="square" lIns="0" tIns="16933" rIns="0" bIns="0" rtlCol="0">
            <a:spAutoFit/>
          </a:bodyPr>
          <a:lstStyle/>
          <a:p>
            <a:pPr marL="16933" defTabSz="913380">
              <a:spcBef>
                <a:spcPts val="133"/>
              </a:spcBef>
              <a:defRPr/>
            </a:pPr>
            <a:r>
              <a:rPr lang="fr-FR" sz="1600" dirty="0">
                <a:solidFill>
                  <a:srgbClr val="FFFFFF"/>
                </a:solidFill>
                <a:cs typeface="Calibri"/>
              </a:rPr>
              <a:t>L’Agefiph et son offre de services et d’aides financières</a:t>
            </a:r>
            <a:endParaRPr sz="1600" dirty="0">
              <a:solidFill>
                <a:prstClr val="black"/>
              </a:solidFill>
              <a:cs typeface="Calibri"/>
            </a:endParaRPr>
          </a:p>
        </p:txBody>
      </p:sp>
    </p:spTree>
    <p:custDataLst>
      <p:tags r:id="rId1"/>
    </p:custDataLst>
    <p:extLst>
      <p:ext uri="{BB962C8B-B14F-4D97-AF65-F5344CB8AC3E}">
        <p14:creationId xmlns:p14="http://schemas.microsoft.com/office/powerpoint/2010/main" val="3436852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PhAnim="0" type="titleOnly" userDrawn="1">
  <p:cSld name="texte">
    <p:spTree>
      <p:nvGrpSpPr>
        <p:cNvPr id="1" name=""/>
        <p:cNvGrpSpPr/>
        <p:nvPr/>
      </p:nvGrpSpPr>
      <p:grpSpPr bwMode="auto">
        <a:xfrm>
          <a:off x="0" y="0"/>
          <a:ext cx="0" cy="0"/>
          <a:chOff x="0" y="0"/>
          <a:chExt cx="0" cy="0"/>
        </a:xfrm>
      </p:grpSpPr>
      <p:pic>
        <p:nvPicPr>
          <p:cNvPr id="6" name="Image 5"/>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tretch/>
        </p:blipFill>
        <p:spPr bwMode="auto">
          <a:xfrm>
            <a:off x="0" y="0"/>
            <a:ext cx="12192000" cy="1016000"/>
          </a:xfrm>
          <a:prstGeom prst="rect">
            <a:avLst/>
          </a:prstGeom>
        </p:spPr>
      </p:pic>
      <p:pic>
        <p:nvPicPr>
          <p:cNvPr id="14" name="object 19"/>
          <p:cNvPicPr/>
          <p:nvPr userDrawn="1"/>
        </p:nvPicPr>
        <p:blipFill>
          <a:blip r:embed="rId4" cstate="email">
            <a:extLst>
              <a:ext uri="{28A0092B-C50C-407E-A947-70E740481C1C}">
                <a14:useLocalDpi xmlns:a14="http://schemas.microsoft.com/office/drawing/2010/main"/>
              </a:ext>
            </a:extLst>
          </a:blip>
          <a:stretch/>
        </p:blipFill>
        <p:spPr bwMode="auto">
          <a:xfrm>
            <a:off x="10360032" y="6250797"/>
            <a:ext cx="1123989" cy="291611"/>
          </a:xfrm>
          <a:prstGeom prst="rect">
            <a:avLst/>
          </a:prstGeom>
        </p:spPr>
      </p:pic>
      <p:sp>
        <p:nvSpPr>
          <p:cNvPr id="2" name="Title 1"/>
          <p:cNvSpPr>
            <a:spLocks noGrp="1"/>
          </p:cNvSpPr>
          <p:nvPr>
            <p:ph type="title"/>
          </p:nvPr>
        </p:nvSpPr>
        <p:spPr bwMode="auto">
          <a:xfrm>
            <a:off x="720001" y="36"/>
            <a:ext cx="7883739" cy="989351"/>
          </a:xfrm>
        </p:spPr>
        <p:txBody>
          <a:bodyPr anchor="ctr">
            <a:normAutofit/>
          </a:bodyPr>
          <a:lstStyle>
            <a:lvl1pPr>
              <a:defRPr sz="2700">
                <a:solidFill>
                  <a:schemeClr val="bg1"/>
                </a:solidFill>
              </a:defRPr>
            </a:lvl1pPr>
          </a:lstStyle>
          <a:p>
            <a:pPr>
              <a:defRPr/>
            </a:pPr>
            <a:r>
              <a:rPr lang="fr-FR"/>
              <a:t>Modifiez le style du titre</a:t>
            </a:r>
            <a:endParaRPr lang="en-US"/>
          </a:p>
        </p:txBody>
      </p:sp>
      <p:sp>
        <p:nvSpPr>
          <p:cNvPr id="5" name="Slide Number Placeholder 4"/>
          <p:cNvSpPr>
            <a:spLocks noGrp="1"/>
          </p:cNvSpPr>
          <p:nvPr>
            <p:ph type="sldNum" sz="quarter" idx="12"/>
          </p:nvPr>
        </p:nvSpPr>
        <p:spPr bwMode="auto">
          <a:xfrm>
            <a:off x="719999" y="6214040"/>
            <a:ext cx="5614724" cy="365125"/>
          </a:xfrm>
        </p:spPr>
        <p:txBody>
          <a:bodyPr/>
          <a:lstStyle>
            <a:lvl1pPr algn="l">
              <a:defRPr sz="1900" b="1">
                <a:solidFill>
                  <a:schemeClr val="bg2"/>
                </a:solidFill>
              </a:defRPr>
            </a:lvl1pPr>
          </a:lstStyle>
          <a:p>
            <a:pPr>
              <a:defRPr/>
            </a:pPr>
            <a:fld id="{C1E48367-6F54-424E-8344-F1406F2B8E02}" type="slidenum">
              <a:rPr lang="fr-FR">
                <a:solidFill>
                  <a:srgbClr val="E7E6E6"/>
                </a:solidFill>
              </a:rPr>
              <a:pPr>
                <a:defRPr/>
              </a:pPr>
              <a:t>‹N°›</a:t>
            </a:fld>
            <a:r>
              <a:rPr lang="fr-FR">
                <a:solidFill>
                  <a:srgbClr val="E7E6E6"/>
                </a:solidFill>
              </a:rPr>
              <a:t> |</a:t>
            </a:r>
            <a:endParaRPr>
              <a:solidFill>
                <a:srgbClr val="E7E6E6"/>
              </a:solidFill>
            </a:endParaRPr>
          </a:p>
        </p:txBody>
      </p:sp>
      <p:grpSp>
        <p:nvGrpSpPr>
          <p:cNvPr id="15" name="object 2"/>
          <p:cNvGrpSpPr/>
          <p:nvPr userDrawn="1"/>
        </p:nvGrpSpPr>
        <p:grpSpPr bwMode="auto">
          <a:xfrm>
            <a:off x="9000000" y="432000"/>
            <a:ext cx="401320" cy="401320"/>
            <a:chOff x="6755003" y="325548"/>
            <a:chExt cx="300990" cy="300990"/>
          </a:xfrm>
        </p:grpSpPr>
        <p:sp>
          <p:nvSpPr>
            <p:cNvPr id="16" name="object 6"/>
            <p:cNvSpPr/>
            <p:nvPr/>
          </p:nvSpPr>
          <p:spPr bwMode="auto">
            <a:xfrm>
              <a:off x="6755003" y="325548"/>
              <a:ext cx="300990" cy="300990"/>
            </a:xfrm>
            <a:custGeom>
              <a:avLst/>
              <a:gdLst/>
              <a:ahLst/>
              <a:cxnLst/>
              <a:rect l="l" t="t" r="r" b="b"/>
              <a:pathLst>
                <a:path w="300990" h="300990" extrusionOk="0">
                  <a:moveTo>
                    <a:pt x="150368" y="0"/>
                  </a:moveTo>
                  <a:lnTo>
                    <a:pt x="102840" y="7666"/>
                  </a:lnTo>
                  <a:lnTo>
                    <a:pt x="61562" y="29013"/>
                  </a:lnTo>
                  <a:lnTo>
                    <a:pt x="29012" y="61565"/>
                  </a:lnTo>
                  <a:lnTo>
                    <a:pt x="7665" y="102846"/>
                  </a:lnTo>
                  <a:lnTo>
                    <a:pt x="0" y="150380"/>
                  </a:lnTo>
                  <a:lnTo>
                    <a:pt x="7665" y="197908"/>
                  </a:lnTo>
                  <a:lnTo>
                    <a:pt x="29012" y="239185"/>
                  </a:lnTo>
                  <a:lnTo>
                    <a:pt x="61562" y="271736"/>
                  </a:lnTo>
                  <a:lnTo>
                    <a:pt x="102840" y="293082"/>
                  </a:lnTo>
                  <a:lnTo>
                    <a:pt x="150368" y="300748"/>
                  </a:lnTo>
                  <a:lnTo>
                    <a:pt x="197895" y="293082"/>
                  </a:lnTo>
                  <a:lnTo>
                    <a:pt x="239173" y="271736"/>
                  </a:lnTo>
                  <a:lnTo>
                    <a:pt x="271723" y="239185"/>
                  </a:lnTo>
                  <a:lnTo>
                    <a:pt x="293070" y="197908"/>
                  </a:lnTo>
                  <a:lnTo>
                    <a:pt x="300736" y="150380"/>
                  </a:lnTo>
                  <a:lnTo>
                    <a:pt x="293070" y="102846"/>
                  </a:lnTo>
                  <a:lnTo>
                    <a:pt x="271723" y="61565"/>
                  </a:lnTo>
                  <a:lnTo>
                    <a:pt x="239173" y="29013"/>
                  </a:lnTo>
                  <a:lnTo>
                    <a:pt x="197895" y="7666"/>
                  </a:lnTo>
                  <a:lnTo>
                    <a:pt x="150368" y="0"/>
                  </a:lnTo>
                  <a:close/>
                </a:path>
              </a:pathLst>
            </a:custGeom>
            <a:solidFill>
              <a:srgbClr val="E5DCF7"/>
            </a:solidFill>
          </p:spPr>
          <p:txBody>
            <a:bodyPr wrap="square" lIns="0" tIns="0" rIns="0" bIns="0" rtlCol="0"/>
            <a:lstStyle/>
            <a:p>
              <a:pPr defTabSz="913380">
                <a:defRPr/>
              </a:pPr>
              <a:endParaRPr sz="2400">
                <a:solidFill>
                  <a:prstClr val="black"/>
                </a:solidFill>
              </a:endParaRPr>
            </a:p>
          </p:txBody>
        </p:sp>
        <p:pic>
          <p:nvPicPr>
            <p:cNvPr id="17" name="object 7"/>
            <p:cNvPicPr/>
            <p:nvPr/>
          </p:nvPicPr>
          <p:blipFill>
            <a:blip r:embed="rId5" cstate="email">
              <a:extLst>
                <a:ext uri="{28A0092B-C50C-407E-A947-70E740481C1C}">
                  <a14:useLocalDpi xmlns:a14="http://schemas.microsoft.com/office/drawing/2010/main"/>
                </a:ext>
              </a:extLst>
            </a:blip>
            <a:stretch/>
          </p:blipFill>
          <p:spPr bwMode="auto">
            <a:xfrm>
              <a:off x="6812995" y="376142"/>
              <a:ext cx="162869" cy="181606"/>
            </a:xfrm>
            <a:prstGeom prst="rect">
              <a:avLst/>
            </a:prstGeom>
          </p:spPr>
        </p:pic>
      </p:grpSp>
      <p:grpSp>
        <p:nvGrpSpPr>
          <p:cNvPr id="8" name="object 9"/>
          <p:cNvGrpSpPr/>
          <p:nvPr userDrawn="1"/>
        </p:nvGrpSpPr>
        <p:grpSpPr bwMode="auto">
          <a:xfrm>
            <a:off x="720001" y="140024"/>
            <a:ext cx="10752667" cy="5972528"/>
            <a:chOff x="540000" y="125005"/>
            <a:chExt cx="8064500" cy="4479396"/>
          </a:xfrm>
        </p:grpSpPr>
        <p:sp>
          <p:nvSpPr>
            <p:cNvPr id="9" name="object 12"/>
            <p:cNvSpPr/>
            <p:nvPr/>
          </p:nvSpPr>
          <p:spPr bwMode="auto">
            <a:xfrm>
              <a:off x="6537600" y="125005"/>
              <a:ext cx="321310" cy="321310"/>
            </a:xfrm>
            <a:custGeom>
              <a:avLst/>
              <a:gdLst/>
              <a:ahLst/>
              <a:cxnLst/>
              <a:rect l="l" t="t" r="r" b="b"/>
              <a:pathLst>
                <a:path w="321309" h="321309" extrusionOk="0">
                  <a:moveTo>
                    <a:pt x="160578" y="0"/>
                  </a:moveTo>
                  <a:lnTo>
                    <a:pt x="109823" y="8187"/>
                  </a:lnTo>
                  <a:lnTo>
                    <a:pt x="65743" y="30987"/>
                  </a:lnTo>
                  <a:lnTo>
                    <a:pt x="30982" y="65751"/>
                  </a:lnTo>
                  <a:lnTo>
                    <a:pt x="8186" y="109835"/>
                  </a:lnTo>
                  <a:lnTo>
                    <a:pt x="0" y="160591"/>
                  </a:lnTo>
                  <a:lnTo>
                    <a:pt x="8186" y="211347"/>
                  </a:lnTo>
                  <a:lnTo>
                    <a:pt x="30982" y="255431"/>
                  </a:lnTo>
                  <a:lnTo>
                    <a:pt x="65743" y="290195"/>
                  </a:lnTo>
                  <a:lnTo>
                    <a:pt x="109823" y="312995"/>
                  </a:lnTo>
                  <a:lnTo>
                    <a:pt x="160578" y="321182"/>
                  </a:lnTo>
                  <a:lnTo>
                    <a:pt x="211339" y="312995"/>
                  </a:lnTo>
                  <a:lnTo>
                    <a:pt x="255424" y="290195"/>
                  </a:lnTo>
                  <a:lnTo>
                    <a:pt x="290186" y="255431"/>
                  </a:lnTo>
                  <a:lnTo>
                    <a:pt x="312983" y="211347"/>
                  </a:lnTo>
                  <a:lnTo>
                    <a:pt x="321170" y="160591"/>
                  </a:lnTo>
                  <a:lnTo>
                    <a:pt x="312983" y="109835"/>
                  </a:lnTo>
                  <a:lnTo>
                    <a:pt x="290186" y="65751"/>
                  </a:lnTo>
                  <a:lnTo>
                    <a:pt x="255424" y="30987"/>
                  </a:lnTo>
                  <a:lnTo>
                    <a:pt x="211339" y="8187"/>
                  </a:lnTo>
                  <a:lnTo>
                    <a:pt x="160578" y="0"/>
                  </a:lnTo>
                  <a:close/>
                </a:path>
              </a:pathLst>
            </a:custGeom>
            <a:solidFill>
              <a:srgbClr val="7D52D7"/>
            </a:solidFill>
          </p:spPr>
          <p:txBody>
            <a:bodyPr wrap="square" lIns="0" tIns="0" rIns="0" bIns="0" rtlCol="0"/>
            <a:lstStyle/>
            <a:p>
              <a:pPr defTabSz="913380">
                <a:defRPr/>
              </a:pPr>
              <a:endParaRPr sz="2400">
                <a:solidFill>
                  <a:prstClr val="black"/>
                </a:solidFill>
              </a:endParaRPr>
            </a:p>
          </p:txBody>
        </p:sp>
        <p:pic>
          <p:nvPicPr>
            <p:cNvPr id="10" name="object 13"/>
            <p:cNvPicPr/>
            <p:nvPr/>
          </p:nvPicPr>
          <p:blipFill>
            <a:blip r:embed="rId6" cstate="email">
              <a:extLst>
                <a:ext uri="{28A0092B-C50C-407E-A947-70E740481C1C}">
                  <a14:useLocalDpi xmlns:a14="http://schemas.microsoft.com/office/drawing/2010/main"/>
                </a:ext>
              </a:extLst>
            </a:blip>
            <a:stretch/>
          </p:blipFill>
          <p:spPr bwMode="auto">
            <a:xfrm>
              <a:off x="6572999" y="210883"/>
              <a:ext cx="250367" cy="164071"/>
            </a:xfrm>
            <a:prstGeom prst="rect">
              <a:avLst/>
            </a:prstGeom>
          </p:spPr>
        </p:pic>
        <p:pic>
          <p:nvPicPr>
            <p:cNvPr id="11" name="object 14"/>
            <p:cNvPicPr/>
            <p:nvPr/>
          </p:nvPicPr>
          <p:blipFill>
            <a:blip r:embed="rId7" cstate="email">
              <a:extLst>
                <a:ext uri="{28A0092B-C50C-407E-A947-70E740481C1C}">
                  <a14:useLocalDpi xmlns:a14="http://schemas.microsoft.com/office/drawing/2010/main"/>
                </a:ext>
              </a:extLst>
            </a:blip>
            <a:stretch/>
          </p:blipFill>
          <p:spPr bwMode="auto">
            <a:xfrm>
              <a:off x="6632943" y="255841"/>
              <a:ext cx="157175" cy="92225"/>
            </a:xfrm>
            <a:prstGeom prst="rect">
              <a:avLst/>
            </a:prstGeom>
          </p:spPr>
        </p:pic>
        <p:pic>
          <p:nvPicPr>
            <p:cNvPr id="12" name="object 16"/>
            <p:cNvPicPr/>
            <p:nvPr/>
          </p:nvPicPr>
          <p:blipFill>
            <a:blip r:embed="rId8" cstate="email">
              <a:extLst>
                <a:ext uri="{28A0092B-C50C-407E-A947-70E740481C1C}">
                  <a14:useLocalDpi xmlns:a14="http://schemas.microsoft.com/office/drawing/2010/main"/>
                </a:ext>
              </a:extLst>
            </a:blip>
            <a:stretch/>
          </p:blipFill>
          <p:spPr bwMode="auto">
            <a:xfrm>
              <a:off x="6597658" y="234085"/>
              <a:ext cx="217999" cy="112035"/>
            </a:xfrm>
            <a:prstGeom prst="rect">
              <a:avLst/>
            </a:prstGeom>
          </p:spPr>
        </p:pic>
        <p:sp>
          <p:nvSpPr>
            <p:cNvPr id="13" name="object 17"/>
            <p:cNvSpPr/>
            <p:nvPr/>
          </p:nvSpPr>
          <p:spPr bwMode="auto">
            <a:xfrm>
              <a:off x="540000" y="4604401"/>
              <a:ext cx="8064500" cy="0"/>
            </a:xfrm>
            <a:custGeom>
              <a:avLst/>
              <a:gdLst/>
              <a:ahLst/>
              <a:cxnLst/>
              <a:rect l="l" t="t" r="r" b="b"/>
              <a:pathLst>
                <a:path w="8064500" extrusionOk="0">
                  <a:moveTo>
                    <a:pt x="0" y="0"/>
                  </a:moveTo>
                  <a:lnTo>
                    <a:pt x="8064004" y="0"/>
                  </a:lnTo>
                </a:path>
              </a:pathLst>
            </a:custGeom>
            <a:grpFill/>
            <a:ln w="12700">
              <a:solidFill>
                <a:srgbClr val="3D1C79"/>
              </a:solidFill>
            </a:ln>
          </p:spPr>
          <p:txBody>
            <a:bodyPr wrap="square" lIns="0" tIns="0" rIns="0" bIns="0" rtlCol="0"/>
            <a:lstStyle/>
            <a:p>
              <a:pPr defTabSz="913380">
                <a:defRPr/>
              </a:pPr>
              <a:endParaRPr sz="2400">
                <a:solidFill>
                  <a:prstClr val="black"/>
                </a:solidFill>
              </a:endParaRPr>
            </a:p>
          </p:txBody>
        </p:sp>
      </p:grpSp>
      <p:sp>
        <p:nvSpPr>
          <p:cNvPr id="4" name="object 18"/>
          <p:cNvSpPr txBox="1"/>
          <p:nvPr userDrawn="1"/>
        </p:nvSpPr>
        <p:spPr bwMode="auto">
          <a:xfrm>
            <a:off x="9492081" y="284416"/>
            <a:ext cx="2536935" cy="509541"/>
          </a:xfrm>
          <a:prstGeom prst="rect">
            <a:avLst/>
          </a:prstGeom>
        </p:spPr>
        <p:txBody>
          <a:bodyPr vert="horz" wrap="square" lIns="0" tIns="16933" rIns="0" bIns="0" rtlCol="0">
            <a:spAutoFit/>
          </a:bodyPr>
          <a:lstStyle/>
          <a:p>
            <a:pPr marL="16933" defTabSz="913380">
              <a:spcBef>
                <a:spcPts val="133"/>
              </a:spcBef>
              <a:defRPr/>
            </a:pPr>
            <a:r>
              <a:rPr lang="fr-FR" sz="1600" dirty="0">
                <a:solidFill>
                  <a:srgbClr val="FFFFFF"/>
                </a:solidFill>
                <a:cs typeface="Calibri"/>
              </a:rPr>
              <a:t>L’Agefiph et son offre de services et d’aides financières</a:t>
            </a:r>
            <a:endParaRPr sz="1600" dirty="0">
              <a:solidFill>
                <a:prstClr val="black"/>
              </a:solidFill>
              <a:cs typeface="Calibri"/>
            </a:endParaRPr>
          </a:p>
        </p:txBody>
      </p:sp>
    </p:spTree>
    <p:custDataLst>
      <p:tags r:id="rId1"/>
    </p:custDataLst>
    <p:extLst>
      <p:ext uri="{BB962C8B-B14F-4D97-AF65-F5344CB8AC3E}">
        <p14:creationId xmlns:p14="http://schemas.microsoft.com/office/powerpoint/2010/main" val="3436852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PhAnim="0" type="titleOnly" userDrawn="1">
  <p:cSld name="texte">
    <p:spTree>
      <p:nvGrpSpPr>
        <p:cNvPr id="1" name=""/>
        <p:cNvGrpSpPr/>
        <p:nvPr/>
      </p:nvGrpSpPr>
      <p:grpSpPr bwMode="auto">
        <a:xfrm>
          <a:off x="0" y="0"/>
          <a:ext cx="0" cy="0"/>
          <a:chOff x="0" y="0"/>
          <a:chExt cx="0" cy="0"/>
        </a:xfrm>
      </p:grpSpPr>
      <p:pic>
        <p:nvPicPr>
          <p:cNvPr id="6" name="Image 5"/>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tretch/>
        </p:blipFill>
        <p:spPr bwMode="auto">
          <a:xfrm>
            <a:off x="0" y="0"/>
            <a:ext cx="12192000" cy="1016000"/>
          </a:xfrm>
          <a:prstGeom prst="rect">
            <a:avLst/>
          </a:prstGeom>
        </p:spPr>
      </p:pic>
      <p:pic>
        <p:nvPicPr>
          <p:cNvPr id="14" name="object 19"/>
          <p:cNvPicPr/>
          <p:nvPr userDrawn="1"/>
        </p:nvPicPr>
        <p:blipFill>
          <a:blip r:embed="rId4" cstate="email">
            <a:extLst>
              <a:ext uri="{28A0092B-C50C-407E-A947-70E740481C1C}">
                <a14:useLocalDpi xmlns:a14="http://schemas.microsoft.com/office/drawing/2010/main"/>
              </a:ext>
            </a:extLst>
          </a:blip>
          <a:stretch/>
        </p:blipFill>
        <p:spPr bwMode="auto">
          <a:xfrm>
            <a:off x="10360032" y="6250797"/>
            <a:ext cx="1123989" cy="291611"/>
          </a:xfrm>
          <a:prstGeom prst="rect">
            <a:avLst/>
          </a:prstGeom>
        </p:spPr>
      </p:pic>
      <p:sp>
        <p:nvSpPr>
          <p:cNvPr id="2" name="Title 1"/>
          <p:cNvSpPr>
            <a:spLocks noGrp="1"/>
          </p:cNvSpPr>
          <p:nvPr>
            <p:ph type="title"/>
          </p:nvPr>
        </p:nvSpPr>
        <p:spPr bwMode="auto">
          <a:xfrm>
            <a:off x="720001" y="36"/>
            <a:ext cx="7883739" cy="989351"/>
          </a:xfrm>
        </p:spPr>
        <p:txBody>
          <a:bodyPr anchor="ctr">
            <a:normAutofit/>
          </a:bodyPr>
          <a:lstStyle>
            <a:lvl1pPr>
              <a:defRPr sz="2700">
                <a:solidFill>
                  <a:schemeClr val="bg1"/>
                </a:solidFill>
              </a:defRPr>
            </a:lvl1pPr>
          </a:lstStyle>
          <a:p>
            <a:pPr>
              <a:defRPr/>
            </a:pPr>
            <a:r>
              <a:rPr lang="fr-FR"/>
              <a:t>Modifiez le style du titre</a:t>
            </a:r>
            <a:endParaRPr lang="en-US"/>
          </a:p>
        </p:txBody>
      </p:sp>
      <p:sp>
        <p:nvSpPr>
          <p:cNvPr id="5" name="Slide Number Placeholder 4"/>
          <p:cNvSpPr>
            <a:spLocks noGrp="1"/>
          </p:cNvSpPr>
          <p:nvPr>
            <p:ph type="sldNum" sz="quarter" idx="12"/>
          </p:nvPr>
        </p:nvSpPr>
        <p:spPr bwMode="auto">
          <a:xfrm>
            <a:off x="719999" y="6214040"/>
            <a:ext cx="5614724" cy="365125"/>
          </a:xfrm>
        </p:spPr>
        <p:txBody>
          <a:bodyPr/>
          <a:lstStyle>
            <a:lvl1pPr algn="l">
              <a:defRPr sz="1900" b="1">
                <a:solidFill>
                  <a:schemeClr val="bg2"/>
                </a:solidFill>
              </a:defRPr>
            </a:lvl1pPr>
          </a:lstStyle>
          <a:p>
            <a:pPr>
              <a:defRPr/>
            </a:pPr>
            <a:fld id="{C1E48367-6F54-424E-8344-F1406F2B8E02}" type="slidenum">
              <a:rPr lang="fr-FR">
                <a:solidFill>
                  <a:srgbClr val="E7E6E6"/>
                </a:solidFill>
              </a:rPr>
              <a:pPr>
                <a:defRPr/>
              </a:pPr>
              <a:t>‹N°›</a:t>
            </a:fld>
            <a:r>
              <a:rPr lang="fr-FR">
                <a:solidFill>
                  <a:srgbClr val="E7E6E6"/>
                </a:solidFill>
              </a:rPr>
              <a:t> |</a:t>
            </a:r>
            <a:endParaRPr>
              <a:solidFill>
                <a:srgbClr val="E7E6E6"/>
              </a:solidFill>
            </a:endParaRPr>
          </a:p>
        </p:txBody>
      </p:sp>
      <p:grpSp>
        <p:nvGrpSpPr>
          <p:cNvPr id="15" name="object 2"/>
          <p:cNvGrpSpPr/>
          <p:nvPr userDrawn="1"/>
        </p:nvGrpSpPr>
        <p:grpSpPr bwMode="auto">
          <a:xfrm>
            <a:off x="9000000" y="432000"/>
            <a:ext cx="401320" cy="401320"/>
            <a:chOff x="6755003" y="325548"/>
            <a:chExt cx="300990" cy="300990"/>
          </a:xfrm>
        </p:grpSpPr>
        <p:sp>
          <p:nvSpPr>
            <p:cNvPr id="16" name="object 6"/>
            <p:cNvSpPr/>
            <p:nvPr/>
          </p:nvSpPr>
          <p:spPr bwMode="auto">
            <a:xfrm>
              <a:off x="6755003" y="325548"/>
              <a:ext cx="300990" cy="300990"/>
            </a:xfrm>
            <a:custGeom>
              <a:avLst/>
              <a:gdLst/>
              <a:ahLst/>
              <a:cxnLst/>
              <a:rect l="l" t="t" r="r" b="b"/>
              <a:pathLst>
                <a:path w="300990" h="300990" extrusionOk="0">
                  <a:moveTo>
                    <a:pt x="150368" y="0"/>
                  </a:moveTo>
                  <a:lnTo>
                    <a:pt x="102840" y="7666"/>
                  </a:lnTo>
                  <a:lnTo>
                    <a:pt x="61562" y="29013"/>
                  </a:lnTo>
                  <a:lnTo>
                    <a:pt x="29012" y="61565"/>
                  </a:lnTo>
                  <a:lnTo>
                    <a:pt x="7665" y="102846"/>
                  </a:lnTo>
                  <a:lnTo>
                    <a:pt x="0" y="150380"/>
                  </a:lnTo>
                  <a:lnTo>
                    <a:pt x="7665" y="197908"/>
                  </a:lnTo>
                  <a:lnTo>
                    <a:pt x="29012" y="239185"/>
                  </a:lnTo>
                  <a:lnTo>
                    <a:pt x="61562" y="271736"/>
                  </a:lnTo>
                  <a:lnTo>
                    <a:pt x="102840" y="293082"/>
                  </a:lnTo>
                  <a:lnTo>
                    <a:pt x="150368" y="300748"/>
                  </a:lnTo>
                  <a:lnTo>
                    <a:pt x="197895" y="293082"/>
                  </a:lnTo>
                  <a:lnTo>
                    <a:pt x="239173" y="271736"/>
                  </a:lnTo>
                  <a:lnTo>
                    <a:pt x="271723" y="239185"/>
                  </a:lnTo>
                  <a:lnTo>
                    <a:pt x="293070" y="197908"/>
                  </a:lnTo>
                  <a:lnTo>
                    <a:pt x="300736" y="150380"/>
                  </a:lnTo>
                  <a:lnTo>
                    <a:pt x="293070" y="102846"/>
                  </a:lnTo>
                  <a:lnTo>
                    <a:pt x="271723" y="61565"/>
                  </a:lnTo>
                  <a:lnTo>
                    <a:pt x="239173" y="29013"/>
                  </a:lnTo>
                  <a:lnTo>
                    <a:pt x="197895" y="7666"/>
                  </a:lnTo>
                  <a:lnTo>
                    <a:pt x="150368" y="0"/>
                  </a:lnTo>
                  <a:close/>
                </a:path>
              </a:pathLst>
            </a:custGeom>
            <a:solidFill>
              <a:srgbClr val="E5DCF7"/>
            </a:solidFill>
          </p:spPr>
          <p:txBody>
            <a:bodyPr wrap="square" lIns="0" tIns="0" rIns="0" bIns="0" rtlCol="0"/>
            <a:lstStyle/>
            <a:p>
              <a:pPr defTabSz="913380">
                <a:defRPr/>
              </a:pPr>
              <a:endParaRPr sz="2400">
                <a:solidFill>
                  <a:prstClr val="black"/>
                </a:solidFill>
              </a:endParaRPr>
            </a:p>
          </p:txBody>
        </p:sp>
        <p:pic>
          <p:nvPicPr>
            <p:cNvPr id="17" name="object 7"/>
            <p:cNvPicPr/>
            <p:nvPr/>
          </p:nvPicPr>
          <p:blipFill>
            <a:blip r:embed="rId5" cstate="email">
              <a:extLst>
                <a:ext uri="{28A0092B-C50C-407E-A947-70E740481C1C}">
                  <a14:useLocalDpi xmlns:a14="http://schemas.microsoft.com/office/drawing/2010/main"/>
                </a:ext>
              </a:extLst>
            </a:blip>
            <a:stretch/>
          </p:blipFill>
          <p:spPr bwMode="auto">
            <a:xfrm>
              <a:off x="6812995" y="376142"/>
              <a:ext cx="162869" cy="181606"/>
            </a:xfrm>
            <a:prstGeom prst="rect">
              <a:avLst/>
            </a:prstGeom>
          </p:spPr>
        </p:pic>
      </p:grpSp>
      <p:grpSp>
        <p:nvGrpSpPr>
          <p:cNvPr id="8" name="object 9"/>
          <p:cNvGrpSpPr/>
          <p:nvPr userDrawn="1"/>
        </p:nvGrpSpPr>
        <p:grpSpPr bwMode="auto">
          <a:xfrm>
            <a:off x="720001" y="140024"/>
            <a:ext cx="10752667" cy="5972528"/>
            <a:chOff x="540000" y="125005"/>
            <a:chExt cx="8064500" cy="4479396"/>
          </a:xfrm>
        </p:grpSpPr>
        <p:sp>
          <p:nvSpPr>
            <p:cNvPr id="9" name="object 12"/>
            <p:cNvSpPr/>
            <p:nvPr/>
          </p:nvSpPr>
          <p:spPr bwMode="auto">
            <a:xfrm>
              <a:off x="6537600" y="125005"/>
              <a:ext cx="321310" cy="321310"/>
            </a:xfrm>
            <a:custGeom>
              <a:avLst/>
              <a:gdLst/>
              <a:ahLst/>
              <a:cxnLst/>
              <a:rect l="l" t="t" r="r" b="b"/>
              <a:pathLst>
                <a:path w="321309" h="321309" extrusionOk="0">
                  <a:moveTo>
                    <a:pt x="160578" y="0"/>
                  </a:moveTo>
                  <a:lnTo>
                    <a:pt x="109823" y="8187"/>
                  </a:lnTo>
                  <a:lnTo>
                    <a:pt x="65743" y="30987"/>
                  </a:lnTo>
                  <a:lnTo>
                    <a:pt x="30982" y="65751"/>
                  </a:lnTo>
                  <a:lnTo>
                    <a:pt x="8186" y="109835"/>
                  </a:lnTo>
                  <a:lnTo>
                    <a:pt x="0" y="160591"/>
                  </a:lnTo>
                  <a:lnTo>
                    <a:pt x="8186" y="211347"/>
                  </a:lnTo>
                  <a:lnTo>
                    <a:pt x="30982" y="255431"/>
                  </a:lnTo>
                  <a:lnTo>
                    <a:pt x="65743" y="290195"/>
                  </a:lnTo>
                  <a:lnTo>
                    <a:pt x="109823" y="312995"/>
                  </a:lnTo>
                  <a:lnTo>
                    <a:pt x="160578" y="321182"/>
                  </a:lnTo>
                  <a:lnTo>
                    <a:pt x="211339" y="312995"/>
                  </a:lnTo>
                  <a:lnTo>
                    <a:pt x="255424" y="290195"/>
                  </a:lnTo>
                  <a:lnTo>
                    <a:pt x="290186" y="255431"/>
                  </a:lnTo>
                  <a:lnTo>
                    <a:pt x="312983" y="211347"/>
                  </a:lnTo>
                  <a:lnTo>
                    <a:pt x="321170" y="160591"/>
                  </a:lnTo>
                  <a:lnTo>
                    <a:pt x="312983" y="109835"/>
                  </a:lnTo>
                  <a:lnTo>
                    <a:pt x="290186" y="65751"/>
                  </a:lnTo>
                  <a:lnTo>
                    <a:pt x="255424" y="30987"/>
                  </a:lnTo>
                  <a:lnTo>
                    <a:pt x="211339" y="8187"/>
                  </a:lnTo>
                  <a:lnTo>
                    <a:pt x="160578" y="0"/>
                  </a:lnTo>
                  <a:close/>
                </a:path>
              </a:pathLst>
            </a:custGeom>
            <a:solidFill>
              <a:srgbClr val="7D52D7"/>
            </a:solidFill>
          </p:spPr>
          <p:txBody>
            <a:bodyPr wrap="square" lIns="0" tIns="0" rIns="0" bIns="0" rtlCol="0"/>
            <a:lstStyle/>
            <a:p>
              <a:pPr defTabSz="913380">
                <a:defRPr/>
              </a:pPr>
              <a:endParaRPr sz="2400">
                <a:solidFill>
                  <a:prstClr val="black"/>
                </a:solidFill>
              </a:endParaRPr>
            </a:p>
          </p:txBody>
        </p:sp>
        <p:pic>
          <p:nvPicPr>
            <p:cNvPr id="10" name="object 13"/>
            <p:cNvPicPr/>
            <p:nvPr/>
          </p:nvPicPr>
          <p:blipFill>
            <a:blip r:embed="rId6" cstate="email">
              <a:extLst>
                <a:ext uri="{28A0092B-C50C-407E-A947-70E740481C1C}">
                  <a14:useLocalDpi xmlns:a14="http://schemas.microsoft.com/office/drawing/2010/main"/>
                </a:ext>
              </a:extLst>
            </a:blip>
            <a:stretch/>
          </p:blipFill>
          <p:spPr bwMode="auto">
            <a:xfrm>
              <a:off x="6572999" y="210883"/>
              <a:ext cx="250367" cy="164071"/>
            </a:xfrm>
            <a:prstGeom prst="rect">
              <a:avLst/>
            </a:prstGeom>
          </p:spPr>
        </p:pic>
        <p:pic>
          <p:nvPicPr>
            <p:cNvPr id="11" name="object 14"/>
            <p:cNvPicPr/>
            <p:nvPr/>
          </p:nvPicPr>
          <p:blipFill>
            <a:blip r:embed="rId7" cstate="email">
              <a:extLst>
                <a:ext uri="{28A0092B-C50C-407E-A947-70E740481C1C}">
                  <a14:useLocalDpi xmlns:a14="http://schemas.microsoft.com/office/drawing/2010/main"/>
                </a:ext>
              </a:extLst>
            </a:blip>
            <a:stretch/>
          </p:blipFill>
          <p:spPr bwMode="auto">
            <a:xfrm>
              <a:off x="6632943" y="255841"/>
              <a:ext cx="157175" cy="92225"/>
            </a:xfrm>
            <a:prstGeom prst="rect">
              <a:avLst/>
            </a:prstGeom>
          </p:spPr>
        </p:pic>
        <p:pic>
          <p:nvPicPr>
            <p:cNvPr id="12" name="object 16"/>
            <p:cNvPicPr/>
            <p:nvPr/>
          </p:nvPicPr>
          <p:blipFill>
            <a:blip r:embed="rId8" cstate="email">
              <a:extLst>
                <a:ext uri="{28A0092B-C50C-407E-A947-70E740481C1C}">
                  <a14:useLocalDpi xmlns:a14="http://schemas.microsoft.com/office/drawing/2010/main"/>
                </a:ext>
              </a:extLst>
            </a:blip>
            <a:stretch/>
          </p:blipFill>
          <p:spPr bwMode="auto">
            <a:xfrm>
              <a:off x="6597658" y="234085"/>
              <a:ext cx="217999" cy="112035"/>
            </a:xfrm>
            <a:prstGeom prst="rect">
              <a:avLst/>
            </a:prstGeom>
          </p:spPr>
        </p:pic>
        <p:sp>
          <p:nvSpPr>
            <p:cNvPr id="13" name="object 17"/>
            <p:cNvSpPr/>
            <p:nvPr/>
          </p:nvSpPr>
          <p:spPr bwMode="auto">
            <a:xfrm>
              <a:off x="540000" y="4604401"/>
              <a:ext cx="8064500" cy="0"/>
            </a:xfrm>
            <a:custGeom>
              <a:avLst/>
              <a:gdLst/>
              <a:ahLst/>
              <a:cxnLst/>
              <a:rect l="l" t="t" r="r" b="b"/>
              <a:pathLst>
                <a:path w="8064500" extrusionOk="0">
                  <a:moveTo>
                    <a:pt x="0" y="0"/>
                  </a:moveTo>
                  <a:lnTo>
                    <a:pt x="8064004" y="0"/>
                  </a:lnTo>
                </a:path>
              </a:pathLst>
            </a:custGeom>
            <a:grpFill/>
            <a:ln w="12700">
              <a:solidFill>
                <a:srgbClr val="3D1C79"/>
              </a:solidFill>
            </a:ln>
          </p:spPr>
          <p:txBody>
            <a:bodyPr wrap="square" lIns="0" tIns="0" rIns="0" bIns="0" rtlCol="0"/>
            <a:lstStyle/>
            <a:p>
              <a:pPr defTabSz="913380">
                <a:defRPr/>
              </a:pPr>
              <a:endParaRPr sz="2400">
                <a:solidFill>
                  <a:prstClr val="black"/>
                </a:solidFill>
              </a:endParaRPr>
            </a:p>
          </p:txBody>
        </p:sp>
      </p:grpSp>
      <p:sp>
        <p:nvSpPr>
          <p:cNvPr id="4" name="object 18"/>
          <p:cNvSpPr txBox="1"/>
          <p:nvPr userDrawn="1"/>
        </p:nvSpPr>
        <p:spPr bwMode="auto">
          <a:xfrm>
            <a:off x="9492081" y="284416"/>
            <a:ext cx="2536935" cy="509541"/>
          </a:xfrm>
          <a:prstGeom prst="rect">
            <a:avLst/>
          </a:prstGeom>
        </p:spPr>
        <p:txBody>
          <a:bodyPr vert="horz" wrap="square" lIns="0" tIns="16933" rIns="0" bIns="0" rtlCol="0">
            <a:spAutoFit/>
          </a:bodyPr>
          <a:lstStyle/>
          <a:p>
            <a:pPr marL="16933" defTabSz="913380">
              <a:spcBef>
                <a:spcPts val="133"/>
              </a:spcBef>
              <a:defRPr/>
            </a:pPr>
            <a:r>
              <a:rPr lang="fr-FR" sz="1600" dirty="0">
                <a:solidFill>
                  <a:srgbClr val="FFFFFF"/>
                </a:solidFill>
                <a:cs typeface="Calibri"/>
              </a:rPr>
              <a:t>L’Agefiph et son offre de services et d’aides financières</a:t>
            </a:r>
            <a:endParaRPr sz="1600" dirty="0">
              <a:solidFill>
                <a:prstClr val="black"/>
              </a:solidFill>
              <a:cs typeface="Calibri"/>
            </a:endParaRPr>
          </a:p>
        </p:txBody>
      </p:sp>
    </p:spTree>
    <p:custDataLst>
      <p:tags r:id="rId1"/>
    </p:custDataLst>
    <p:extLst>
      <p:ext uri="{BB962C8B-B14F-4D97-AF65-F5344CB8AC3E}">
        <p14:creationId xmlns:p14="http://schemas.microsoft.com/office/powerpoint/2010/main" val="3436852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email">
            <a:extLst>
              <a:ext uri="{28A0092B-C50C-407E-A947-70E740481C1C}">
                <a14:useLocalDpi xmlns:a14="http://schemas.microsoft.com/office/drawing/2010/main"/>
              </a:ext>
            </a:extLst>
          </a:blip>
          <a:stretch>
            <a:fillRect/>
          </a:stretch>
        </p:blipFill>
        <p:spPr>
          <a:xfrm>
            <a:off x="848" y="1963"/>
            <a:ext cx="12190407" cy="6532247"/>
          </a:xfrm>
          <a:prstGeom prst="rect">
            <a:avLst/>
          </a:prstGeom>
        </p:spPr>
      </p:pic>
      <p:sp>
        <p:nvSpPr>
          <p:cNvPr id="2" name="Holder 2"/>
          <p:cNvSpPr>
            <a:spLocks noGrp="1"/>
          </p:cNvSpPr>
          <p:nvPr>
            <p:ph type="title"/>
          </p:nvPr>
        </p:nvSpPr>
        <p:spPr/>
        <p:txBody>
          <a:bodyPr lIns="0" tIns="0" rIns="0" bIns="0"/>
          <a:lstStyle>
            <a:lvl1pPr>
              <a:defRPr sz="4100" b="1" i="0">
                <a:solidFill>
                  <a:schemeClr val="bg1"/>
                </a:solidFill>
                <a:latin typeface="Instant-5Heavy"/>
                <a:cs typeface="Instant-5Heavy"/>
              </a:defRPr>
            </a:lvl1pPr>
          </a:lstStyle>
          <a:p>
            <a:endParaRPr/>
          </a:p>
        </p:txBody>
      </p:sp>
      <p:sp>
        <p:nvSpPr>
          <p:cNvPr id="3" name="Holder 3"/>
          <p:cNvSpPr>
            <a:spLocks noGrp="1"/>
          </p:cNvSpPr>
          <p:nvPr>
            <p:ph type="ftr" sz="quarter" idx="5"/>
          </p:nvPr>
        </p:nvSpPr>
        <p:spPr/>
        <p:txBody>
          <a:bodyPr lIns="0" tIns="0" rIns="0" bIns="0"/>
          <a:lstStyle>
            <a:lvl1pPr>
              <a:defRPr sz="1900" b="1" i="0">
                <a:solidFill>
                  <a:srgbClr val="6C00C4"/>
                </a:solidFill>
                <a:latin typeface="Instant-4Slow"/>
                <a:cs typeface="Instant-4Slow"/>
              </a:defRPr>
            </a:lvl1pPr>
          </a:lstStyle>
          <a:p>
            <a:pPr marL="11516">
              <a:spcBef>
                <a:spcPts val="109"/>
              </a:spcBef>
            </a:pPr>
            <a:r>
              <a:rPr lang="fr-FR"/>
              <a:t>1</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pPr defTabSz="913380"/>
            <a:fld id="{1D8BD707-D9CF-40AE-B4C6-C98DA3205C09}" type="datetimeFigureOut">
              <a:rPr lang="en-US" smtClean="0">
                <a:solidFill>
                  <a:prstClr val="black">
                    <a:tint val="75000"/>
                  </a:prstClr>
                </a:solidFill>
              </a:rPr>
              <a:pPr defTabSz="913380"/>
              <a:t>12/5/2023</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
        <p:nvSpPr>
          <p:cNvPr id="13" name="Rectangle 12">
            <a:extLst>
              <a:ext uri="{FF2B5EF4-FFF2-40B4-BE49-F238E27FC236}">
                <a16:creationId xmlns:a16="http://schemas.microsoft.com/office/drawing/2014/main" id="{F681D1C2-3C3D-81A4-099F-03914AB2EACC}"/>
              </a:ext>
            </a:extLst>
          </p:cNvPr>
          <p:cNvSpPr/>
          <p:nvPr userDrawn="1"/>
        </p:nvSpPr>
        <p:spPr>
          <a:xfrm>
            <a:off x="-11857" y="-570897"/>
            <a:ext cx="419252" cy="398001"/>
          </a:xfrm>
          <a:prstGeom prst="rect">
            <a:avLst/>
          </a:prstGeom>
          <a:solidFill>
            <a:srgbClr val="6C00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14" name="Rectangle 13">
            <a:extLst>
              <a:ext uri="{FF2B5EF4-FFF2-40B4-BE49-F238E27FC236}">
                <a16:creationId xmlns:a16="http://schemas.microsoft.com/office/drawing/2014/main" id="{0A7FBEDD-0B54-902C-2E81-17550A9342AE}"/>
              </a:ext>
            </a:extLst>
          </p:cNvPr>
          <p:cNvSpPr/>
          <p:nvPr userDrawn="1"/>
        </p:nvSpPr>
        <p:spPr>
          <a:xfrm>
            <a:off x="447807" y="-570897"/>
            <a:ext cx="419252" cy="398001"/>
          </a:xfrm>
          <a:prstGeom prst="rect">
            <a:avLst/>
          </a:prstGeom>
          <a:solidFill>
            <a:srgbClr val="7E53D8"/>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15" name="Rectangle 14">
            <a:extLst>
              <a:ext uri="{FF2B5EF4-FFF2-40B4-BE49-F238E27FC236}">
                <a16:creationId xmlns:a16="http://schemas.microsoft.com/office/drawing/2014/main" id="{14F5321D-9950-C0B5-4697-D161C6A58FD4}"/>
              </a:ext>
            </a:extLst>
          </p:cNvPr>
          <p:cNvSpPr/>
          <p:nvPr userDrawn="1"/>
        </p:nvSpPr>
        <p:spPr>
          <a:xfrm>
            <a:off x="907471" y="-570897"/>
            <a:ext cx="419252" cy="398001"/>
          </a:xfrm>
          <a:prstGeom prst="rect">
            <a:avLst/>
          </a:prstGeom>
          <a:solidFill>
            <a:srgbClr val="EE6810"/>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17" name="Rectangle 16">
            <a:extLst>
              <a:ext uri="{FF2B5EF4-FFF2-40B4-BE49-F238E27FC236}">
                <a16:creationId xmlns:a16="http://schemas.microsoft.com/office/drawing/2014/main" id="{2F4963A1-032C-6026-F10E-2380FF7434C6}"/>
              </a:ext>
            </a:extLst>
          </p:cNvPr>
          <p:cNvSpPr/>
          <p:nvPr userDrawn="1"/>
        </p:nvSpPr>
        <p:spPr>
          <a:xfrm>
            <a:off x="1826799" y="-570897"/>
            <a:ext cx="419252" cy="398001"/>
          </a:xfrm>
          <a:prstGeom prst="rect">
            <a:avLst/>
          </a:prstGeom>
          <a:solidFill>
            <a:srgbClr val="0056A4"/>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18" name="Rectangle 17">
            <a:extLst>
              <a:ext uri="{FF2B5EF4-FFF2-40B4-BE49-F238E27FC236}">
                <a16:creationId xmlns:a16="http://schemas.microsoft.com/office/drawing/2014/main" id="{51F1F023-0B79-8903-F744-B94B69FC0560}"/>
              </a:ext>
            </a:extLst>
          </p:cNvPr>
          <p:cNvSpPr/>
          <p:nvPr userDrawn="1"/>
        </p:nvSpPr>
        <p:spPr>
          <a:xfrm>
            <a:off x="2286463" y="-570897"/>
            <a:ext cx="419252" cy="398001"/>
          </a:xfrm>
          <a:prstGeom prst="rect">
            <a:avLst/>
          </a:prstGeom>
          <a:solidFill>
            <a:srgbClr val="339A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19" name="Rectangle 18">
            <a:extLst>
              <a:ext uri="{FF2B5EF4-FFF2-40B4-BE49-F238E27FC236}">
                <a16:creationId xmlns:a16="http://schemas.microsoft.com/office/drawing/2014/main" id="{8840E3BD-D792-6DC7-5030-F9665D39357A}"/>
              </a:ext>
            </a:extLst>
          </p:cNvPr>
          <p:cNvSpPr/>
          <p:nvPr userDrawn="1"/>
        </p:nvSpPr>
        <p:spPr>
          <a:xfrm>
            <a:off x="3205795" y="-570897"/>
            <a:ext cx="419252" cy="398001"/>
          </a:xfrm>
          <a:prstGeom prst="rect">
            <a:avLst/>
          </a:prstGeom>
          <a:solidFill>
            <a:srgbClr val="CCCC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20" name="Rectangle 19">
            <a:extLst>
              <a:ext uri="{FF2B5EF4-FFF2-40B4-BE49-F238E27FC236}">
                <a16:creationId xmlns:a16="http://schemas.microsoft.com/office/drawing/2014/main" id="{1A493C5A-4BFC-B14D-062D-915AF5C49CEF}"/>
              </a:ext>
            </a:extLst>
          </p:cNvPr>
          <p:cNvSpPr/>
          <p:nvPr userDrawn="1"/>
        </p:nvSpPr>
        <p:spPr>
          <a:xfrm>
            <a:off x="1367135" y="-570897"/>
            <a:ext cx="419252" cy="398001"/>
          </a:xfrm>
          <a:prstGeom prst="rect">
            <a:avLst/>
          </a:prstGeom>
          <a:solidFill>
            <a:srgbClr val="F4C436"/>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21" name="Rectangle 20">
            <a:extLst>
              <a:ext uri="{FF2B5EF4-FFF2-40B4-BE49-F238E27FC236}">
                <a16:creationId xmlns:a16="http://schemas.microsoft.com/office/drawing/2014/main" id="{29D9DE1C-33A7-A798-540C-53B7B025E48D}"/>
              </a:ext>
            </a:extLst>
          </p:cNvPr>
          <p:cNvSpPr/>
          <p:nvPr userDrawn="1"/>
        </p:nvSpPr>
        <p:spPr>
          <a:xfrm>
            <a:off x="2746127" y="-570897"/>
            <a:ext cx="419252" cy="398001"/>
          </a:xfrm>
          <a:prstGeom prst="rect">
            <a:avLst/>
          </a:prstGeom>
          <a:solidFill>
            <a:srgbClr val="6699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Tree>
    <p:extLst>
      <p:ext uri="{BB962C8B-B14F-4D97-AF65-F5344CB8AC3E}">
        <p14:creationId xmlns:p14="http://schemas.microsoft.com/office/powerpoint/2010/main" val="3021528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4" y="365040"/>
            <a:ext cx="10515240" cy="1325160"/>
          </a:xfrm>
          <a:prstGeom prst="rect">
            <a:avLst/>
          </a:prstGeom>
        </p:spPr>
        <p:txBody>
          <a:bodyPr lIns="0" tIns="0" rIns="0" bIns="0" anchor="ctr"/>
          <a:lstStyle/>
          <a:p>
            <a:endParaRPr lang="fr-FR" sz="1900" b="0" strike="noStrike" spc="-1">
              <a:solidFill>
                <a:srgbClr val="000000"/>
              </a:solidFill>
              <a:latin typeface="Calibri"/>
            </a:endParaRPr>
          </a:p>
        </p:txBody>
      </p:sp>
      <p:sp>
        <p:nvSpPr>
          <p:cNvPr id="10" name="PlaceHolder 2"/>
          <p:cNvSpPr>
            <a:spLocks noGrp="1"/>
          </p:cNvSpPr>
          <p:nvPr>
            <p:ph type="body"/>
          </p:nvPr>
        </p:nvSpPr>
        <p:spPr>
          <a:xfrm>
            <a:off x="838083" y="1825560"/>
            <a:ext cx="5131080" cy="435096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11" name="PlaceHolder 3"/>
          <p:cNvSpPr>
            <a:spLocks noGrp="1"/>
          </p:cNvSpPr>
          <p:nvPr>
            <p:ph type="body"/>
          </p:nvPr>
        </p:nvSpPr>
        <p:spPr>
          <a:xfrm>
            <a:off x="6226203" y="1825560"/>
            <a:ext cx="5131080" cy="435096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PhAnim="0" type="titleOnly" userDrawn="1">
  <p:cSld name="texte">
    <p:spTree>
      <p:nvGrpSpPr>
        <p:cNvPr id="1" name=""/>
        <p:cNvGrpSpPr/>
        <p:nvPr/>
      </p:nvGrpSpPr>
      <p:grpSpPr bwMode="auto">
        <a:xfrm>
          <a:off x="0" y="0"/>
          <a:ext cx="0" cy="0"/>
          <a:chOff x="0" y="0"/>
          <a:chExt cx="0" cy="0"/>
        </a:xfrm>
      </p:grpSpPr>
      <p:pic>
        <p:nvPicPr>
          <p:cNvPr id="6" name="Image 5"/>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tretch/>
        </p:blipFill>
        <p:spPr bwMode="auto">
          <a:xfrm>
            <a:off x="0" y="0"/>
            <a:ext cx="12192000" cy="1016000"/>
          </a:xfrm>
          <a:prstGeom prst="rect">
            <a:avLst/>
          </a:prstGeom>
        </p:spPr>
      </p:pic>
      <p:pic>
        <p:nvPicPr>
          <p:cNvPr id="14" name="object 19"/>
          <p:cNvPicPr/>
          <p:nvPr userDrawn="1"/>
        </p:nvPicPr>
        <p:blipFill>
          <a:blip r:embed="rId4" cstate="email">
            <a:extLst>
              <a:ext uri="{28A0092B-C50C-407E-A947-70E740481C1C}">
                <a14:useLocalDpi xmlns:a14="http://schemas.microsoft.com/office/drawing/2010/main"/>
              </a:ext>
            </a:extLst>
          </a:blip>
          <a:stretch/>
        </p:blipFill>
        <p:spPr bwMode="auto">
          <a:xfrm>
            <a:off x="10360032" y="6250797"/>
            <a:ext cx="1123989" cy="291611"/>
          </a:xfrm>
          <a:prstGeom prst="rect">
            <a:avLst/>
          </a:prstGeom>
        </p:spPr>
      </p:pic>
      <p:sp>
        <p:nvSpPr>
          <p:cNvPr id="2" name="Title 1"/>
          <p:cNvSpPr>
            <a:spLocks noGrp="1"/>
          </p:cNvSpPr>
          <p:nvPr>
            <p:ph type="title"/>
          </p:nvPr>
        </p:nvSpPr>
        <p:spPr bwMode="auto">
          <a:xfrm>
            <a:off x="720001" y="36"/>
            <a:ext cx="7883739" cy="989351"/>
          </a:xfrm>
        </p:spPr>
        <p:txBody>
          <a:bodyPr anchor="ctr">
            <a:normAutofit/>
          </a:bodyPr>
          <a:lstStyle>
            <a:lvl1pPr>
              <a:defRPr sz="2700">
                <a:solidFill>
                  <a:schemeClr val="bg1"/>
                </a:solidFill>
              </a:defRPr>
            </a:lvl1pPr>
          </a:lstStyle>
          <a:p>
            <a:pPr>
              <a:defRPr/>
            </a:pPr>
            <a:r>
              <a:rPr lang="fr-FR"/>
              <a:t>Modifiez le style du titre</a:t>
            </a:r>
            <a:endParaRPr lang="en-US"/>
          </a:p>
        </p:txBody>
      </p:sp>
      <p:sp>
        <p:nvSpPr>
          <p:cNvPr id="5" name="Slide Number Placeholder 4"/>
          <p:cNvSpPr>
            <a:spLocks noGrp="1"/>
          </p:cNvSpPr>
          <p:nvPr>
            <p:ph type="sldNum" sz="quarter" idx="12"/>
          </p:nvPr>
        </p:nvSpPr>
        <p:spPr bwMode="auto">
          <a:xfrm>
            <a:off x="719999" y="6214040"/>
            <a:ext cx="5614724" cy="365125"/>
          </a:xfrm>
        </p:spPr>
        <p:txBody>
          <a:bodyPr/>
          <a:lstStyle>
            <a:lvl1pPr algn="l">
              <a:defRPr sz="1900" b="1">
                <a:solidFill>
                  <a:schemeClr val="bg2"/>
                </a:solidFill>
              </a:defRPr>
            </a:lvl1pPr>
          </a:lstStyle>
          <a:p>
            <a:pPr>
              <a:defRPr/>
            </a:pPr>
            <a:fld id="{C1E48367-6F54-424E-8344-F1406F2B8E02}" type="slidenum">
              <a:rPr lang="fr-FR">
                <a:solidFill>
                  <a:srgbClr val="E7E6E6"/>
                </a:solidFill>
              </a:rPr>
              <a:pPr>
                <a:defRPr/>
              </a:pPr>
              <a:t>‹N°›</a:t>
            </a:fld>
            <a:r>
              <a:rPr lang="fr-FR">
                <a:solidFill>
                  <a:srgbClr val="E7E6E6"/>
                </a:solidFill>
              </a:rPr>
              <a:t> |</a:t>
            </a:r>
            <a:endParaRPr>
              <a:solidFill>
                <a:srgbClr val="E7E6E6"/>
              </a:solidFill>
            </a:endParaRPr>
          </a:p>
        </p:txBody>
      </p:sp>
      <p:grpSp>
        <p:nvGrpSpPr>
          <p:cNvPr id="15" name="object 2"/>
          <p:cNvGrpSpPr/>
          <p:nvPr userDrawn="1"/>
        </p:nvGrpSpPr>
        <p:grpSpPr bwMode="auto">
          <a:xfrm>
            <a:off x="9000000" y="432000"/>
            <a:ext cx="401320" cy="401320"/>
            <a:chOff x="6755003" y="325548"/>
            <a:chExt cx="300990" cy="300990"/>
          </a:xfrm>
        </p:grpSpPr>
        <p:sp>
          <p:nvSpPr>
            <p:cNvPr id="16" name="object 6"/>
            <p:cNvSpPr/>
            <p:nvPr/>
          </p:nvSpPr>
          <p:spPr bwMode="auto">
            <a:xfrm>
              <a:off x="6755003" y="325548"/>
              <a:ext cx="300990" cy="300990"/>
            </a:xfrm>
            <a:custGeom>
              <a:avLst/>
              <a:gdLst/>
              <a:ahLst/>
              <a:cxnLst/>
              <a:rect l="l" t="t" r="r" b="b"/>
              <a:pathLst>
                <a:path w="300990" h="300990" extrusionOk="0">
                  <a:moveTo>
                    <a:pt x="150368" y="0"/>
                  </a:moveTo>
                  <a:lnTo>
                    <a:pt x="102840" y="7666"/>
                  </a:lnTo>
                  <a:lnTo>
                    <a:pt x="61562" y="29013"/>
                  </a:lnTo>
                  <a:lnTo>
                    <a:pt x="29012" y="61565"/>
                  </a:lnTo>
                  <a:lnTo>
                    <a:pt x="7665" y="102846"/>
                  </a:lnTo>
                  <a:lnTo>
                    <a:pt x="0" y="150380"/>
                  </a:lnTo>
                  <a:lnTo>
                    <a:pt x="7665" y="197908"/>
                  </a:lnTo>
                  <a:lnTo>
                    <a:pt x="29012" y="239185"/>
                  </a:lnTo>
                  <a:lnTo>
                    <a:pt x="61562" y="271736"/>
                  </a:lnTo>
                  <a:lnTo>
                    <a:pt x="102840" y="293082"/>
                  </a:lnTo>
                  <a:lnTo>
                    <a:pt x="150368" y="300748"/>
                  </a:lnTo>
                  <a:lnTo>
                    <a:pt x="197895" y="293082"/>
                  </a:lnTo>
                  <a:lnTo>
                    <a:pt x="239173" y="271736"/>
                  </a:lnTo>
                  <a:lnTo>
                    <a:pt x="271723" y="239185"/>
                  </a:lnTo>
                  <a:lnTo>
                    <a:pt x="293070" y="197908"/>
                  </a:lnTo>
                  <a:lnTo>
                    <a:pt x="300736" y="150380"/>
                  </a:lnTo>
                  <a:lnTo>
                    <a:pt x="293070" y="102846"/>
                  </a:lnTo>
                  <a:lnTo>
                    <a:pt x="271723" y="61565"/>
                  </a:lnTo>
                  <a:lnTo>
                    <a:pt x="239173" y="29013"/>
                  </a:lnTo>
                  <a:lnTo>
                    <a:pt x="197895" y="7666"/>
                  </a:lnTo>
                  <a:lnTo>
                    <a:pt x="150368" y="0"/>
                  </a:lnTo>
                  <a:close/>
                </a:path>
              </a:pathLst>
            </a:custGeom>
            <a:solidFill>
              <a:srgbClr val="E5DCF7"/>
            </a:solidFill>
          </p:spPr>
          <p:txBody>
            <a:bodyPr wrap="square" lIns="0" tIns="0" rIns="0" bIns="0" rtlCol="0"/>
            <a:lstStyle/>
            <a:p>
              <a:pPr defTabSz="913380">
                <a:defRPr/>
              </a:pPr>
              <a:endParaRPr sz="2400">
                <a:solidFill>
                  <a:prstClr val="black"/>
                </a:solidFill>
              </a:endParaRPr>
            </a:p>
          </p:txBody>
        </p:sp>
        <p:pic>
          <p:nvPicPr>
            <p:cNvPr id="17" name="object 7"/>
            <p:cNvPicPr/>
            <p:nvPr/>
          </p:nvPicPr>
          <p:blipFill>
            <a:blip r:embed="rId5" cstate="email">
              <a:extLst>
                <a:ext uri="{28A0092B-C50C-407E-A947-70E740481C1C}">
                  <a14:useLocalDpi xmlns:a14="http://schemas.microsoft.com/office/drawing/2010/main"/>
                </a:ext>
              </a:extLst>
            </a:blip>
            <a:stretch/>
          </p:blipFill>
          <p:spPr bwMode="auto">
            <a:xfrm>
              <a:off x="6812995" y="376142"/>
              <a:ext cx="162869" cy="181606"/>
            </a:xfrm>
            <a:prstGeom prst="rect">
              <a:avLst/>
            </a:prstGeom>
          </p:spPr>
        </p:pic>
      </p:grpSp>
      <p:grpSp>
        <p:nvGrpSpPr>
          <p:cNvPr id="8" name="object 9"/>
          <p:cNvGrpSpPr/>
          <p:nvPr userDrawn="1"/>
        </p:nvGrpSpPr>
        <p:grpSpPr bwMode="auto">
          <a:xfrm>
            <a:off x="720001" y="140024"/>
            <a:ext cx="10752667" cy="5972528"/>
            <a:chOff x="540000" y="125005"/>
            <a:chExt cx="8064500" cy="4479396"/>
          </a:xfrm>
        </p:grpSpPr>
        <p:sp>
          <p:nvSpPr>
            <p:cNvPr id="9" name="object 12"/>
            <p:cNvSpPr/>
            <p:nvPr/>
          </p:nvSpPr>
          <p:spPr bwMode="auto">
            <a:xfrm>
              <a:off x="6537600" y="125005"/>
              <a:ext cx="321310" cy="321310"/>
            </a:xfrm>
            <a:custGeom>
              <a:avLst/>
              <a:gdLst/>
              <a:ahLst/>
              <a:cxnLst/>
              <a:rect l="l" t="t" r="r" b="b"/>
              <a:pathLst>
                <a:path w="321309" h="321309" extrusionOk="0">
                  <a:moveTo>
                    <a:pt x="160578" y="0"/>
                  </a:moveTo>
                  <a:lnTo>
                    <a:pt x="109823" y="8187"/>
                  </a:lnTo>
                  <a:lnTo>
                    <a:pt x="65743" y="30987"/>
                  </a:lnTo>
                  <a:lnTo>
                    <a:pt x="30982" y="65751"/>
                  </a:lnTo>
                  <a:lnTo>
                    <a:pt x="8186" y="109835"/>
                  </a:lnTo>
                  <a:lnTo>
                    <a:pt x="0" y="160591"/>
                  </a:lnTo>
                  <a:lnTo>
                    <a:pt x="8186" y="211347"/>
                  </a:lnTo>
                  <a:lnTo>
                    <a:pt x="30982" y="255431"/>
                  </a:lnTo>
                  <a:lnTo>
                    <a:pt x="65743" y="290195"/>
                  </a:lnTo>
                  <a:lnTo>
                    <a:pt x="109823" y="312995"/>
                  </a:lnTo>
                  <a:lnTo>
                    <a:pt x="160578" y="321182"/>
                  </a:lnTo>
                  <a:lnTo>
                    <a:pt x="211339" y="312995"/>
                  </a:lnTo>
                  <a:lnTo>
                    <a:pt x="255424" y="290195"/>
                  </a:lnTo>
                  <a:lnTo>
                    <a:pt x="290186" y="255431"/>
                  </a:lnTo>
                  <a:lnTo>
                    <a:pt x="312983" y="211347"/>
                  </a:lnTo>
                  <a:lnTo>
                    <a:pt x="321170" y="160591"/>
                  </a:lnTo>
                  <a:lnTo>
                    <a:pt x="312983" y="109835"/>
                  </a:lnTo>
                  <a:lnTo>
                    <a:pt x="290186" y="65751"/>
                  </a:lnTo>
                  <a:lnTo>
                    <a:pt x="255424" y="30987"/>
                  </a:lnTo>
                  <a:lnTo>
                    <a:pt x="211339" y="8187"/>
                  </a:lnTo>
                  <a:lnTo>
                    <a:pt x="160578" y="0"/>
                  </a:lnTo>
                  <a:close/>
                </a:path>
              </a:pathLst>
            </a:custGeom>
            <a:solidFill>
              <a:srgbClr val="7D52D7"/>
            </a:solidFill>
          </p:spPr>
          <p:txBody>
            <a:bodyPr wrap="square" lIns="0" tIns="0" rIns="0" bIns="0" rtlCol="0"/>
            <a:lstStyle/>
            <a:p>
              <a:pPr defTabSz="913380">
                <a:defRPr/>
              </a:pPr>
              <a:endParaRPr sz="2400">
                <a:solidFill>
                  <a:prstClr val="black"/>
                </a:solidFill>
              </a:endParaRPr>
            </a:p>
          </p:txBody>
        </p:sp>
        <p:pic>
          <p:nvPicPr>
            <p:cNvPr id="10" name="object 13"/>
            <p:cNvPicPr/>
            <p:nvPr/>
          </p:nvPicPr>
          <p:blipFill>
            <a:blip r:embed="rId6" cstate="email">
              <a:extLst>
                <a:ext uri="{28A0092B-C50C-407E-A947-70E740481C1C}">
                  <a14:useLocalDpi xmlns:a14="http://schemas.microsoft.com/office/drawing/2010/main"/>
                </a:ext>
              </a:extLst>
            </a:blip>
            <a:stretch/>
          </p:blipFill>
          <p:spPr bwMode="auto">
            <a:xfrm>
              <a:off x="6572999" y="210883"/>
              <a:ext cx="250367" cy="164071"/>
            </a:xfrm>
            <a:prstGeom prst="rect">
              <a:avLst/>
            </a:prstGeom>
          </p:spPr>
        </p:pic>
        <p:pic>
          <p:nvPicPr>
            <p:cNvPr id="11" name="object 14"/>
            <p:cNvPicPr/>
            <p:nvPr/>
          </p:nvPicPr>
          <p:blipFill>
            <a:blip r:embed="rId7" cstate="email">
              <a:extLst>
                <a:ext uri="{28A0092B-C50C-407E-A947-70E740481C1C}">
                  <a14:useLocalDpi xmlns:a14="http://schemas.microsoft.com/office/drawing/2010/main"/>
                </a:ext>
              </a:extLst>
            </a:blip>
            <a:stretch/>
          </p:blipFill>
          <p:spPr bwMode="auto">
            <a:xfrm>
              <a:off x="6632943" y="255841"/>
              <a:ext cx="157175" cy="92225"/>
            </a:xfrm>
            <a:prstGeom prst="rect">
              <a:avLst/>
            </a:prstGeom>
          </p:spPr>
        </p:pic>
        <p:pic>
          <p:nvPicPr>
            <p:cNvPr id="12" name="object 16"/>
            <p:cNvPicPr/>
            <p:nvPr/>
          </p:nvPicPr>
          <p:blipFill>
            <a:blip r:embed="rId8" cstate="email">
              <a:extLst>
                <a:ext uri="{28A0092B-C50C-407E-A947-70E740481C1C}">
                  <a14:useLocalDpi xmlns:a14="http://schemas.microsoft.com/office/drawing/2010/main"/>
                </a:ext>
              </a:extLst>
            </a:blip>
            <a:stretch/>
          </p:blipFill>
          <p:spPr bwMode="auto">
            <a:xfrm>
              <a:off x="6597658" y="234085"/>
              <a:ext cx="217999" cy="112035"/>
            </a:xfrm>
            <a:prstGeom prst="rect">
              <a:avLst/>
            </a:prstGeom>
          </p:spPr>
        </p:pic>
        <p:sp>
          <p:nvSpPr>
            <p:cNvPr id="13" name="object 17"/>
            <p:cNvSpPr/>
            <p:nvPr/>
          </p:nvSpPr>
          <p:spPr bwMode="auto">
            <a:xfrm>
              <a:off x="540000" y="4604401"/>
              <a:ext cx="8064500" cy="0"/>
            </a:xfrm>
            <a:custGeom>
              <a:avLst/>
              <a:gdLst/>
              <a:ahLst/>
              <a:cxnLst/>
              <a:rect l="l" t="t" r="r" b="b"/>
              <a:pathLst>
                <a:path w="8064500" extrusionOk="0">
                  <a:moveTo>
                    <a:pt x="0" y="0"/>
                  </a:moveTo>
                  <a:lnTo>
                    <a:pt x="8064004" y="0"/>
                  </a:lnTo>
                </a:path>
              </a:pathLst>
            </a:custGeom>
            <a:grpFill/>
            <a:ln w="12700">
              <a:solidFill>
                <a:srgbClr val="3D1C79"/>
              </a:solidFill>
            </a:ln>
          </p:spPr>
          <p:txBody>
            <a:bodyPr wrap="square" lIns="0" tIns="0" rIns="0" bIns="0" rtlCol="0"/>
            <a:lstStyle/>
            <a:p>
              <a:pPr defTabSz="913380">
                <a:defRPr/>
              </a:pPr>
              <a:endParaRPr sz="2400">
                <a:solidFill>
                  <a:prstClr val="black"/>
                </a:solidFill>
              </a:endParaRPr>
            </a:p>
          </p:txBody>
        </p:sp>
      </p:grpSp>
      <p:sp>
        <p:nvSpPr>
          <p:cNvPr id="4" name="object 18"/>
          <p:cNvSpPr txBox="1"/>
          <p:nvPr userDrawn="1"/>
        </p:nvSpPr>
        <p:spPr bwMode="auto">
          <a:xfrm>
            <a:off x="9492081" y="284416"/>
            <a:ext cx="2536935" cy="509541"/>
          </a:xfrm>
          <a:prstGeom prst="rect">
            <a:avLst/>
          </a:prstGeom>
        </p:spPr>
        <p:txBody>
          <a:bodyPr vert="horz" wrap="square" lIns="0" tIns="16933" rIns="0" bIns="0" rtlCol="0">
            <a:spAutoFit/>
          </a:bodyPr>
          <a:lstStyle/>
          <a:p>
            <a:pPr marL="16933" defTabSz="913380">
              <a:spcBef>
                <a:spcPts val="133"/>
              </a:spcBef>
              <a:defRPr/>
            </a:pPr>
            <a:r>
              <a:rPr lang="fr-FR" sz="1600" dirty="0">
                <a:solidFill>
                  <a:srgbClr val="FFFFFF"/>
                </a:solidFill>
                <a:cs typeface="Calibri"/>
              </a:rPr>
              <a:t>L’Agefiph et son offre de services et d’aides financières</a:t>
            </a:r>
            <a:endParaRPr sz="1600" dirty="0">
              <a:solidFill>
                <a:prstClr val="black"/>
              </a:solidFill>
              <a:cs typeface="Calibri"/>
            </a:endParaRPr>
          </a:p>
        </p:txBody>
      </p:sp>
    </p:spTree>
    <p:custDataLst>
      <p:tags r:id="rId1"/>
    </p:custDataLst>
    <p:extLst>
      <p:ext uri="{BB962C8B-B14F-4D97-AF65-F5344CB8AC3E}">
        <p14:creationId xmlns:p14="http://schemas.microsoft.com/office/powerpoint/2010/main" val="3436852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PhAnim="0" type="titleOnly" userDrawn="1">
  <p:cSld name="texte">
    <p:spTree>
      <p:nvGrpSpPr>
        <p:cNvPr id="1" name=""/>
        <p:cNvGrpSpPr/>
        <p:nvPr/>
      </p:nvGrpSpPr>
      <p:grpSpPr bwMode="auto">
        <a:xfrm>
          <a:off x="0" y="0"/>
          <a:ext cx="0" cy="0"/>
          <a:chOff x="0" y="0"/>
          <a:chExt cx="0" cy="0"/>
        </a:xfrm>
      </p:grpSpPr>
      <p:pic>
        <p:nvPicPr>
          <p:cNvPr id="6" name="Image 5"/>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tretch/>
        </p:blipFill>
        <p:spPr bwMode="auto">
          <a:xfrm>
            <a:off x="0" y="0"/>
            <a:ext cx="12192000" cy="1016000"/>
          </a:xfrm>
          <a:prstGeom prst="rect">
            <a:avLst/>
          </a:prstGeom>
        </p:spPr>
      </p:pic>
      <p:pic>
        <p:nvPicPr>
          <p:cNvPr id="14" name="object 19"/>
          <p:cNvPicPr/>
          <p:nvPr userDrawn="1"/>
        </p:nvPicPr>
        <p:blipFill>
          <a:blip r:embed="rId4" cstate="email">
            <a:extLst>
              <a:ext uri="{28A0092B-C50C-407E-A947-70E740481C1C}">
                <a14:useLocalDpi xmlns:a14="http://schemas.microsoft.com/office/drawing/2010/main"/>
              </a:ext>
            </a:extLst>
          </a:blip>
          <a:stretch/>
        </p:blipFill>
        <p:spPr bwMode="auto">
          <a:xfrm>
            <a:off x="10360032" y="6250797"/>
            <a:ext cx="1123989" cy="291611"/>
          </a:xfrm>
          <a:prstGeom prst="rect">
            <a:avLst/>
          </a:prstGeom>
        </p:spPr>
      </p:pic>
      <p:sp>
        <p:nvSpPr>
          <p:cNvPr id="2" name="Title 1"/>
          <p:cNvSpPr>
            <a:spLocks noGrp="1"/>
          </p:cNvSpPr>
          <p:nvPr>
            <p:ph type="title"/>
          </p:nvPr>
        </p:nvSpPr>
        <p:spPr bwMode="auto">
          <a:xfrm>
            <a:off x="720001" y="36"/>
            <a:ext cx="7883739" cy="989351"/>
          </a:xfrm>
        </p:spPr>
        <p:txBody>
          <a:bodyPr anchor="ctr">
            <a:normAutofit/>
          </a:bodyPr>
          <a:lstStyle>
            <a:lvl1pPr>
              <a:defRPr sz="2700">
                <a:solidFill>
                  <a:schemeClr val="bg1"/>
                </a:solidFill>
              </a:defRPr>
            </a:lvl1pPr>
          </a:lstStyle>
          <a:p>
            <a:pPr>
              <a:defRPr/>
            </a:pPr>
            <a:r>
              <a:rPr lang="fr-FR"/>
              <a:t>Modifiez le style du titre</a:t>
            </a:r>
            <a:endParaRPr lang="en-US"/>
          </a:p>
        </p:txBody>
      </p:sp>
      <p:sp>
        <p:nvSpPr>
          <p:cNvPr id="5" name="Slide Number Placeholder 4"/>
          <p:cNvSpPr>
            <a:spLocks noGrp="1"/>
          </p:cNvSpPr>
          <p:nvPr>
            <p:ph type="sldNum" sz="quarter" idx="12"/>
          </p:nvPr>
        </p:nvSpPr>
        <p:spPr bwMode="auto">
          <a:xfrm>
            <a:off x="719999" y="6214040"/>
            <a:ext cx="5614724" cy="365125"/>
          </a:xfrm>
        </p:spPr>
        <p:txBody>
          <a:bodyPr/>
          <a:lstStyle>
            <a:lvl1pPr algn="l">
              <a:defRPr sz="1900" b="1">
                <a:solidFill>
                  <a:schemeClr val="bg2"/>
                </a:solidFill>
              </a:defRPr>
            </a:lvl1pPr>
          </a:lstStyle>
          <a:p>
            <a:pPr>
              <a:defRPr/>
            </a:pPr>
            <a:fld id="{C1E48367-6F54-424E-8344-F1406F2B8E02}" type="slidenum">
              <a:rPr lang="fr-FR">
                <a:solidFill>
                  <a:srgbClr val="E7E6E6"/>
                </a:solidFill>
              </a:rPr>
              <a:pPr>
                <a:defRPr/>
              </a:pPr>
              <a:t>‹N°›</a:t>
            </a:fld>
            <a:r>
              <a:rPr lang="fr-FR">
                <a:solidFill>
                  <a:srgbClr val="E7E6E6"/>
                </a:solidFill>
              </a:rPr>
              <a:t> |</a:t>
            </a:r>
            <a:endParaRPr>
              <a:solidFill>
                <a:srgbClr val="E7E6E6"/>
              </a:solidFill>
            </a:endParaRPr>
          </a:p>
        </p:txBody>
      </p:sp>
      <p:grpSp>
        <p:nvGrpSpPr>
          <p:cNvPr id="15" name="object 2"/>
          <p:cNvGrpSpPr/>
          <p:nvPr userDrawn="1"/>
        </p:nvGrpSpPr>
        <p:grpSpPr bwMode="auto">
          <a:xfrm>
            <a:off x="9000000" y="432000"/>
            <a:ext cx="401320" cy="401320"/>
            <a:chOff x="6755003" y="325548"/>
            <a:chExt cx="300990" cy="300990"/>
          </a:xfrm>
        </p:grpSpPr>
        <p:sp>
          <p:nvSpPr>
            <p:cNvPr id="16" name="object 6"/>
            <p:cNvSpPr/>
            <p:nvPr/>
          </p:nvSpPr>
          <p:spPr bwMode="auto">
            <a:xfrm>
              <a:off x="6755003" y="325548"/>
              <a:ext cx="300990" cy="300990"/>
            </a:xfrm>
            <a:custGeom>
              <a:avLst/>
              <a:gdLst/>
              <a:ahLst/>
              <a:cxnLst/>
              <a:rect l="l" t="t" r="r" b="b"/>
              <a:pathLst>
                <a:path w="300990" h="300990" extrusionOk="0">
                  <a:moveTo>
                    <a:pt x="150368" y="0"/>
                  </a:moveTo>
                  <a:lnTo>
                    <a:pt x="102840" y="7666"/>
                  </a:lnTo>
                  <a:lnTo>
                    <a:pt x="61562" y="29013"/>
                  </a:lnTo>
                  <a:lnTo>
                    <a:pt x="29012" y="61565"/>
                  </a:lnTo>
                  <a:lnTo>
                    <a:pt x="7665" y="102846"/>
                  </a:lnTo>
                  <a:lnTo>
                    <a:pt x="0" y="150380"/>
                  </a:lnTo>
                  <a:lnTo>
                    <a:pt x="7665" y="197908"/>
                  </a:lnTo>
                  <a:lnTo>
                    <a:pt x="29012" y="239185"/>
                  </a:lnTo>
                  <a:lnTo>
                    <a:pt x="61562" y="271736"/>
                  </a:lnTo>
                  <a:lnTo>
                    <a:pt x="102840" y="293082"/>
                  </a:lnTo>
                  <a:lnTo>
                    <a:pt x="150368" y="300748"/>
                  </a:lnTo>
                  <a:lnTo>
                    <a:pt x="197895" y="293082"/>
                  </a:lnTo>
                  <a:lnTo>
                    <a:pt x="239173" y="271736"/>
                  </a:lnTo>
                  <a:lnTo>
                    <a:pt x="271723" y="239185"/>
                  </a:lnTo>
                  <a:lnTo>
                    <a:pt x="293070" y="197908"/>
                  </a:lnTo>
                  <a:lnTo>
                    <a:pt x="300736" y="150380"/>
                  </a:lnTo>
                  <a:lnTo>
                    <a:pt x="293070" y="102846"/>
                  </a:lnTo>
                  <a:lnTo>
                    <a:pt x="271723" y="61565"/>
                  </a:lnTo>
                  <a:lnTo>
                    <a:pt x="239173" y="29013"/>
                  </a:lnTo>
                  <a:lnTo>
                    <a:pt x="197895" y="7666"/>
                  </a:lnTo>
                  <a:lnTo>
                    <a:pt x="150368" y="0"/>
                  </a:lnTo>
                  <a:close/>
                </a:path>
              </a:pathLst>
            </a:custGeom>
            <a:solidFill>
              <a:srgbClr val="E5DCF7"/>
            </a:solidFill>
          </p:spPr>
          <p:txBody>
            <a:bodyPr wrap="square" lIns="0" tIns="0" rIns="0" bIns="0" rtlCol="0"/>
            <a:lstStyle/>
            <a:p>
              <a:pPr defTabSz="913380">
                <a:defRPr/>
              </a:pPr>
              <a:endParaRPr sz="2400">
                <a:solidFill>
                  <a:prstClr val="black"/>
                </a:solidFill>
              </a:endParaRPr>
            </a:p>
          </p:txBody>
        </p:sp>
        <p:pic>
          <p:nvPicPr>
            <p:cNvPr id="17" name="object 7"/>
            <p:cNvPicPr/>
            <p:nvPr/>
          </p:nvPicPr>
          <p:blipFill>
            <a:blip r:embed="rId5" cstate="email">
              <a:extLst>
                <a:ext uri="{28A0092B-C50C-407E-A947-70E740481C1C}">
                  <a14:useLocalDpi xmlns:a14="http://schemas.microsoft.com/office/drawing/2010/main"/>
                </a:ext>
              </a:extLst>
            </a:blip>
            <a:stretch/>
          </p:blipFill>
          <p:spPr bwMode="auto">
            <a:xfrm>
              <a:off x="6812995" y="376142"/>
              <a:ext cx="162869" cy="181606"/>
            </a:xfrm>
            <a:prstGeom prst="rect">
              <a:avLst/>
            </a:prstGeom>
          </p:spPr>
        </p:pic>
      </p:grpSp>
      <p:grpSp>
        <p:nvGrpSpPr>
          <p:cNvPr id="8" name="object 9"/>
          <p:cNvGrpSpPr/>
          <p:nvPr userDrawn="1"/>
        </p:nvGrpSpPr>
        <p:grpSpPr bwMode="auto">
          <a:xfrm>
            <a:off x="720001" y="140024"/>
            <a:ext cx="10752667" cy="5972528"/>
            <a:chOff x="540000" y="125005"/>
            <a:chExt cx="8064500" cy="4479396"/>
          </a:xfrm>
        </p:grpSpPr>
        <p:sp>
          <p:nvSpPr>
            <p:cNvPr id="9" name="object 12"/>
            <p:cNvSpPr/>
            <p:nvPr/>
          </p:nvSpPr>
          <p:spPr bwMode="auto">
            <a:xfrm>
              <a:off x="6537600" y="125005"/>
              <a:ext cx="321310" cy="321310"/>
            </a:xfrm>
            <a:custGeom>
              <a:avLst/>
              <a:gdLst/>
              <a:ahLst/>
              <a:cxnLst/>
              <a:rect l="l" t="t" r="r" b="b"/>
              <a:pathLst>
                <a:path w="321309" h="321309" extrusionOk="0">
                  <a:moveTo>
                    <a:pt x="160578" y="0"/>
                  </a:moveTo>
                  <a:lnTo>
                    <a:pt x="109823" y="8187"/>
                  </a:lnTo>
                  <a:lnTo>
                    <a:pt x="65743" y="30987"/>
                  </a:lnTo>
                  <a:lnTo>
                    <a:pt x="30982" y="65751"/>
                  </a:lnTo>
                  <a:lnTo>
                    <a:pt x="8186" y="109835"/>
                  </a:lnTo>
                  <a:lnTo>
                    <a:pt x="0" y="160591"/>
                  </a:lnTo>
                  <a:lnTo>
                    <a:pt x="8186" y="211347"/>
                  </a:lnTo>
                  <a:lnTo>
                    <a:pt x="30982" y="255431"/>
                  </a:lnTo>
                  <a:lnTo>
                    <a:pt x="65743" y="290195"/>
                  </a:lnTo>
                  <a:lnTo>
                    <a:pt x="109823" y="312995"/>
                  </a:lnTo>
                  <a:lnTo>
                    <a:pt x="160578" y="321182"/>
                  </a:lnTo>
                  <a:lnTo>
                    <a:pt x="211339" y="312995"/>
                  </a:lnTo>
                  <a:lnTo>
                    <a:pt x="255424" y="290195"/>
                  </a:lnTo>
                  <a:lnTo>
                    <a:pt x="290186" y="255431"/>
                  </a:lnTo>
                  <a:lnTo>
                    <a:pt x="312983" y="211347"/>
                  </a:lnTo>
                  <a:lnTo>
                    <a:pt x="321170" y="160591"/>
                  </a:lnTo>
                  <a:lnTo>
                    <a:pt x="312983" y="109835"/>
                  </a:lnTo>
                  <a:lnTo>
                    <a:pt x="290186" y="65751"/>
                  </a:lnTo>
                  <a:lnTo>
                    <a:pt x="255424" y="30987"/>
                  </a:lnTo>
                  <a:lnTo>
                    <a:pt x="211339" y="8187"/>
                  </a:lnTo>
                  <a:lnTo>
                    <a:pt x="160578" y="0"/>
                  </a:lnTo>
                  <a:close/>
                </a:path>
              </a:pathLst>
            </a:custGeom>
            <a:solidFill>
              <a:srgbClr val="7D52D7"/>
            </a:solidFill>
          </p:spPr>
          <p:txBody>
            <a:bodyPr wrap="square" lIns="0" tIns="0" rIns="0" bIns="0" rtlCol="0"/>
            <a:lstStyle/>
            <a:p>
              <a:pPr defTabSz="913380">
                <a:defRPr/>
              </a:pPr>
              <a:endParaRPr sz="2400">
                <a:solidFill>
                  <a:prstClr val="black"/>
                </a:solidFill>
              </a:endParaRPr>
            </a:p>
          </p:txBody>
        </p:sp>
        <p:pic>
          <p:nvPicPr>
            <p:cNvPr id="10" name="object 13"/>
            <p:cNvPicPr/>
            <p:nvPr/>
          </p:nvPicPr>
          <p:blipFill>
            <a:blip r:embed="rId6" cstate="email">
              <a:extLst>
                <a:ext uri="{28A0092B-C50C-407E-A947-70E740481C1C}">
                  <a14:useLocalDpi xmlns:a14="http://schemas.microsoft.com/office/drawing/2010/main"/>
                </a:ext>
              </a:extLst>
            </a:blip>
            <a:stretch/>
          </p:blipFill>
          <p:spPr bwMode="auto">
            <a:xfrm>
              <a:off x="6572999" y="210883"/>
              <a:ext cx="250367" cy="164071"/>
            </a:xfrm>
            <a:prstGeom prst="rect">
              <a:avLst/>
            </a:prstGeom>
          </p:spPr>
        </p:pic>
        <p:pic>
          <p:nvPicPr>
            <p:cNvPr id="11" name="object 14"/>
            <p:cNvPicPr/>
            <p:nvPr/>
          </p:nvPicPr>
          <p:blipFill>
            <a:blip r:embed="rId7" cstate="email">
              <a:extLst>
                <a:ext uri="{28A0092B-C50C-407E-A947-70E740481C1C}">
                  <a14:useLocalDpi xmlns:a14="http://schemas.microsoft.com/office/drawing/2010/main"/>
                </a:ext>
              </a:extLst>
            </a:blip>
            <a:stretch/>
          </p:blipFill>
          <p:spPr bwMode="auto">
            <a:xfrm>
              <a:off x="6632943" y="255841"/>
              <a:ext cx="157175" cy="92225"/>
            </a:xfrm>
            <a:prstGeom prst="rect">
              <a:avLst/>
            </a:prstGeom>
          </p:spPr>
        </p:pic>
        <p:pic>
          <p:nvPicPr>
            <p:cNvPr id="12" name="object 16"/>
            <p:cNvPicPr/>
            <p:nvPr/>
          </p:nvPicPr>
          <p:blipFill>
            <a:blip r:embed="rId8" cstate="email">
              <a:extLst>
                <a:ext uri="{28A0092B-C50C-407E-A947-70E740481C1C}">
                  <a14:useLocalDpi xmlns:a14="http://schemas.microsoft.com/office/drawing/2010/main"/>
                </a:ext>
              </a:extLst>
            </a:blip>
            <a:stretch/>
          </p:blipFill>
          <p:spPr bwMode="auto">
            <a:xfrm>
              <a:off x="6597658" y="234085"/>
              <a:ext cx="217999" cy="112035"/>
            </a:xfrm>
            <a:prstGeom prst="rect">
              <a:avLst/>
            </a:prstGeom>
          </p:spPr>
        </p:pic>
        <p:sp>
          <p:nvSpPr>
            <p:cNvPr id="13" name="object 17"/>
            <p:cNvSpPr/>
            <p:nvPr/>
          </p:nvSpPr>
          <p:spPr bwMode="auto">
            <a:xfrm>
              <a:off x="540000" y="4604401"/>
              <a:ext cx="8064500" cy="0"/>
            </a:xfrm>
            <a:custGeom>
              <a:avLst/>
              <a:gdLst/>
              <a:ahLst/>
              <a:cxnLst/>
              <a:rect l="l" t="t" r="r" b="b"/>
              <a:pathLst>
                <a:path w="8064500" extrusionOk="0">
                  <a:moveTo>
                    <a:pt x="0" y="0"/>
                  </a:moveTo>
                  <a:lnTo>
                    <a:pt x="8064004" y="0"/>
                  </a:lnTo>
                </a:path>
              </a:pathLst>
            </a:custGeom>
            <a:grpFill/>
            <a:ln w="12700">
              <a:solidFill>
                <a:srgbClr val="3D1C79"/>
              </a:solidFill>
            </a:ln>
          </p:spPr>
          <p:txBody>
            <a:bodyPr wrap="square" lIns="0" tIns="0" rIns="0" bIns="0" rtlCol="0"/>
            <a:lstStyle/>
            <a:p>
              <a:pPr defTabSz="913380">
                <a:defRPr/>
              </a:pPr>
              <a:endParaRPr sz="2400">
                <a:solidFill>
                  <a:prstClr val="black"/>
                </a:solidFill>
              </a:endParaRPr>
            </a:p>
          </p:txBody>
        </p:sp>
      </p:grpSp>
      <p:sp>
        <p:nvSpPr>
          <p:cNvPr id="4" name="object 18"/>
          <p:cNvSpPr txBox="1"/>
          <p:nvPr userDrawn="1"/>
        </p:nvSpPr>
        <p:spPr bwMode="auto">
          <a:xfrm>
            <a:off x="9492081" y="284416"/>
            <a:ext cx="2536935" cy="509541"/>
          </a:xfrm>
          <a:prstGeom prst="rect">
            <a:avLst/>
          </a:prstGeom>
        </p:spPr>
        <p:txBody>
          <a:bodyPr vert="horz" wrap="square" lIns="0" tIns="16933" rIns="0" bIns="0" rtlCol="0">
            <a:spAutoFit/>
          </a:bodyPr>
          <a:lstStyle/>
          <a:p>
            <a:pPr marL="16933" defTabSz="913380">
              <a:spcBef>
                <a:spcPts val="133"/>
              </a:spcBef>
              <a:defRPr/>
            </a:pPr>
            <a:r>
              <a:rPr lang="fr-FR" sz="1600" dirty="0">
                <a:solidFill>
                  <a:srgbClr val="FFFFFF"/>
                </a:solidFill>
                <a:cs typeface="Calibri"/>
              </a:rPr>
              <a:t>L’Agefiph et son offre de services et d’aides financières</a:t>
            </a:r>
            <a:endParaRPr sz="1600" dirty="0">
              <a:solidFill>
                <a:prstClr val="black"/>
              </a:solidFill>
              <a:cs typeface="Calibri"/>
            </a:endParaRPr>
          </a:p>
        </p:txBody>
      </p:sp>
    </p:spTree>
    <p:custDataLst>
      <p:tags r:id="rId1"/>
    </p:custDataLst>
    <p:extLst>
      <p:ext uri="{BB962C8B-B14F-4D97-AF65-F5344CB8AC3E}">
        <p14:creationId xmlns:p14="http://schemas.microsoft.com/office/powerpoint/2010/main" val="3436852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PhAnim="0" type="titleOnly" userDrawn="1">
  <p:cSld name="texte">
    <p:spTree>
      <p:nvGrpSpPr>
        <p:cNvPr id="1" name=""/>
        <p:cNvGrpSpPr/>
        <p:nvPr/>
      </p:nvGrpSpPr>
      <p:grpSpPr bwMode="auto">
        <a:xfrm>
          <a:off x="0" y="0"/>
          <a:ext cx="0" cy="0"/>
          <a:chOff x="0" y="0"/>
          <a:chExt cx="0" cy="0"/>
        </a:xfrm>
      </p:grpSpPr>
      <p:pic>
        <p:nvPicPr>
          <p:cNvPr id="6" name="Image 5"/>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tretch/>
        </p:blipFill>
        <p:spPr bwMode="auto">
          <a:xfrm>
            <a:off x="0" y="0"/>
            <a:ext cx="12192000" cy="1016000"/>
          </a:xfrm>
          <a:prstGeom prst="rect">
            <a:avLst/>
          </a:prstGeom>
        </p:spPr>
      </p:pic>
      <p:pic>
        <p:nvPicPr>
          <p:cNvPr id="14" name="object 19"/>
          <p:cNvPicPr/>
          <p:nvPr userDrawn="1"/>
        </p:nvPicPr>
        <p:blipFill>
          <a:blip r:embed="rId4" cstate="email">
            <a:extLst>
              <a:ext uri="{28A0092B-C50C-407E-A947-70E740481C1C}">
                <a14:useLocalDpi xmlns:a14="http://schemas.microsoft.com/office/drawing/2010/main"/>
              </a:ext>
            </a:extLst>
          </a:blip>
          <a:stretch/>
        </p:blipFill>
        <p:spPr bwMode="auto">
          <a:xfrm>
            <a:off x="10360032" y="6250797"/>
            <a:ext cx="1123989" cy="291611"/>
          </a:xfrm>
          <a:prstGeom prst="rect">
            <a:avLst/>
          </a:prstGeom>
        </p:spPr>
      </p:pic>
      <p:sp>
        <p:nvSpPr>
          <p:cNvPr id="2" name="Title 1"/>
          <p:cNvSpPr>
            <a:spLocks noGrp="1"/>
          </p:cNvSpPr>
          <p:nvPr>
            <p:ph type="title"/>
          </p:nvPr>
        </p:nvSpPr>
        <p:spPr bwMode="auto">
          <a:xfrm>
            <a:off x="720001" y="36"/>
            <a:ext cx="7883739" cy="989351"/>
          </a:xfrm>
        </p:spPr>
        <p:txBody>
          <a:bodyPr anchor="ctr">
            <a:normAutofit/>
          </a:bodyPr>
          <a:lstStyle>
            <a:lvl1pPr>
              <a:defRPr sz="2700">
                <a:solidFill>
                  <a:schemeClr val="bg1"/>
                </a:solidFill>
              </a:defRPr>
            </a:lvl1pPr>
          </a:lstStyle>
          <a:p>
            <a:pPr>
              <a:defRPr/>
            </a:pPr>
            <a:r>
              <a:rPr lang="fr-FR"/>
              <a:t>Modifiez le style du titre</a:t>
            </a:r>
            <a:endParaRPr lang="en-US"/>
          </a:p>
        </p:txBody>
      </p:sp>
      <p:sp>
        <p:nvSpPr>
          <p:cNvPr id="5" name="Slide Number Placeholder 4"/>
          <p:cNvSpPr>
            <a:spLocks noGrp="1"/>
          </p:cNvSpPr>
          <p:nvPr>
            <p:ph type="sldNum" sz="quarter" idx="12"/>
          </p:nvPr>
        </p:nvSpPr>
        <p:spPr bwMode="auto">
          <a:xfrm>
            <a:off x="719999" y="6214040"/>
            <a:ext cx="5614724" cy="365125"/>
          </a:xfrm>
        </p:spPr>
        <p:txBody>
          <a:bodyPr/>
          <a:lstStyle>
            <a:lvl1pPr algn="l">
              <a:defRPr sz="1900" b="1">
                <a:solidFill>
                  <a:schemeClr val="bg2"/>
                </a:solidFill>
              </a:defRPr>
            </a:lvl1pPr>
          </a:lstStyle>
          <a:p>
            <a:pPr>
              <a:defRPr/>
            </a:pPr>
            <a:fld id="{C1E48367-6F54-424E-8344-F1406F2B8E02}" type="slidenum">
              <a:rPr lang="fr-FR">
                <a:solidFill>
                  <a:srgbClr val="E7E6E6"/>
                </a:solidFill>
              </a:rPr>
              <a:pPr>
                <a:defRPr/>
              </a:pPr>
              <a:t>‹N°›</a:t>
            </a:fld>
            <a:r>
              <a:rPr lang="fr-FR">
                <a:solidFill>
                  <a:srgbClr val="E7E6E6"/>
                </a:solidFill>
              </a:rPr>
              <a:t> |</a:t>
            </a:r>
            <a:endParaRPr>
              <a:solidFill>
                <a:srgbClr val="E7E6E6"/>
              </a:solidFill>
            </a:endParaRPr>
          </a:p>
        </p:txBody>
      </p:sp>
      <p:grpSp>
        <p:nvGrpSpPr>
          <p:cNvPr id="15" name="object 2"/>
          <p:cNvGrpSpPr/>
          <p:nvPr userDrawn="1"/>
        </p:nvGrpSpPr>
        <p:grpSpPr bwMode="auto">
          <a:xfrm>
            <a:off x="9000000" y="432000"/>
            <a:ext cx="401320" cy="401320"/>
            <a:chOff x="6755003" y="325548"/>
            <a:chExt cx="300990" cy="300990"/>
          </a:xfrm>
        </p:grpSpPr>
        <p:sp>
          <p:nvSpPr>
            <p:cNvPr id="16" name="object 6"/>
            <p:cNvSpPr/>
            <p:nvPr/>
          </p:nvSpPr>
          <p:spPr bwMode="auto">
            <a:xfrm>
              <a:off x="6755003" y="325548"/>
              <a:ext cx="300990" cy="300990"/>
            </a:xfrm>
            <a:custGeom>
              <a:avLst/>
              <a:gdLst/>
              <a:ahLst/>
              <a:cxnLst/>
              <a:rect l="l" t="t" r="r" b="b"/>
              <a:pathLst>
                <a:path w="300990" h="300990" extrusionOk="0">
                  <a:moveTo>
                    <a:pt x="150368" y="0"/>
                  </a:moveTo>
                  <a:lnTo>
                    <a:pt x="102840" y="7666"/>
                  </a:lnTo>
                  <a:lnTo>
                    <a:pt x="61562" y="29013"/>
                  </a:lnTo>
                  <a:lnTo>
                    <a:pt x="29012" y="61565"/>
                  </a:lnTo>
                  <a:lnTo>
                    <a:pt x="7665" y="102846"/>
                  </a:lnTo>
                  <a:lnTo>
                    <a:pt x="0" y="150380"/>
                  </a:lnTo>
                  <a:lnTo>
                    <a:pt x="7665" y="197908"/>
                  </a:lnTo>
                  <a:lnTo>
                    <a:pt x="29012" y="239185"/>
                  </a:lnTo>
                  <a:lnTo>
                    <a:pt x="61562" y="271736"/>
                  </a:lnTo>
                  <a:lnTo>
                    <a:pt x="102840" y="293082"/>
                  </a:lnTo>
                  <a:lnTo>
                    <a:pt x="150368" y="300748"/>
                  </a:lnTo>
                  <a:lnTo>
                    <a:pt x="197895" y="293082"/>
                  </a:lnTo>
                  <a:lnTo>
                    <a:pt x="239173" y="271736"/>
                  </a:lnTo>
                  <a:lnTo>
                    <a:pt x="271723" y="239185"/>
                  </a:lnTo>
                  <a:lnTo>
                    <a:pt x="293070" y="197908"/>
                  </a:lnTo>
                  <a:lnTo>
                    <a:pt x="300736" y="150380"/>
                  </a:lnTo>
                  <a:lnTo>
                    <a:pt x="293070" y="102846"/>
                  </a:lnTo>
                  <a:lnTo>
                    <a:pt x="271723" y="61565"/>
                  </a:lnTo>
                  <a:lnTo>
                    <a:pt x="239173" y="29013"/>
                  </a:lnTo>
                  <a:lnTo>
                    <a:pt x="197895" y="7666"/>
                  </a:lnTo>
                  <a:lnTo>
                    <a:pt x="150368" y="0"/>
                  </a:lnTo>
                  <a:close/>
                </a:path>
              </a:pathLst>
            </a:custGeom>
            <a:solidFill>
              <a:srgbClr val="E5DCF7"/>
            </a:solidFill>
          </p:spPr>
          <p:txBody>
            <a:bodyPr wrap="square" lIns="0" tIns="0" rIns="0" bIns="0" rtlCol="0"/>
            <a:lstStyle/>
            <a:p>
              <a:pPr defTabSz="913380">
                <a:defRPr/>
              </a:pPr>
              <a:endParaRPr sz="2400">
                <a:solidFill>
                  <a:prstClr val="black"/>
                </a:solidFill>
              </a:endParaRPr>
            </a:p>
          </p:txBody>
        </p:sp>
        <p:pic>
          <p:nvPicPr>
            <p:cNvPr id="17" name="object 7"/>
            <p:cNvPicPr/>
            <p:nvPr/>
          </p:nvPicPr>
          <p:blipFill>
            <a:blip r:embed="rId5" cstate="email">
              <a:extLst>
                <a:ext uri="{28A0092B-C50C-407E-A947-70E740481C1C}">
                  <a14:useLocalDpi xmlns:a14="http://schemas.microsoft.com/office/drawing/2010/main"/>
                </a:ext>
              </a:extLst>
            </a:blip>
            <a:stretch/>
          </p:blipFill>
          <p:spPr bwMode="auto">
            <a:xfrm>
              <a:off x="6812995" y="376142"/>
              <a:ext cx="162869" cy="181606"/>
            </a:xfrm>
            <a:prstGeom prst="rect">
              <a:avLst/>
            </a:prstGeom>
          </p:spPr>
        </p:pic>
      </p:grpSp>
      <p:grpSp>
        <p:nvGrpSpPr>
          <p:cNvPr id="8" name="object 9"/>
          <p:cNvGrpSpPr/>
          <p:nvPr userDrawn="1"/>
        </p:nvGrpSpPr>
        <p:grpSpPr bwMode="auto">
          <a:xfrm>
            <a:off x="720001" y="140024"/>
            <a:ext cx="10752667" cy="5972528"/>
            <a:chOff x="540000" y="125005"/>
            <a:chExt cx="8064500" cy="4479396"/>
          </a:xfrm>
        </p:grpSpPr>
        <p:sp>
          <p:nvSpPr>
            <p:cNvPr id="9" name="object 12"/>
            <p:cNvSpPr/>
            <p:nvPr/>
          </p:nvSpPr>
          <p:spPr bwMode="auto">
            <a:xfrm>
              <a:off x="6537600" y="125005"/>
              <a:ext cx="321310" cy="321310"/>
            </a:xfrm>
            <a:custGeom>
              <a:avLst/>
              <a:gdLst/>
              <a:ahLst/>
              <a:cxnLst/>
              <a:rect l="l" t="t" r="r" b="b"/>
              <a:pathLst>
                <a:path w="321309" h="321309" extrusionOk="0">
                  <a:moveTo>
                    <a:pt x="160578" y="0"/>
                  </a:moveTo>
                  <a:lnTo>
                    <a:pt x="109823" y="8187"/>
                  </a:lnTo>
                  <a:lnTo>
                    <a:pt x="65743" y="30987"/>
                  </a:lnTo>
                  <a:lnTo>
                    <a:pt x="30982" y="65751"/>
                  </a:lnTo>
                  <a:lnTo>
                    <a:pt x="8186" y="109835"/>
                  </a:lnTo>
                  <a:lnTo>
                    <a:pt x="0" y="160591"/>
                  </a:lnTo>
                  <a:lnTo>
                    <a:pt x="8186" y="211347"/>
                  </a:lnTo>
                  <a:lnTo>
                    <a:pt x="30982" y="255431"/>
                  </a:lnTo>
                  <a:lnTo>
                    <a:pt x="65743" y="290195"/>
                  </a:lnTo>
                  <a:lnTo>
                    <a:pt x="109823" y="312995"/>
                  </a:lnTo>
                  <a:lnTo>
                    <a:pt x="160578" y="321182"/>
                  </a:lnTo>
                  <a:lnTo>
                    <a:pt x="211339" y="312995"/>
                  </a:lnTo>
                  <a:lnTo>
                    <a:pt x="255424" y="290195"/>
                  </a:lnTo>
                  <a:lnTo>
                    <a:pt x="290186" y="255431"/>
                  </a:lnTo>
                  <a:lnTo>
                    <a:pt x="312983" y="211347"/>
                  </a:lnTo>
                  <a:lnTo>
                    <a:pt x="321170" y="160591"/>
                  </a:lnTo>
                  <a:lnTo>
                    <a:pt x="312983" y="109835"/>
                  </a:lnTo>
                  <a:lnTo>
                    <a:pt x="290186" y="65751"/>
                  </a:lnTo>
                  <a:lnTo>
                    <a:pt x="255424" y="30987"/>
                  </a:lnTo>
                  <a:lnTo>
                    <a:pt x="211339" y="8187"/>
                  </a:lnTo>
                  <a:lnTo>
                    <a:pt x="160578" y="0"/>
                  </a:lnTo>
                  <a:close/>
                </a:path>
              </a:pathLst>
            </a:custGeom>
            <a:solidFill>
              <a:srgbClr val="7D52D7"/>
            </a:solidFill>
          </p:spPr>
          <p:txBody>
            <a:bodyPr wrap="square" lIns="0" tIns="0" rIns="0" bIns="0" rtlCol="0"/>
            <a:lstStyle/>
            <a:p>
              <a:pPr defTabSz="913380">
                <a:defRPr/>
              </a:pPr>
              <a:endParaRPr sz="2400">
                <a:solidFill>
                  <a:prstClr val="black"/>
                </a:solidFill>
              </a:endParaRPr>
            </a:p>
          </p:txBody>
        </p:sp>
        <p:pic>
          <p:nvPicPr>
            <p:cNvPr id="10" name="object 13"/>
            <p:cNvPicPr/>
            <p:nvPr/>
          </p:nvPicPr>
          <p:blipFill>
            <a:blip r:embed="rId6" cstate="email">
              <a:extLst>
                <a:ext uri="{28A0092B-C50C-407E-A947-70E740481C1C}">
                  <a14:useLocalDpi xmlns:a14="http://schemas.microsoft.com/office/drawing/2010/main"/>
                </a:ext>
              </a:extLst>
            </a:blip>
            <a:stretch/>
          </p:blipFill>
          <p:spPr bwMode="auto">
            <a:xfrm>
              <a:off x="6572999" y="210883"/>
              <a:ext cx="250367" cy="164071"/>
            </a:xfrm>
            <a:prstGeom prst="rect">
              <a:avLst/>
            </a:prstGeom>
          </p:spPr>
        </p:pic>
        <p:pic>
          <p:nvPicPr>
            <p:cNvPr id="11" name="object 14"/>
            <p:cNvPicPr/>
            <p:nvPr/>
          </p:nvPicPr>
          <p:blipFill>
            <a:blip r:embed="rId7" cstate="email">
              <a:extLst>
                <a:ext uri="{28A0092B-C50C-407E-A947-70E740481C1C}">
                  <a14:useLocalDpi xmlns:a14="http://schemas.microsoft.com/office/drawing/2010/main"/>
                </a:ext>
              </a:extLst>
            </a:blip>
            <a:stretch/>
          </p:blipFill>
          <p:spPr bwMode="auto">
            <a:xfrm>
              <a:off x="6632943" y="255841"/>
              <a:ext cx="157175" cy="92225"/>
            </a:xfrm>
            <a:prstGeom prst="rect">
              <a:avLst/>
            </a:prstGeom>
          </p:spPr>
        </p:pic>
        <p:pic>
          <p:nvPicPr>
            <p:cNvPr id="12" name="object 16"/>
            <p:cNvPicPr/>
            <p:nvPr/>
          </p:nvPicPr>
          <p:blipFill>
            <a:blip r:embed="rId8" cstate="email">
              <a:extLst>
                <a:ext uri="{28A0092B-C50C-407E-A947-70E740481C1C}">
                  <a14:useLocalDpi xmlns:a14="http://schemas.microsoft.com/office/drawing/2010/main"/>
                </a:ext>
              </a:extLst>
            </a:blip>
            <a:stretch/>
          </p:blipFill>
          <p:spPr bwMode="auto">
            <a:xfrm>
              <a:off x="6597658" y="234085"/>
              <a:ext cx="217999" cy="112035"/>
            </a:xfrm>
            <a:prstGeom prst="rect">
              <a:avLst/>
            </a:prstGeom>
          </p:spPr>
        </p:pic>
        <p:sp>
          <p:nvSpPr>
            <p:cNvPr id="13" name="object 17"/>
            <p:cNvSpPr/>
            <p:nvPr/>
          </p:nvSpPr>
          <p:spPr bwMode="auto">
            <a:xfrm>
              <a:off x="540000" y="4604401"/>
              <a:ext cx="8064500" cy="0"/>
            </a:xfrm>
            <a:custGeom>
              <a:avLst/>
              <a:gdLst/>
              <a:ahLst/>
              <a:cxnLst/>
              <a:rect l="l" t="t" r="r" b="b"/>
              <a:pathLst>
                <a:path w="8064500" extrusionOk="0">
                  <a:moveTo>
                    <a:pt x="0" y="0"/>
                  </a:moveTo>
                  <a:lnTo>
                    <a:pt x="8064004" y="0"/>
                  </a:lnTo>
                </a:path>
              </a:pathLst>
            </a:custGeom>
            <a:grpFill/>
            <a:ln w="12700">
              <a:solidFill>
                <a:srgbClr val="3D1C79"/>
              </a:solidFill>
            </a:ln>
          </p:spPr>
          <p:txBody>
            <a:bodyPr wrap="square" lIns="0" tIns="0" rIns="0" bIns="0" rtlCol="0"/>
            <a:lstStyle/>
            <a:p>
              <a:pPr defTabSz="913380">
                <a:defRPr/>
              </a:pPr>
              <a:endParaRPr sz="2400">
                <a:solidFill>
                  <a:prstClr val="black"/>
                </a:solidFill>
              </a:endParaRPr>
            </a:p>
          </p:txBody>
        </p:sp>
      </p:grpSp>
      <p:sp>
        <p:nvSpPr>
          <p:cNvPr id="4" name="object 18"/>
          <p:cNvSpPr txBox="1"/>
          <p:nvPr userDrawn="1"/>
        </p:nvSpPr>
        <p:spPr bwMode="auto">
          <a:xfrm>
            <a:off x="9492081" y="284416"/>
            <a:ext cx="2536935" cy="509541"/>
          </a:xfrm>
          <a:prstGeom prst="rect">
            <a:avLst/>
          </a:prstGeom>
        </p:spPr>
        <p:txBody>
          <a:bodyPr vert="horz" wrap="square" lIns="0" tIns="16933" rIns="0" bIns="0" rtlCol="0">
            <a:spAutoFit/>
          </a:bodyPr>
          <a:lstStyle/>
          <a:p>
            <a:pPr marL="16933" defTabSz="913380">
              <a:spcBef>
                <a:spcPts val="133"/>
              </a:spcBef>
              <a:defRPr/>
            </a:pPr>
            <a:r>
              <a:rPr lang="fr-FR" sz="1600" dirty="0">
                <a:solidFill>
                  <a:srgbClr val="FFFFFF"/>
                </a:solidFill>
                <a:cs typeface="Calibri"/>
              </a:rPr>
              <a:t>L’Agefiph et son offre de services et d’aides financières</a:t>
            </a:r>
            <a:endParaRPr sz="1600" dirty="0">
              <a:solidFill>
                <a:prstClr val="black"/>
              </a:solidFill>
              <a:cs typeface="Calibri"/>
            </a:endParaRPr>
          </a:p>
        </p:txBody>
      </p:sp>
    </p:spTree>
    <p:custDataLst>
      <p:tags r:id="rId1"/>
    </p:custDataLst>
    <p:extLst>
      <p:ext uri="{BB962C8B-B14F-4D97-AF65-F5344CB8AC3E}">
        <p14:creationId xmlns:p14="http://schemas.microsoft.com/office/powerpoint/2010/main" val="3436852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email">
            <a:extLst>
              <a:ext uri="{28A0092B-C50C-407E-A947-70E740481C1C}">
                <a14:useLocalDpi xmlns:a14="http://schemas.microsoft.com/office/drawing/2010/main"/>
              </a:ext>
            </a:extLst>
          </a:blip>
          <a:stretch>
            <a:fillRect/>
          </a:stretch>
        </p:blipFill>
        <p:spPr>
          <a:xfrm>
            <a:off x="848" y="1963"/>
            <a:ext cx="12190407" cy="6532247"/>
          </a:xfrm>
          <a:prstGeom prst="rect">
            <a:avLst/>
          </a:prstGeom>
        </p:spPr>
      </p:pic>
      <p:sp>
        <p:nvSpPr>
          <p:cNvPr id="2" name="Holder 2"/>
          <p:cNvSpPr>
            <a:spLocks noGrp="1"/>
          </p:cNvSpPr>
          <p:nvPr>
            <p:ph type="title"/>
          </p:nvPr>
        </p:nvSpPr>
        <p:spPr/>
        <p:txBody>
          <a:bodyPr lIns="0" tIns="0" rIns="0" bIns="0"/>
          <a:lstStyle>
            <a:lvl1pPr>
              <a:defRPr sz="4100" b="1" i="0">
                <a:solidFill>
                  <a:schemeClr val="bg1"/>
                </a:solidFill>
                <a:latin typeface="Instant-5Heavy"/>
                <a:cs typeface="Instant-5Heavy"/>
              </a:defRPr>
            </a:lvl1pPr>
          </a:lstStyle>
          <a:p>
            <a:endParaRPr/>
          </a:p>
        </p:txBody>
      </p:sp>
      <p:sp>
        <p:nvSpPr>
          <p:cNvPr id="3" name="Holder 3"/>
          <p:cNvSpPr>
            <a:spLocks noGrp="1"/>
          </p:cNvSpPr>
          <p:nvPr>
            <p:ph type="ftr" sz="quarter" idx="5"/>
          </p:nvPr>
        </p:nvSpPr>
        <p:spPr/>
        <p:txBody>
          <a:bodyPr lIns="0" tIns="0" rIns="0" bIns="0"/>
          <a:lstStyle>
            <a:lvl1pPr>
              <a:defRPr sz="1900" b="1" i="0">
                <a:solidFill>
                  <a:srgbClr val="6C00C4"/>
                </a:solidFill>
                <a:latin typeface="Instant-4Slow"/>
                <a:cs typeface="Instant-4Slow"/>
              </a:defRPr>
            </a:lvl1pPr>
          </a:lstStyle>
          <a:p>
            <a:pPr marL="11516">
              <a:spcBef>
                <a:spcPts val="109"/>
              </a:spcBef>
            </a:pPr>
            <a:r>
              <a:rPr lang="fr-FR"/>
              <a:t>1</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pPr defTabSz="913380"/>
            <a:fld id="{1D8BD707-D9CF-40AE-B4C6-C98DA3205C09}" type="datetimeFigureOut">
              <a:rPr lang="en-US" smtClean="0">
                <a:solidFill>
                  <a:prstClr val="black">
                    <a:tint val="75000"/>
                  </a:prstClr>
                </a:solidFill>
              </a:rPr>
              <a:pPr defTabSz="913380"/>
              <a:t>12/5/2023</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
        <p:nvSpPr>
          <p:cNvPr id="13" name="Rectangle 12">
            <a:extLst>
              <a:ext uri="{FF2B5EF4-FFF2-40B4-BE49-F238E27FC236}">
                <a16:creationId xmlns:a16="http://schemas.microsoft.com/office/drawing/2014/main" id="{F681D1C2-3C3D-81A4-099F-03914AB2EACC}"/>
              </a:ext>
            </a:extLst>
          </p:cNvPr>
          <p:cNvSpPr/>
          <p:nvPr userDrawn="1"/>
        </p:nvSpPr>
        <p:spPr>
          <a:xfrm>
            <a:off x="-11857" y="-570897"/>
            <a:ext cx="419252" cy="398001"/>
          </a:xfrm>
          <a:prstGeom prst="rect">
            <a:avLst/>
          </a:prstGeom>
          <a:solidFill>
            <a:srgbClr val="6C00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14" name="Rectangle 13">
            <a:extLst>
              <a:ext uri="{FF2B5EF4-FFF2-40B4-BE49-F238E27FC236}">
                <a16:creationId xmlns:a16="http://schemas.microsoft.com/office/drawing/2014/main" id="{0A7FBEDD-0B54-902C-2E81-17550A9342AE}"/>
              </a:ext>
            </a:extLst>
          </p:cNvPr>
          <p:cNvSpPr/>
          <p:nvPr userDrawn="1"/>
        </p:nvSpPr>
        <p:spPr>
          <a:xfrm>
            <a:off x="447807" y="-570897"/>
            <a:ext cx="419252" cy="398001"/>
          </a:xfrm>
          <a:prstGeom prst="rect">
            <a:avLst/>
          </a:prstGeom>
          <a:solidFill>
            <a:srgbClr val="7E53D8"/>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15" name="Rectangle 14">
            <a:extLst>
              <a:ext uri="{FF2B5EF4-FFF2-40B4-BE49-F238E27FC236}">
                <a16:creationId xmlns:a16="http://schemas.microsoft.com/office/drawing/2014/main" id="{14F5321D-9950-C0B5-4697-D161C6A58FD4}"/>
              </a:ext>
            </a:extLst>
          </p:cNvPr>
          <p:cNvSpPr/>
          <p:nvPr userDrawn="1"/>
        </p:nvSpPr>
        <p:spPr>
          <a:xfrm>
            <a:off x="907471" y="-570897"/>
            <a:ext cx="419252" cy="398001"/>
          </a:xfrm>
          <a:prstGeom prst="rect">
            <a:avLst/>
          </a:prstGeom>
          <a:solidFill>
            <a:srgbClr val="EE6810"/>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17" name="Rectangle 16">
            <a:extLst>
              <a:ext uri="{FF2B5EF4-FFF2-40B4-BE49-F238E27FC236}">
                <a16:creationId xmlns:a16="http://schemas.microsoft.com/office/drawing/2014/main" id="{2F4963A1-032C-6026-F10E-2380FF7434C6}"/>
              </a:ext>
            </a:extLst>
          </p:cNvPr>
          <p:cNvSpPr/>
          <p:nvPr userDrawn="1"/>
        </p:nvSpPr>
        <p:spPr>
          <a:xfrm>
            <a:off x="1826799" y="-570897"/>
            <a:ext cx="419252" cy="398001"/>
          </a:xfrm>
          <a:prstGeom prst="rect">
            <a:avLst/>
          </a:prstGeom>
          <a:solidFill>
            <a:srgbClr val="0056A4"/>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18" name="Rectangle 17">
            <a:extLst>
              <a:ext uri="{FF2B5EF4-FFF2-40B4-BE49-F238E27FC236}">
                <a16:creationId xmlns:a16="http://schemas.microsoft.com/office/drawing/2014/main" id="{51F1F023-0B79-8903-F744-B94B69FC0560}"/>
              </a:ext>
            </a:extLst>
          </p:cNvPr>
          <p:cNvSpPr/>
          <p:nvPr userDrawn="1"/>
        </p:nvSpPr>
        <p:spPr>
          <a:xfrm>
            <a:off x="2286463" y="-570897"/>
            <a:ext cx="419252" cy="398001"/>
          </a:xfrm>
          <a:prstGeom prst="rect">
            <a:avLst/>
          </a:prstGeom>
          <a:solidFill>
            <a:srgbClr val="339A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19" name="Rectangle 18">
            <a:extLst>
              <a:ext uri="{FF2B5EF4-FFF2-40B4-BE49-F238E27FC236}">
                <a16:creationId xmlns:a16="http://schemas.microsoft.com/office/drawing/2014/main" id="{8840E3BD-D792-6DC7-5030-F9665D39357A}"/>
              </a:ext>
            </a:extLst>
          </p:cNvPr>
          <p:cNvSpPr/>
          <p:nvPr userDrawn="1"/>
        </p:nvSpPr>
        <p:spPr>
          <a:xfrm>
            <a:off x="3205795" y="-570897"/>
            <a:ext cx="419252" cy="398001"/>
          </a:xfrm>
          <a:prstGeom prst="rect">
            <a:avLst/>
          </a:prstGeom>
          <a:solidFill>
            <a:srgbClr val="CCCC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20" name="Rectangle 19">
            <a:extLst>
              <a:ext uri="{FF2B5EF4-FFF2-40B4-BE49-F238E27FC236}">
                <a16:creationId xmlns:a16="http://schemas.microsoft.com/office/drawing/2014/main" id="{1A493C5A-4BFC-B14D-062D-915AF5C49CEF}"/>
              </a:ext>
            </a:extLst>
          </p:cNvPr>
          <p:cNvSpPr/>
          <p:nvPr userDrawn="1"/>
        </p:nvSpPr>
        <p:spPr>
          <a:xfrm>
            <a:off x="1367135" y="-570897"/>
            <a:ext cx="419252" cy="398001"/>
          </a:xfrm>
          <a:prstGeom prst="rect">
            <a:avLst/>
          </a:prstGeom>
          <a:solidFill>
            <a:srgbClr val="F4C436"/>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21" name="Rectangle 20">
            <a:extLst>
              <a:ext uri="{FF2B5EF4-FFF2-40B4-BE49-F238E27FC236}">
                <a16:creationId xmlns:a16="http://schemas.microsoft.com/office/drawing/2014/main" id="{29D9DE1C-33A7-A798-540C-53B7B025E48D}"/>
              </a:ext>
            </a:extLst>
          </p:cNvPr>
          <p:cNvSpPr/>
          <p:nvPr userDrawn="1"/>
        </p:nvSpPr>
        <p:spPr>
          <a:xfrm>
            <a:off x="2746127" y="-570897"/>
            <a:ext cx="419252" cy="398001"/>
          </a:xfrm>
          <a:prstGeom prst="rect">
            <a:avLst/>
          </a:prstGeom>
          <a:solidFill>
            <a:srgbClr val="6699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Tree>
    <p:extLst>
      <p:ext uri="{BB962C8B-B14F-4D97-AF65-F5344CB8AC3E}">
        <p14:creationId xmlns:p14="http://schemas.microsoft.com/office/powerpoint/2010/main" val="30215284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PhAnim="0" type="titleOnly" userDrawn="1">
  <p:cSld name="texte">
    <p:spTree>
      <p:nvGrpSpPr>
        <p:cNvPr id="1" name=""/>
        <p:cNvGrpSpPr/>
        <p:nvPr/>
      </p:nvGrpSpPr>
      <p:grpSpPr bwMode="auto">
        <a:xfrm>
          <a:off x="0" y="0"/>
          <a:ext cx="0" cy="0"/>
          <a:chOff x="0" y="0"/>
          <a:chExt cx="0" cy="0"/>
        </a:xfrm>
      </p:grpSpPr>
      <p:pic>
        <p:nvPicPr>
          <p:cNvPr id="6" name="Image 5"/>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tretch/>
        </p:blipFill>
        <p:spPr bwMode="auto">
          <a:xfrm>
            <a:off x="0" y="0"/>
            <a:ext cx="12192000" cy="1016000"/>
          </a:xfrm>
          <a:prstGeom prst="rect">
            <a:avLst/>
          </a:prstGeom>
        </p:spPr>
      </p:pic>
      <p:pic>
        <p:nvPicPr>
          <p:cNvPr id="14" name="object 19"/>
          <p:cNvPicPr/>
          <p:nvPr userDrawn="1"/>
        </p:nvPicPr>
        <p:blipFill>
          <a:blip r:embed="rId4" cstate="email">
            <a:extLst>
              <a:ext uri="{28A0092B-C50C-407E-A947-70E740481C1C}">
                <a14:useLocalDpi xmlns:a14="http://schemas.microsoft.com/office/drawing/2010/main"/>
              </a:ext>
            </a:extLst>
          </a:blip>
          <a:stretch/>
        </p:blipFill>
        <p:spPr bwMode="auto">
          <a:xfrm>
            <a:off x="10360032" y="6250797"/>
            <a:ext cx="1123989" cy="291611"/>
          </a:xfrm>
          <a:prstGeom prst="rect">
            <a:avLst/>
          </a:prstGeom>
        </p:spPr>
      </p:pic>
      <p:sp>
        <p:nvSpPr>
          <p:cNvPr id="2" name="Title 1"/>
          <p:cNvSpPr>
            <a:spLocks noGrp="1"/>
          </p:cNvSpPr>
          <p:nvPr>
            <p:ph type="title"/>
          </p:nvPr>
        </p:nvSpPr>
        <p:spPr bwMode="auto">
          <a:xfrm>
            <a:off x="720001" y="36"/>
            <a:ext cx="7883739" cy="989351"/>
          </a:xfrm>
        </p:spPr>
        <p:txBody>
          <a:bodyPr anchor="ctr">
            <a:normAutofit/>
          </a:bodyPr>
          <a:lstStyle>
            <a:lvl1pPr>
              <a:defRPr sz="2700">
                <a:solidFill>
                  <a:schemeClr val="bg1"/>
                </a:solidFill>
              </a:defRPr>
            </a:lvl1pPr>
          </a:lstStyle>
          <a:p>
            <a:pPr>
              <a:defRPr/>
            </a:pPr>
            <a:r>
              <a:rPr lang="fr-FR"/>
              <a:t>Modifiez le style du titre</a:t>
            </a:r>
            <a:endParaRPr lang="en-US"/>
          </a:p>
        </p:txBody>
      </p:sp>
      <p:sp>
        <p:nvSpPr>
          <p:cNvPr id="5" name="Slide Number Placeholder 4"/>
          <p:cNvSpPr>
            <a:spLocks noGrp="1"/>
          </p:cNvSpPr>
          <p:nvPr>
            <p:ph type="sldNum" sz="quarter" idx="12"/>
          </p:nvPr>
        </p:nvSpPr>
        <p:spPr bwMode="auto">
          <a:xfrm>
            <a:off x="719999" y="6214040"/>
            <a:ext cx="5614724" cy="365125"/>
          </a:xfrm>
        </p:spPr>
        <p:txBody>
          <a:bodyPr/>
          <a:lstStyle>
            <a:lvl1pPr algn="l">
              <a:defRPr sz="1900" b="1">
                <a:solidFill>
                  <a:schemeClr val="bg2"/>
                </a:solidFill>
              </a:defRPr>
            </a:lvl1pPr>
          </a:lstStyle>
          <a:p>
            <a:pPr>
              <a:defRPr/>
            </a:pPr>
            <a:fld id="{C1E48367-6F54-424E-8344-F1406F2B8E02}" type="slidenum">
              <a:rPr lang="fr-FR">
                <a:solidFill>
                  <a:srgbClr val="E7E6E6"/>
                </a:solidFill>
              </a:rPr>
              <a:pPr>
                <a:defRPr/>
              </a:pPr>
              <a:t>‹N°›</a:t>
            </a:fld>
            <a:r>
              <a:rPr lang="fr-FR">
                <a:solidFill>
                  <a:srgbClr val="E7E6E6"/>
                </a:solidFill>
              </a:rPr>
              <a:t> |</a:t>
            </a:r>
            <a:endParaRPr>
              <a:solidFill>
                <a:srgbClr val="E7E6E6"/>
              </a:solidFill>
            </a:endParaRPr>
          </a:p>
        </p:txBody>
      </p:sp>
      <p:grpSp>
        <p:nvGrpSpPr>
          <p:cNvPr id="15" name="object 2"/>
          <p:cNvGrpSpPr/>
          <p:nvPr userDrawn="1"/>
        </p:nvGrpSpPr>
        <p:grpSpPr bwMode="auto">
          <a:xfrm>
            <a:off x="9000000" y="432000"/>
            <a:ext cx="401320" cy="401320"/>
            <a:chOff x="6755003" y="325548"/>
            <a:chExt cx="300990" cy="300990"/>
          </a:xfrm>
        </p:grpSpPr>
        <p:sp>
          <p:nvSpPr>
            <p:cNvPr id="16" name="object 6"/>
            <p:cNvSpPr/>
            <p:nvPr/>
          </p:nvSpPr>
          <p:spPr bwMode="auto">
            <a:xfrm>
              <a:off x="6755003" y="325548"/>
              <a:ext cx="300990" cy="300990"/>
            </a:xfrm>
            <a:custGeom>
              <a:avLst/>
              <a:gdLst/>
              <a:ahLst/>
              <a:cxnLst/>
              <a:rect l="l" t="t" r="r" b="b"/>
              <a:pathLst>
                <a:path w="300990" h="300990" extrusionOk="0">
                  <a:moveTo>
                    <a:pt x="150368" y="0"/>
                  </a:moveTo>
                  <a:lnTo>
                    <a:pt x="102840" y="7666"/>
                  </a:lnTo>
                  <a:lnTo>
                    <a:pt x="61562" y="29013"/>
                  </a:lnTo>
                  <a:lnTo>
                    <a:pt x="29012" y="61565"/>
                  </a:lnTo>
                  <a:lnTo>
                    <a:pt x="7665" y="102846"/>
                  </a:lnTo>
                  <a:lnTo>
                    <a:pt x="0" y="150380"/>
                  </a:lnTo>
                  <a:lnTo>
                    <a:pt x="7665" y="197908"/>
                  </a:lnTo>
                  <a:lnTo>
                    <a:pt x="29012" y="239185"/>
                  </a:lnTo>
                  <a:lnTo>
                    <a:pt x="61562" y="271736"/>
                  </a:lnTo>
                  <a:lnTo>
                    <a:pt x="102840" y="293082"/>
                  </a:lnTo>
                  <a:lnTo>
                    <a:pt x="150368" y="300748"/>
                  </a:lnTo>
                  <a:lnTo>
                    <a:pt x="197895" y="293082"/>
                  </a:lnTo>
                  <a:lnTo>
                    <a:pt x="239173" y="271736"/>
                  </a:lnTo>
                  <a:lnTo>
                    <a:pt x="271723" y="239185"/>
                  </a:lnTo>
                  <a:lnTo>
                    <a:pt x="293070" y="197908"/>
                  </a:lnTo>
                  <a:lnTo>
                    <a:pt x="300736" y="150380"/>
                  </a:lnTo>
                  <a:lnTo>
                    <a:pt x="293070" y="102846"/>
                  </a:lnTo>
                  <a:lnTo>
                    <a:pt x="271723" y="61565"/>
                  </a:lnTo>
                  <a:lnTo>
                    <a:pt x="239173" y="29013"/>
                  </a:lnTo>
                  <a:lnTo>
                    <a:pt x="197895" y="7666"/>
                  </a:lnTo>
                  <a:lnTo>
                    <a:pt x="150368" y="0"/>
                  </a:lnTo>
                  <a:close/>
                </a:path>
              </a:pathLst>
            </a:custGeom>
            <a:solidFill>
              <a:srgbClr val="E5DCF7"/>
            </a:solidFill>
          </p:spPr>
          <p:txBody>
            <a:bodyPr wrap="square" lIns="0" tIns="0" rIns="0" bIns="0" rtlCol="0"/>
            <a:lstStyle/>
            <a:p>
              <a:pPr defTabSz="913380">
                <a:defRPr/>
              </a:pPr>
              <a:endParaRPr sz="2400">
                <a:solidFill>
                  <a:prstClr val="black"/>
                </a:solidFill>
              </a:endParaRPr>
            </a:p>
          </p:txBody>
        </p:sp>
        <p:pic>
          <p:nvPicPr>
            <p:cNvPr id="17" name="object 7"/>
            <p:cNvPicPr/>
            <p:nvPr/>
          </p:nvPicPr>
          <p:blipFill>
            <a:blip r:embed="rId5" cstate="email">
              <a:extLst>
                <a:ext uri="{28A0092B-C50C-407E-A947-70E740481C1C}">
                  <a14:useLocalDpi xmlns:a14="http://schemas.microsoft.com/office/drawing/2010/main"/>
                </a:ext>
              </a:extLst>
            </a:blip>
            <a:stretch/>
          </p:blipFill>
          <p:spPr bwMode="auto">
            <a:xfrm>
              <a:off x="6812995" y="376142"/>
              <a:ext cx="162869" cy="181606"/>
            </a:xfrm>
            <a:prstGeom prst="rect">
              <a:avLst/>
            </a:prstGeom>
          </p:spPr>
        </p:pic>
      </p:grpSp>
      <p:grpSp>
        <p:nvGrpSpPr>
          <p:cNvPr id="8" name="object 9"/>
          <p:cNvGrpSpPr/>
          <p:nvPr userDrawn="1"/>
        </p:nvGrpSpPr>
        <p:grpSpPr bwMode="auto">
          <a:xfrm>
            <a:off x="720001" y="140024"/>
            <a:ext cx="10752667" cy="5972528"/>
            <a:chOff x="540000" y="125005"/>
            <a:chExt cx="8064500" cy="4479396"/>
          </a:xfrm>
        </p:grpSpPr>
        <p:sp>
          <p:nvSpPr>
            <p:cNvPr id="9" name="object 12"/>
            <p:cNvSpPr/>
            <p:nvPr/>
          </p:nvSpPr>
          <p:spPr bwMode="auto">
            <a:xfrm>
              <a:off x="6537600" y="125005"/>
              <a:ext cx="321310" cy="321310"/>
            </a:xfrm>
            <a:custGeom>
              <a:avLst/>
              <a:gdLst/>
              <a:ahLst/>
              <a:cxnLst/>
              <a:rect l="l" t="t" r="r" b="b"/>
              <a:pathLst>
                <a:path w="321309" h="321309" extrusionOk="0">
                  <a:moveTo>
                    <a:pt x="160578" y="0"/>
                  </a:moveTo>
                  <a:lnTo>
                    <a:pt x="109823" y="8187"/>
                  </a:lnTo>
                  <a:lnTo>
                    <a:pt x="65743" y="30987"/>
                  </a:lnTo>
                  <a:lnTo>
                    <a:pt x="30982" y="65751"/>
                  </a:lnTo>
                  <a:lnTo>
                    <a:pt x="8186" y="109835"/>
                  </a:lnTo>
                  <a:lnTo>
                    <a:pt x="0" y="160591"/>
                  </a:lnTo>
                  <a:lnTo>
                    <a:pt x="8186" y="211347"/>
                  </a:lnTo>
                  <a:lnTo>
                    <a:pt x="30982" y="255431"/>
                  </a:lnTo>
                  <a:lnTo>
                    <a:pt x="65743" y="290195"/>
                  </a:lnTo>
                  <a:lnTo>
                    <a:pt x="109823" y="312995"/>
                  </a:lnTo>
                  <a:lnTo>
                    <a:pt x="160578" y="321182"/>
                  </a:lnTo>
                  <a:lnTo>
                    <a:pt x="211339" y="312995"/>
                  </a:lnTo>
                  <a:lnTo>
                    <a:pt x="255424" y="290195"/>
                  </a:lnTo>
                  <a:lnTo>
                    <a:pt x="290186" y="255431"/>
                  </a:lnTo>
                  <a:lnTo>
                    <a:pt x="312983" y="211347"/>
                  </a:lnTo>
                  <a:lnTo>
                    <a:pt x="321170" y="160591"/>
                  </a:lnTo>
                  <a:lnTo>
                    <a:pt x="312983" y="109835"/>
                  </a:lnTo>
                  <a:lnTo>
                    <a:pt x="290186" y="65751"/>
                  </a:lnTo>
                  <a:lnTo>
                    <a:pt x="255424" y="30987"/>
                  </a:lnTo>
                  <a:lnTo>
                    <a:pt x="211339" y="8187"/>
                  </a:lnTo>
                  <a:lnTo>
                    <a:pt x="160578" y="0"/>
                  </a:lnTo>
                  <a:close/>
                </a:path>
              </a:pathLst>
            </a:custGeom>
            <a:solidFill>
              <a:srgbClr val="7D52D7"/>
            </a:solidFill>
          </p:spPr>
          <p:txBody>
            <a:bodyPr wrap="square" lIns="0" tIns="0" rIns="0" bIns="0" rtlCol="0"/>
            <a:lstStyle/>
            <a:p>
              <a:pPr defTabSz="913380">
                <a:defRPr/>
              </a:pPr>
              <a:endParaRPr sz="2400">
                <a:solidFill>
                  <a:prstClr val="black"/>
                </a:solidFill>
              </a:endParaRPr>
            </a:p>
          </p:txBody>
        </p:sp>
        <p:pic>
          <p:nvPicPr>
            <p:cNvPr id="10" name="object 13"/>
            <p:cNvPicPr/>
            <p:nvPr/>
          </p:nvPicPr>
          <p:blipFill>
            <a:blip r:embed="rId6" cstate="email">
              <a:extLst>
                <a:ext uri="{28A0092B-C50C-407E-A947-70E740481C1C}">
                  <a14:useLocalDpi xmlns:a14="http://schemas.microsoft.com/office/drawing/2010/main"/>
                </a:ext>
              </a:extLst>
            </a:blip>
            <a:stretch/>
          </p:blipFill>
          <p:spPr bwMode="auto">
            <a:xfrm>
              <a:off x="6572999" y="210883"/>
              <a:ext cx="250367" cy="164071"/>
            </a:xfrm>
            <a:prstGeom prst="rect">
              <a:avLst/>
            </a:prstGeom>
          </p:spPr>
        </p:pic>
        <p:pic>
          <p:nvPicPr>
            <p:cNvPr id="11" name="object 14"/>
            <p:cNvPicPr/>
            <p:nvPr/>
          </p:nvPicPr>
          <p:blipFill>
            <a:blip r:embed="rId7" cstate="email">
              <a:extLst>
                <a:ext uri="{28A0092B-C50C-407E-A947-70E740481C1C}">
                  <a14:useLocalDpi xmlns:a14="http://schemas.microsoft.com/office/drawing/2010/main"/>
                </a:ext>
              </a:extLst>
            </a:blip>
            <a:stretch/>
          </p:blipFill>
          <p:spPr bwMode="auto">
            <a:xfrm>
              <a:off x="6632943" y="255841"/>
              <a:ext cx="157175" cy="92225"/>
            </a:xfrm>
            <a:prstGeom prst="rect">
              <a:avLst/>
            </a:prstGeom>
          </p:spPr>
        </p:pic>
        <p:pic>
          <p:nvPicPr>
            <p:cNvPr id="12" name="object 16"/>
            <p:cNvPicPr/>
            <p:nvPr/>
          </p:nvPicPr>
          <p:blipFill>
            <a:blip r:embed="rId8" cstate="email">
              <a:extLst>
                <a:ext uri="{28A0092B-C50C-407E-A947-70E740481C1C}">
                  <a14:useLocalDpi xmlns:a14="http://schemas.microsoft.com/office/drawing/2010/main"/>
                </a:ext>
              </a:extLst>
            </a:blip>
            <a:stretch/>
          </p:blipFill>
          <p:spPr bwMode="auto">
            <a:xfrm>
              <a:off x="6597658" y="234085"/>
              <a:ext cx="217999" cy="112035"/>
            </a:xfrm>
            <a:prstGeom prst="rect">
              <a:avLst/>
            </a:prstGeom>
          </p:spPr>
        </p:pic>
        <p:sp>
          <p:nvSpPr>
            <p:cNvPr id="13" name="object 17"/>
            <p:cNvSpPr/>
            <p:nvPr/>
          </p:nvSpPr>
          <p:spPr bwMode="auto">
            <a:xfrm>
              <a:off x="540000" y="4604401"/>
              <a:ext cx="8064500" cy="0"/>
            </a:xfrm>
            <a:custGeom>
              <a:avLst/>
              <a:gdLst/>
              <a:ahLst/>
              <a:cxnLst/>
              <a:rect l="l" t="t" r="r" b="b"/>
              <a:pathLst>
                <a:path w="8064500" extrusionOk="0">
                  <a:moveTo>
                    <a:pt x="0" y="0"/>
                  </a:moveTo>
                  <a:lnTo>
                    <a:pt x="8064004" y="0"/>
                  </a:lnTo>
                </a:path>
              </a:pathLst>
            </a:custGeom>
            <a:grpFill/>
            <a:ln w="12700">
              <a:solidFill>
                <a:srgbClr val="3D1C79"/>
              </a:solidFill>
            </a:ln>
          </p:spPr>
          <p:txBody>
            <a:bodyPr wrap="square" lIns="0" tIns="0" rIns="0" bIns="0" rtlCol="0"/>
            <a:lstStyle/>
            <a:p>
              <a:pPr defTabSz="913380">
                <a:defRPr/>
              </a:pPr>
              <a:endParaRPr sz="2400">
                <a:solidFill>
                  <a:prstClr val="black"/>
                </a:solidFill>
              </a:endParaRPr>
            </a:p>
          </p:txBody>
        </p:sp>
      </p:grpSp>
      <p:sp>
        <p:nvSpPr>
          <p:cNvPr id="4" name="object 18"/>
          <p:cNvSpPr txBox="1"/>
          <p:nvPr userDrawn="1"/>
        </p:nvSpPr>
        <p:spPr bwMode="auto">
          <a:xfrm>
            <a:off x="9492081" y="284416"/>
            <a:ext cx="2536935" cy="509541"/>
          </a:xfrm>
          <a:prstGeom prst="rect">
            <a:avLst/>
          </a:prstGeom>
        </p:spPr>
        <p:txBody>
          <a:bodyPr vert="horz" wrap="square" lIns="0" tIns="16933" rIns="0" bIns="0" rtlCol="0">
            <a:spAutoFit/>
          </a:bodyPr>
          <a:lstStyle/>
          <a:p>
            <a:pPr marL="16933" defTabSz="913380">
              <a:spcBef>
                <a:spcPts val="133"/>
              </a:spcBef>
              <a:defRPr/>
            </a:pPr>
            <a:r>
              <a:rPr lang="fr-FR" sz="1600" dirty="0">
                <a:solidFill>
                  <a:srgbClr val="FFFFFF"/>
                </a:solidFill>
                <a:cs typeface="Calibri"/>
              </a:rPr>
              <a:t>L’Agefiph et son offre de services et d’aides financières</a:t>
            </a:r>
            <a:endParaRPr sz="1600" dirty="0">
              <a:solidFill>
                <a:prstClr val="black"/>
              </a:solidFill>
              <a:cs typeface="Calibri"/>
            </a:endParaRPr>
          </a:p>
        </p:txBody>
      </p:sp>
    </p:spTree>
    <p:custDataLst>
      <p:tags r:id="rId1"/>
    </p:custDataLst>
    <p:extLst>
      <p:ext uri="{BB962C8B-B14F-4D97-AF65-F5344CB8AC3E}">
        <p14:creationId xmlns:p14="http://schemas.microsoft.com/office/powerpoint/2010/main" val="3436852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100" b="1" i="0">
                <a:solidFill>
                  <a:schemeClr val="bg1"/>
                </a:solidFill>
                <a:latin typeface="Instant-5Heavy"/>
                <a:cs typeface="Instant-5Heavy"/>
              </a:defRPr>
            </a:lvl1pPr>
          </a:lstStyle>
          <a:p>
            <a:endParaRPr/>
          </a:p>
        </p:txBody>
      </p:sp>
      <p:sp>
        <p:nvSpPr>
          <p:cNvPr id="3" name="Holder 3"/>
          <p:cNvSpPr>
            <a:spLocks noGrp="1"/>
          </p:cNvSpPr>
          <p:nvPr>
            <p:ph type="body" idx="1"/>
          </p:nvPr>
        </p:nvSpPr>
        <p:spPr/>
        <p:txBody>
          <a:bodyPr lIns="0" tIns="0" rIns="0" bIns="0"/>
          <a:lstStyle>
            <a:lvl1pPr>
              <a:defRPr sz="1600" b="1" i="0">
                <a:solidFill>
                  <a:schemeClr val="tx1"/>
                </a:solidFill>
                <a:latin typeface="Instant-5Heavy"/>
                <a:cs typeface="Instant-5Heavy"/>
              </a:defRPr>
            </a:lvl1pPr>
          </a:lstStyle>
          <a:p>
            <a:endParaRPr/>
          </a:p>
        </p:txBody>
      </p:sp>
      <p:sp>
        <p:nvSpPr>
          <p:cNvPr id="4" name="Holder 4"/>
          <p:cNvSpPr>
            <a:spLocks noGrp="1"/>
          </p:cNvSpPr>
          <p:nvPr>
            <p:ph type="ftr" sz="quarter" idx="5"/>
          </p:nvPr>
        </p:nvSpPr>
        <p:spPr/>
        <p:txBody>
          <a:bodyPr lIns="0" tIns="0" rIns="0" bIns="0"/>
          <a:lstStyle>
            <a:lvl1pPr>
              <a:defRPr sz="1900" b="1" i="0">
                <a:solidFill>
                  <a:srgbClr val="6C00C4"/>
                </a:solidFill>
                <a:latin typeface="Instant-4Slow"/>
                <a:cs typeface="Instant-4Slow"/>
              </a:defRPr>
            </a:lvl1pPr>
          </a:lstStyle>
          <a:p>
            <a:pPr marL="11516">
              <a:spcBef>
                <a:spcPts val="109"/>
              </a:spcBef>
            </a:pPr>
            <a:r>
              <a:rPr lang="fr-FR"/>
              <a:t>Webinaire-Lancement Inclu'Pro Formation Agefiph Ile de France</a:t>
            </a:r>
            <a:endParaRPr lang="fr-F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defTabSz="913380"/>
            <a:fld id="{B43A4F54-EED8-4D48-8891-426CB24ED236}" type="datetime1">
              <a:rPr lang="fr-FR" smtClean="0">
                <a:solidFill>
                  <a:prstClr val="black">
                    <a:tint val="75000"/>
                  </a:prstClr>
                </a:solidFill>
              </a:rPr>
              <a:pPr defTabSz="913380"/>
              <a:t>05/12/2023</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8030477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PhAnim="0" type="titleOnly" userDrawn="1">
  <p:cSld name="texte">
    <p:spTree>
      <p:nvGrpSpPr>
        <p:cNvPr id="1" name=""/>
        <p:cNvGrpSpPr/>
        <p:nvPr/>
      </p:nvGrpSpPr>
      <p:grpSpPr bwMode="auto">
        <a:xfrm>
          <a:off x="0" y="0"/>
          <a:ext cx="0" cy="0"/>
          <a:chOff x="0" y="0"/>
          <a:chExt cx="0" cy="0"/>
        </a:xfrm>
      </p:grpSpPr>
      <p:pic>
        <p:nvPicPr>
          <p:cNvPr id="6" name="Image 5"/>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tretch/>
        </p:blipFill>
        <p:spPr bwMode="auto">
          <a:xfrm>
            <a:off x="0" y="0"/>
            <a:ext cx="12192000" cy="1016000"/>
          </a:xfrm>
          <a:prstGeom prst="rect">
            <a:avLst/>
          </a:prstGeom>
        </p:spPr>
      </p:pic>
      <p:pic>
        <p:nvPicPr>
          <p:cNvPr id="14" name="object 19"/>
          <p:cNvPicPr/>
          <p:nvPr userDrawn="1"/>
        </p:nvPicPr>
        <p:blipFill>
          <a:blip r:embed="rId4" cstate="email">
            <a:extLst>
              <a:ext uri="{28A0092B-C50C-407E-A947-70E740481C1C}">
                <a14:useLocalDpi xmlns:a14="http://schemas.microsoft.com/office/drawing/2010/main"/>
              </a:ext>
            </a:extLst>
          </a:blip>
          <a:stretch/>
        </p:blipFill>
        <p:spPr bwMode="auto">
          <a:xfrm>
            <a:off x="10360032" y="6250797"/>
            <a:ext cx="1123989" cy="291611"/>
          </a:xfrm>
          <a:prstGeom prst="rect">
            <a:avLst/>
          </a:prstGeom>
        </p:spPr>
      </p:pic>
      <p:sp>
        <p:nvSpPr>
          <p:cNvPr id="2" name="Title 1"/>
          <p:cNvSpPr>
            <a:spLocks noGrp="1"/>
          </p:cNvSpPr>
          <p:nvPr>
            <p:ph type="title"/>
          </p:nvPr>
        </p:nvSpPr>
        <p:spPr bwMode="auto">
          <a:xfrm>
            <a:off x="720001" y="36"/>
            <a:ext cx="7883739" cy="989351"/>
          </a:xfrm>
        </p:spPr>
        <p:txBody>
          <a:bodyPr anchor="ctr">
            <a:normAutofit/>
          </a:bodyPr>
          <a:lstStyle>
            <a:lvl1pPr>
              <a:defRPr sz="2700">
                <a:solidFill>
                  <a:schemeClr val="bg1"/>
                </a:solidFill>
              </a:defRPr>
            </a:lvl1pPr>
          </a:lstStyle>
          <a:p>
            <a:pPr>
              <a:defRPr/>
            </a:pPr>
            <a:r>
              <a:rPr lang="fr-FR"/>
              <a:t>Modifiez le style du titre</a:t>
            </a:r>
            <a:endParaRPr lang="en-US"/>
          </a:p>
        </p:txBody>
      </p:sp>
      <p:sp>
        <p:nvSpPr>
          <p:cNvPr id="5" name="Slide Number Placeholder 4"/>
          <p:cNvSpPr>
            <a:spLocks noGrp="1"/>
          </p:cNvSpPr>
          <p:nvPr>
            <p:ph type="sldNum" sz="quarter" idx="12"/>
          </p:nvPr>
        </p:nvSpPr>
        <p:spPr bwMode="auto">
          <a:xfrm>
            <a:off x="719999" y="6214040"/>
            <a:ext cx="5614724" cy="365125"/>
          </a:xfrm>
        </p:spPr>
        <p:txBody>
          <a:bodyPr/>
          <a:lstStyle>
            <a:lvl1pPr algn="l">
              <a:defRPr sz="1900" b="1">
                <a:solidFill>
                  <a:schemeClr val="bg2"/>
                </a:solidFill>
              </a:defRPr>
            </a:lvl1pPr>
          </a:lstStyle>
          <a:p>
            <a:pPr>
              <a:defRPr/>
            </a:pPr>
            <a:fld id="{C1E48367-6F54-424E-8344-F1406F2B8E02}" type="slidenum">
              <a:rPr lang="fr-FR">
                <a:solidFill>
                  <a:srgbClr val="E7E6E6"/>
                </a:solidFill>
              </a:rPr>
              <a:pPr>
                <a:defRPr/>
              </a:pPr>
              <a:t>‹N°›</a:t>
            </a:fld>
            <a:r>
              <a:rPr lang="fr-FR">
                <a:solidFill>
                  <a:srgbClr val="E7E6E6"/>
                </a:solidFill>
              </a:rPr>
              <a:t> |</a:t>
            </a:r>
            <a:endParaRPr>
              <a:solidFill>
                <a:srgbClr val="E7E6E6"/>
              </a:solidFill>
            </a:endParaRPr>
          </a:p>
        </p:txBody>
      </p:sp>
      <p:grpSp>
        <p:nvGrpSpPr>
          <p:cNvPr id="15" name="object 2"/>
          <p:cNvGrpSpPr/>
          <p:nvPr userDrawn="1"/>
        </p:nvGrpSpPr>
        <p:grpSpPr bwMode="auto">
          <a:xfrm>
            <a:off x="9000000" y="432000"/>
            <a:ext cx="401320" cy="401320"/>
            <a:chOff x="6755003" y="325548"/>
            <a:chExt cx="300990" cy="300990"/>
          </a:xfrm>
        </p:grpSpPr>
        <p:sp>
          <p:nvSpPr>
            <p:cNvPr id="16" name="object 6"/>
            <p:cNvSpPr/>
            <p:nvPr/>
          </p:nvSpPr>
          <p:spPr bwMode="auto">
            <a:xfrm>
              <a:off x="6755003" y="325548"/>
              <a:ext cx="300990" cy="300990"/>
            </a:xfrm>
            <a:custGeom>
              <a:avLst/>
              <a:gdLst/>
              <a:ahLst/>
              <a:cxnLst/>
              <a:rect l="l" t="t" r="r" b="b"/>
              <a:pathLst>
                <a:path w="300990" h="300990" extrusionOk="0">
                  <a:moveTo>
                    <a:pt x="150368" y="0"/>
                  </a:moveTo>
                  <a:lnTo>
                    <a:pt x="102840" y="7666"/>
                  </a:lnTo>
                  <a:lnTo>
                    <a:pt x="61562" y="29013"/>
                  </a:lnTo>
                  <a:lnTo>
                    <a:pt x="29012" y="61565"/>
                  </a:lnTo>
                  <a:lnTo>
                    <a:pt x="7665" y="102846"/>
                  </a:lnTo>
                  <a:lnTo>
                    <a:pt x="0" y="150380"/>
                  </a:lnTo>
                  <a:lnTo>
                    <a:pt x="7665" y="197908"/>
                  </a:lnTo>
                  <a:lnTo>
                    <a:pt x="29012" y="239185"/>
                  </a:lnTo>
                  <a:lnTo>
                    <a:pt x="61562" y="271736"/>
                  </a:lnTo>
                  <a:lnTo>
                    <a:pt x="102840" y="293082"/>
                  </a:lnTo>
                  <a:lnTo>
                    <a:pt x="150368" y="300748"/>
                  </a:lnTo>
                  <a:lnTo>
                    <a:pt x="197895" y="293082"/>
                  </a:lnTo>
                  <a:lnTo>
                    <a:pt x="239173" y="271736"/>
                  </a:lnTo>
                  <a:lnTo>
                    <a:pt x="271723" y="239185"/>
                  </a:lnTo>
                  <a:lnTo>
                    <a:pt x="293070" y="197908"/>
                  </a:lnTo>
                  <a:lnTo>
                    <a:pt x="300736" y="150380"/>
                  </a:lnTo>
                  <a:lnTo>
                    <a:pt x="293070" y="102846"/>
                  </a:lnTo>
                  <a:lnTo>
                    <a:pt x="271723" y="61565"/>
                  </a:lnTo>
                  <a:lnTo>
                    <a:pt x="239173" y="29013"/>
                  </a:lnTo>
                  <a:lnTo>
                    <a:pt x="197895" y="7666"/>
                  </a:lnTo>
                  <a:lnTo>
                    <a:pt x="150368" y="0"/>
                  </a:lnTo>
                  <a:close/>
                </a:path>
              </a:pathLst>
            </a:custGeom>
            <a:solidFill>
              <a:srgbClr val="E5DCF7"/>
            </a:solidFill>
          </p:spPr>
          <p:txBody>
            <a:bodyPr wrap="square" lIns="0" tIns="0" rIns="0" bIns="0" rtlCol="0"/>
            <a:lstStyle/>
            <a:p>
              <a:pPr defTabSz="913380">
                <a:defRPr/>
              </a:pPr>
              <a:endParaRPr sz="2400">
                <a:solidFill>
                  <a:prstClr val="black"/>
                </a:solidFill>
              </a:endParaRPr>
            </a:p>
          </p:txBody>
        </p:sp>
        <p:pic>
          <p:nvPicPr>
            <p:cNvPr id="17" name="object 7"/>
            <p:cNvPicPr/>
            <p:nvPr/>
          </p:nvPicPr>
          <p:blipFill>
            <a:blip r:embed="rId5" cstate="email">
              <a:extLst>
                <a:ext uri="{28A0092B-C50C-407E-A947-70E740481C1C}">
                  <a14:useLocalDpi xmlns:a14="http://schemas.microsoft.com/office/drawing/2010/main"/>
                </a:ext>
              </a:extLst>
            </a:blip>
            <a:stretch/>
          </p:blipFill>
          <p:spPr bwMode="auto">
            <a:xfrm>
              <a:off x="6812995" y="376142"/>
              <a:ext cx="162869" cy="181606"/>
            </a:xfrm>
            <a:prstGeom prst="rect">
              <a:avLst/>
            </a:prstGeom>
          </p:spPr>
        </p:pic>
      </p:grpSp>
      <p:grpSp>
        <p:nvGrpSpPr>
          <p:cNvPr id="8" name="object 9"/>
          <p:cNvGrpSpPr/>
          <p:nvPr userDrawn="1"/>
        </p:nvGrpSpPr>
        <p:grpSpPr bwMode="auto">
          <a:xfrm>
            <a:off x="720001" y="140024"/>
            <a:ext cx="10752667" cy="5972528"/>
            <a:chOff x="540000" y="125005"/>
            <a:chExt cx="8064500" cy="4479396"/>
          </a:xfrm>
        </p:grpSpPr>
        <p:sp>
          <p:nvSpPr>
            <p:cNvPr id="9" name="object 12"/>
            <p:cNvSpPr/>
            <p:nvPr/>
          </p:nvSpPr>
          <p:spPr bwMode="auto">
            <a:xfrm>
              <a:off x="6537600" y="125005"/>
              <a:ext cx="321310" cy="321310"/>
            </a:xfrm>
            <a:custGeom>
              <a:avLst/>
              <a:gdLst/>
              <a:ahLst/>
              <a:cxnLst/>
              <a:rect l="l" t="t" r="r" b="b"/>
              <a:pathLst>
                <a:path w="321309" h="321309" extrusionOk="0">
                  <a:moveTo>
                    <a:pt x="160578" y="0"/>
                  </a:moveTo>
                  <a:lnTo>
                    <a:pt x="109823" y="8187"/>
                  </a:lnTo>
                  <a:lnTo>
                    <a:pt x="65743" y="30987"/>
                  </a:lnTo>
                  <a:lnTo>
                    <a:pt x="30982" y="65751"/>
                  </a:lnTo>
                  <a:lnTo>
                    <a:pt x="8186" y="109835"/>
                  </a:lnTo>
                  <a:lnTo>
                    <a:pt x="0" y="160591"/>
                  </a:lnTo>
                  <a:lnTo>
                    <a:pt x="8186" y="211347"/>
                  </a:lnTo>
                  <a:lnTo>
                    <a:pt x="30982" y="255431"/>
                  </a:lnTo>
                  <a:lnTo>
                    <a:pt x="65743" y="290195"/>
                  </a:lnTo>
                  <a:lnTo>
                    <a:pt x="109823" y="312995"/>
                  </a:lnTo>
                  <a:lnTo>
                    <a:pt x="160578" y="321182"/>
                  </a:lnTo>
                  <a:lnTo>
                    <a:pt x="211339" y="312995"/>
                  </a:lnTo>
                  <a:lnTo>
                    <a:pt x="255424" y="290195"/>
                  </a:lnTo>
                  <a:lnTo>
                    <a:pt x="290186" y="255431"/>
                  </a:lnTo>
                  <a:lnTo>
                    <a:pt x="312983" y="211347"/>
                  </a:lnTo>
                  <a:lnTo>
                    <a:pt x="321170" y="160591"/>
                  </a:lnTo>
                  <a:lnTo>
                    <a:pt x="312983" y="109835"/>
                  </a:lnTo>
                  <a:lnTo>
                    <a:pt x="290186" y="65751"/>
                  </a:lnTo>
                  <a:lnTo>
                    <a:pt x="255424" y="30987"/>
                  </a:lnTo>
                  <a:lnTo>
                    <a:pt x="211339" y="8187"/>
                  </a:lnTo>
                  <a:lnTo>
                    <a:pt x="160578" y="0"/>
                  </a:lnTo>
                  <a:close/>
                </a:path>
              </a:pathLst>
            </a:custGeom>
            <a:solidFill>
              <a:srgbClr val="7D52D7"/>
            </a:solidFill>
          </p:spPr>
          <p:txBody>
            <a:bodyPr wrap="square" lIns="0" tIns="0" rIns="0" bIns="0" rtlCol="0"/>
            <a:lstStyle/>
            <a:p>
              <a:pPr defTabSz="913380">
                <a:defRPr/>
              </a:pPr>
              <a:endParaRPr sz="2400">
                <a:solidFill>
                  <a:prstClr val="black"/>
                </a:solidFill>
              </a:endParaRPr>
            </a:p>
          </p:txBody>
        </p:sp>
        <p:pic>
          <p:nvPicPr>
            <p:cNvPr id="10" name="object 13"/>
            <p:cNvPicPr/>
            <p:nvPr/>
          </p:nvPicPr>
          <p:blipFill>
            <a:blip r:embed="rId6" cstate="email">
              <a:extLst>
                <a:ext uri="{28A0092B-C50C-407E-A947-70E740481C1C}">
                  <a14:useLocalDpi xmlns:a14="http://schemas.microsoft.com/office/drawing/2010/main"/>
                </a:ext>
              </a:extLst>
            </a:blip>
            <a:stretch/>
          </p:blipFill>
          <p:spPr bwMode="auto">
            <a:xfrm>
              <a:off x="6572999" y="210883"/>
              <a:ext cx="250367" cy="164071"/>
            </a:xfrm>
            <a:prstGeom prst="rect">
              <a:avLst/>
            </a:prstGeom>
          </p:spPr>
        </p:pic>
        <p:pic>
          <p:nvPicPr>
            <p:cNvPr id="11" name="object 14"/>
            <p:cNvPicPr/>
            <p:nvPr/>
          </p:nvPicPr>
          <p:blipFill>
            <a:blip r:embed="rId7" cstate="email">
              <a:extLst>
                <a:ext uri="{28A0092B-C50C-407E-A947-70E740481C1C}">
                  <a14:useLocalDpi xmlns:a14="http://schemas.microsoft.com/office/drawing/2010/main"/>
                </a:ext>
              </a:extLst>
            </a:blip>
            <a:stretch/>
          </p:blipFill>
          <p:spPr bwMode="auto">
            <a:xfrm>
              <a:off x="6632943" y="255841"/>
              <a:ext cx="157175" cy="92225"/>
            </a:xfrm>
            <a:prstGeom prst="rect">
              <a:avLst/>
            </a:prstGeom>
          </p:spPr>
        </p:pic>
        <p:pic>
          <p:nvPicPr>
            <p:cNvPr id="12" name="object 16"/>
            <p:cNvPicPr/>
            <p:nvPr/>
          </p:nvPicPr>
          <p:blipFill>
            <a:blip r:embed="rId8" cstate="email">
              <a:extLst>
                <a:ext uri="{28A0092B-C50C-407E-A947-70E740481C1C}">
                  <a14:useLocalDpi xmlns:a14="http://schemas.microsoft.com/office/drawing/2010/main"/>
                </a:ext>
              </a:extLst>
            </a:blip>
            <a:stretch/>
          </p:blipFill>
          <p:spPr bwMode="auto">
            <a:xfrm>
              <a:off x="6597658" y="234085"/>
              <a:ext cx="217999" cy="112035"/>
            </a:xfrm>
            <a:prstGeom prst="rect">
              <a:avLst/>
            </a:prstGeom>
          </p:spPr>
        </p:pic>
        <p:sp>
          <p:nvSpPr>
            <p:cNvPr id="13" name="object 17"/>
            <p:cNvSpPr/>
            <p:nvPr/>
          </p:nvSpPr>
          <p:spPr bwMode="auto">
            <a:xfrm>
              <a:off x="540000" y="4604401"/>
              <a:ext cx="8064500" cy="0"/>
            </a:xfrm>
            <a:custGeom>
              <a:avLst/>
              <a:gdLst/>
              <a:ahLst/>
              <a:cxnLst/>
              <a:rect l="l" t="t" r="r" b="b"/>
              <a:pathLst>
                <a:path w="8064500" extrusionOk="0">
                  <a:moveTo>
                    <a:pt x="0" y="0"/>
                  </a:moveTo>
                  <a:lnTo>
                    <a:pt x="8064004" y="0"/>
                  </a:lnTo>
                </a:path>
              </a:pathLst>
            </a:custGeom>
            <a:grpFill/>
            <a:ln w="12700">
              <a:solidFill>
                <a:srgbClr val="3D1C79"/>
              </a:solidFill>
            </a:ln>
          </p:spPr>
          <p:txBody>
            <a:bodyPr wrap="square" lIns="0" tIns="0" rIns="0" bIns="0" rtlCol="0"/>
            <a:lstStyle/>
            <a:p>
              <a:pPr defTabSz="913380">
                <a:defRPr/>
              </a:pPr>
              <a:endParaRPr sz="2400">
                <a:solidFill>
                  <a:prstClr val="black"/>
                </a:solidFill>
              </a:endParaRPr>
            </a:p>
          </p:txBody>
        </p:sp>
      </p:grpSp>
      <p:sp>
        <p:nvSpPr>
          <p:cNvPr id="4" name="object 18"/>
          <p:cNvSpPr txBox="1"/>
          <p:nvPr userDrawn="1"/>
        </p:nvSpPr>
        <p:spPr bwMode="auto">
          <a:xfrm>
            <a:off x="9492081" y="284416"/>
            <a:ext cx="2536935" cy="509541"/>
          </a:xfrm>
          <a:prstGeom prst="rect">
            <a:avLst/>
          </a:prstGeom>
        </p:spPr>
        <p:txBody>
          <a:bodyPr vert="horz" wrap="square" lIns="0" tIns="16933" rIns="0" bIns="0" rtlCol="0">
            <a:spAutoFit/>
          </a:bodyPr>
          <a:lstStyle/>
          <a:p>
            <a:pPr marL="16933" defTabSz="913380">
              <a:spcBef>
                <a:spcPts val="133"/>
              </a:spcBef>
              <a:defRPr/>
            </a:pPr>
            <a:r>
              <a:rPr lang="fr-FR" sz="1600" dirty="0">
                <a:solidFill>
                  <a:srgbClr val="FFFFFF"/>
                </a:solidFill>
                <a:cs typeface="Calibri"/>
              </a:rPr>
              <a:t>L’Agefiph et son offre de services et d’aides financières</a:t>
            </a:r>
            <a:endParaRPr sz="1600" dirty="0">
              <a:solidFill>
                <a:prstClr val="black"/>
              </a:solidFill>
              <a:cs typeface="Calibri"/>
            </a:endParaRPr>
          </a:p>
        </p:txBody>
      </p:sp>
    </p:spTree>
    <p:custDataLst>
      <p:tags r:id="rId1"/>
    </p:custDataLst>
    <p:extLst>
      <p:ext uri="{BB962C8B-B14F-4D97-AF65-F5344CB8AC3E}">
        <p14:creationId xmlns:p14="http://schemas.microsoft.com/office/powerpoint/2010/main" val="3436852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100" b="1" i="0">
                <a:solidFill>
                  <a:schemeClr val="bg1"/>
                </a:solidFill>
                <a:latin typeface="Instant-5Heavy"/>
                <a:cs typeface="Instant-5Heavy"/>
              </a:defRPr>
            </a:lvl1pPr>
          </a:lstStyle>
          <a:p>
            <a:endParaRPr/>
          </a:p>
        </p:txBody>
      </p:sp>
      <p:sp>
        <p:nvSpPr>
          <p:cNvPr id="3" name="Holder 3"/>
          <p:cNvSpPr>
            <a:spLocks noGrp="1"/>
          </p:cNvSpPr>
          <p:nvPr>
            <p:ph type="body" idx="1"/>
          </p:nvPr>
        </p:nvSpPr>
        <p:spPr/>
        <p:txBody>
          <a:bodyPr lIns="0" tIns="0" rIns="0" bIns="0"/>
          <a:lstStyle>
            <a:lvl1pPr>
              <a:defRPr sz="1600" b="1" i="0">
                <a:solidFill>
                  <a:schemeClr val="tx1"/>
                </a:solidFill>
                <a:latin typeface="Instant-5Heavy"/>
                <a:cs typeface="Instant-5Heavy"/>
              </a:defRPr>
            </a:lvl1pPr>
          </a:lstStyle>
          <a:p>
            <a:endParaRPr/>
          </a:p>
        </p:txBody>
      </p:sp>
      <p:sp>
        <p:nvSpPr>
          <p:cNvPr id="4" name="Holder 4"/>
          <p:cNvSpPr>
            <a:spLocks noGrp="1"/>
          </p:cNvSpPr>
          <p:nvPr>
            <p:ph type="ftr" sz="quarter" idx="5"/>
          </p:nvPr>
        </p:nvSpPr>
        <p:spPr/>
        <p:txBody>
          <a:bodyPr lIns="0" tIns="0" rIns="0" bIns="0"/>
          <a:lstStyle>
            <a:lvl1pPr>
              <a:defRPr sz="1900" b="1" i="0">
                <a:solidFill>
                  <a:srgbClr val="6C00C4"/>
                </a:solidFill>
                <a:latin typeface="Instant-4Slow"/>
                <a:cs typeface="Instant-4Slow"/>
              </a:defRPr>
            </a:lvl1pPr>
          </a:lstStyle>
          <a:p>
            <a:pPr marL="11516">
              <a:spcBef>
                <a:spcPts val="109"/>
              </a:spcBef>
            </a:pPr>
            <a:r>
              <a:rPr lang="fr-FR"/>
              <a:t>Webinaire-Lancement Inclu'Pro Formation Agefiph Ile de France</a:t>
            </a:r>
            <a:endParaRPr lang="fr-F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defTabSz="913380"/>
            <a:fld id="{B43A4F54-EED8-4D48-8891-426CB24ED236}" type="datetime1">
              <a:rPr lang="fr-FR" smtClean="0">
                <a:solidFill>
                  <a:prstClr val="black">
                    <a:tint val="75000"/>
                  </a:prstClr>
                </a:solidFill>
              </a:rPr>
              <a:pPr defTabSz="913380"/>
              <a:t>05/12/2023</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8030477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100" b="1" i="0">
                <a:solidFill>
                  <a:schemeClr val="bg1"/>
                </a:solidFill>
                <a:latin typeface="Instant-5Heavy"/>
                <a:cs typeface="Instant-5Heavy"/>
              </a:defRPr>
            </a:lvl1pPr>
          </a:lstStyle>
          <a:p>
            <a:endParaRPr/>
          </a:p>
        </p:txBody>
      </p:sp>
      <p:sp>
        <p:nvSpPr>
          <p:cNvPr id="3" name="Holder 3"/>
          <p:cNvSpPr>
            <a:spLocks noGrp="1"/>
          </p:cNvSpPr>
          <p:nvPr>
            <p:ph type="body" idx="1"/>
          </p:nvPr>
        </p:nvSpPr>
        <p:spPr/>
        <p:txBody>
          <a:bodyPr lIns="0" tIns="0" rIns="0" bIns="0"/>
          <a:lstStyle>
            <a:lvl1pPr>
              <a:defRPr sz="1600" b="1" i="0">
                <a:solidFill>
                  <a:schemeClr val="tx1"/>
                </a:solidFill>
                <a:latin typeface="Instant-5Heavy"/>
                <a:cs typeface="Instant-5Heavy"/>
              </a:defRPr>
            </a:lvl1pPr>
          </a:lstStyle>
          <a:p>
            <a:endParaRPr/>
          </a:p>
        </p:txBody>
      </p:sp>
      <p:sp>
        <p:nvSpPr>
          <p:cNvPr id="4" name="Holder 4"/>
          <p:cNvSpPr>
            <a:spLocks noGrp="1"/>
          </p:cNvSpPr>
          <p:nvPr>
            <p:ph type="ftr" sz="quarter" idx="5"/>
          </p:nvPr>
        </p:nvSpPr>
        <p:spPr/>
        <p:txBody>
          <a:bodyPr lIns="0" tIns="0" rIns="0" bIns="0"/>
          <a:lstStyle>
            <a:lvl1pPr>
              <a:defRPr sz="1900" b="1" i="0">
                <a:solidFill>
                  <a:srgbClr val="6C00C4"/>
                </a:solidFill>
                <a:latin typeface="Instant-4Slow"/>
                <a:cs typeface="Instant-4Slow"/>
              </a:defRPr>
            </a:lvl1pPr>
          </a:lstStyle>
          <a:p>
            <a:pPr marL="11516">
              <a:spcBef>
                <a:spcPts val="109"/>
              </a:spcBef>
            </a:pPr>
            <a:r>
              <a:rPr lang="fr-FR"/>
              <a:t>Webinaire-Lancement Inclu'Pro Formation Agefiph Ile de France</a:t>
            </a:r>
            <a:endParaRPr lang="fr-F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defTabSz="913380"/>
            <a:fld id="{B43A4F54-EED8-4D48-8891-426CB24ED236}" type="datetime1">
              <a:rPr lang="fr-FR" smtClean="0">
                <a:solidFill>
                  <a:prstClr val="black">
                    <a:tint val="75000"/>
                  </a:prstClr>
                </a:solidFill>
              </a:rPr>
              <a:pPr defTabSz="913380"/>
              <a:t>05/12/2023</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8030477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100" b="1" i="0">
                <a:solidFill>
                  <a:schemeClr val="bg1"/>
                </a:solidFill>
                <a:latin typeface="Instant-5Heavy"/>
                <a:cs typeface="Instant-5Heavy"/>
              </a:defRPr>
            </a:lvl1pPr>
          </a:lstStyle>
          <a:p>
            <a:endParaRPr/>
          </a:p>
        </p:txBody>
      </p:sp>
      <p:sp>
        <p:nvSpPr>
          <p:cNvPr id="3" name="Holder 3"/>
          <p:cNvSpPr>
            <a:spLocks noGrp="1"/>
          </p:cNvSpPr>
          <p:nvPr>
            <p:ph type="body" idx="1"/>
          </p:nvPr>
        </p:nvSpPr>
        <p:spPr/>
        <p:txBody>
          <a:bodyPr lIns="0" tIns="0" rIns="0" bIns="0"/>
          <a:lstStyle>
            <a:lvl1pPr>
              <a:defRPr sz="1600" b="1" i="0">
                <a:solidFill>
                  <a:schemeClr val="tx1"/>
                </a:solidFill>
                <a:latin typeface="Instant-5Heavy"/>
                <a:cs typeface="Instant-5Heavy"/>
              </a:defRPr>
            </a:lvl1pPr>
          </a:lstStyle>
          <a:p>
            <a:endParaRPr/>
          </a:p>
        </p:txBody>
      </p:sp>
      <p:sp>
        <p:nvSpPr>
          <p:cNvPr id="4" name="Holder 4"/>
          <p:cNvSpPr>
            <a:spLocks noGrp="1"/>
          </p:cNvSpPr>
          <p:nvPr>
            <p:ph type="ftr" sz="quarter" idx="5"/>
          </p:nvPr>
        </p:nvSpPr>
        <p:spPr/>
        <p:txBody>
          <a:bodyPr lIns="0" tIns="0" rIns="0" bIns="0"/>
          <a:lstStyle>
            <a:lvl1pPr>
              <a:defRPr sz="1900" b="1" i="0">
                <a:solidFill>
                  <a:srgbClr val="6C00C4"/>
                </a:solidFill>
                <a:latin typeface="Instant-4Slow"/>
                <a:cs typeface="Instant-4Slow"/>
              </a:defRPr>
            </a:lvl1pPr>
          </a:lstStyle>
          <a:p>
            <a:pPr marL="11516">
              <a:spcBef>
                <a:spcPts val="109"/>
              </a:spcBef>
            </a:pPr>
            <a:r>
              <a:rPr lang="fr-FR"/>
              <a:t>Webinaire-Lancement Inclu'Pro Formation Agefiph Ile de France</a:t>
            </a:r>
            <a:endParaRPr lang="fr-F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defTabSz="913380"/>
            <a:fld id="{B43A4F54-EED8-4D48-8891-426CB24ED236}" type="datetime1">
              <a:rPr lang="fr-FR" smtClean="0">
                <a:solidFill>
                  <a:prstClr val="black">
                    <a:tint val="75000"/>
                  </a:prstClr>
                </a:solidFill>
              </a:rPr>
              <a:pPr defTabSz="913380"/>
              <a:t>05/12/2023</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803047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4" y="365040"/>
            <a:ext cx="10515240" cy="1325160"/>
          </a:xfrm>
          <a:prstGeom prst="rect">
            <a:avLst/>
          </a:prstGeom>
        </p:spPr>
        <p:txBody>
          <a:bodyPr lIns="0" tIns="0" rIns="0" bIns="0" anchor="ctr"/>
          <a:lstStyle/>
          <a:p>
            <a:endParaRPr lang="fr-FR" sz="1900" b="0" strike="noStrike" spc="-1">
              <a:solidFill>
                <a:srgbClr val="000000"/>
              </a:solidFill>
              <a:latin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6_Sommaire">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C246781-5A42-4ABE-BE6A-4D4BBE8F158D}"/>
              </a:ext>
            </a:extLst>
          </p:cNvPr>
          <p:cNvSpPr>
            <a:spLocks noGrp="1"/>
          </p:cNvSpPr>
          <p:nvPr>
            <p:ph idx="1" hasCustomPrompt="1"/>
          </p:nvPr>
        </p:nvSpPr>
        <p:spPr>
          <a:xfrm>
            <a:off x="2283189" y="1335367"/>
            <a:ext cx="4067992" cy="943448"/>
          </a:xfrm>
        </p:spPr>
        <p:txBody>
          <a:bodyPr lIns="91350" tIns="45718" rIns="91350" bIns="45718" numCol="1" spcCol="179820"/>
          <a:lstStyle>
            <a:lvl1pPr marL="361594" indent="-361594">
              <a:spcAft>
                <a:spcPts val="1000"/>
              </a:spcAft>
              <a:buClr>
                <a:schemeClr val="accent1"/>
              </a:buClr>
              <a:buFont typeface="+mj-lt"/>
              <a:buAutoNum type="arabicPeriod"/>
              <a:defRPr sz="1900" b="0"/>
            </a:lvl1pPr>
            <a:lvl2pPr marL="627943" indent="-266405">
              <a:spcAft>
                <a:spcPts val="1000"/>
              </a:spcAft>
              <a:buFont typeface="+mj-lt"/>
              <a:buAutoNum type="arabicPeriod"/>
              <a:defRPr sz="1600" b="0">
                <a:solidFill>
                  <a:schemeClr val="tx1"/>
                </a:solidFill>
              </a:defRPr>
            </a:lvl2pPr>
            <a:lvl3pPr marL="445617" indent="-445617">
              <a:spcAft>
                <a:spcPts val="1000"/>
              </a:spcAft>
              <a:buFont typeface="+mj-lt"/>
              <a:buAutoNum type="arabicPeriod"/>
              <a:defRPr/>
            </a:lvl3pPr>
            <a:lvl4pPr marL="445617" indent="-445617">
              <a:spcAft>
                <a:spcPts val="1000"/>
              </a:spcAft>
              <a:buFont typeface="+mj-lt"/>
              <a:buAutoNum type="arabicPeriod"/>
              <a:defRPr/>
            </a:lvl4pPr>
            <a:lvl5pPr marL="445617" indent="-445617">
              <a:spcAft>
                <a:spcPts val="1000"/>
              </a:spcAft>
              <a:buFont typeface="+mj-lt"/>
              <a:buAutoNum type="arabicPeriod"/>
              <a:defRPr/>
            </a:lvl5pPr>
          </a:lstStyle>
          <a:p>
            <a:pPr lvl="0"/>
            <a:r>
              <a:rPr lang="fr-FR" dirty="0"/>
              <a:t>Modifier les styles du texte du masque</a:t>
            </a:r>
          </a:p>
          <a:p>
            <a:pPr lvl="1"/>
            <a:r>
              <a:rPr lang="fr-FR" dirty="0"/>
              <a:t>Deuxième niveau</a:t>
            </a:r>
          </a:p>
        </p:txBody>
      </p:sp>
      <p:sp>
        <p:nvSpPr>
          <p:cNvPr id="6" name="Espace réservé du numéro de diapositive 5">
            <a:extLst>
              <a:ext uri="{FF2B5EF4-FFF2-40B4-BE49-F238E27FC236}">
                <a16:creationId xmlns:a16="http://schemas.microsoft.com/office/drawing/2014/main" id="{DD444A91-2518-442A-B551-9C7B40225555}"/>
              </a:ext>
            </a:extLst>
          </p:cNvPr>
          <p:cNvSpPr>
            <a:spLocks noGrp="1"/>
          </p:cNvSpPr>
          <p:nvPr>
            <p:ph type="sldNum" sz="quarter" idx="12"/>
          </p:nvPr>
        </p:nvSpPr>
        <p:spPr>
          <a:xfrm>
            <a:off x="8778240" y="6379465"/>
            <a:ext cx="2804160" cy="251183"/>
          </a:xfrm>
        </p:spPr>
        <p:txBody>
          <a:bodyPr/>
          <a:lstStyle/>
          <a:p>
            <a:fld id="{CAD88D1B-CF5F-403D-AB18-4344A17FAE8C}" type="slidenum">
              <a:rPr lang="fr-FR" smtClean="0">
                <a:solidFill>
                  <a:prstClr val="black">
                    <a:tint val="75000"/>
                  </a:prstClr>
                </a:solidFill>
              </a:rPr>
              <a:pPr/>
              <a:t>‹N°›</a:t>
            </a:fld>
            <a:endParaRPr lang="fr-FR">
              <a:solidFill>
                <a:prstClr val="black">
                  <a:tint val="75000"/>
                </a:prstClr>
              </a:solidFill>
            </a:endParaRPr>
          </a:p>
        </p:txBody>
      </p:sp>
      <p:sp>
        <p:nvSpPr>
          <p:cNvPr id="10" name="Espace réservé du contenu 2">
            <a:extLst>
              <a:ext uri="{FF2B5EF4-FFF2-40B4-BE49-F238E27FC236}">
                <a16:creationId xmlns:a16="http://schemas.microsoft.com/office/drawing/2014/main" id="{27F183F9-54BC-43B6-8CF1-C17E05369D9C}"/>
              </a:ext>
            </a:extLst>
          </p:cNvPr>
          <p:cNvSpPr>
            <a:spLocks noGrp="1"/>
          </p:cNvSpPr>
          <p:nvPr>
            <p:ph idx="14" hasCustomPrompt="1"/>
          </p:nvPr>
        </p:nvSpPr>
        <p:spPr>
          <a:xfrm>
            <a:off x="6966241" y="1335367"/>
            <a:ext cx="4067992" cy="1404124"/>
          </a:xfrm>
        </p:spPr>
        <p:txBody>
          <a:bodyPr lIns="91350" tIns="45718" rIns="91350" bIns="45718" numCol="1" spcCol="179820"/>
          <a:lstStyle>
            <a:lvl1pPr marL="445617" indent="-445617">
              <a:spcAft>
                <a:spcPts val="1000"/>
              </a:spcAft>
              <a:buClr>
                <a:schemeClr val="tx2"/>
              </a:buClr>
              <a:buFont typeface="+mj-lt"/>
              <a:buAutoNum type="arabicPeriod"/>
              <a:defRPr lang="fr-FR" sz="1900" b="0" kern="1200" dirty="0">
                <a:solidFill>
                  <a:schemeClr val="tx1"/>
                </a:solidFill>
                <a:latin typeface="+mn-lt"/>
                <a:ea typeface="+mn-ea"/>
                <a:cs typeface="+mn-cs"/>
              </a:defRPr>
            </a:lvl1pPr>
            <a:lvl2pPr marL="704084" indent="-342546">
              <a:spcAft>
                <a:spcPts val="1000"/>
              </a:spcAft>
              <a:buFont typeface="+mj-lt"/>
              <a:buAutoNum type="arabicPeriod"/>
              <a:defRPr lang="fr-FR" sz="1600" b="0" kern="1200" dirty="0">
                <a:solidFill>
                  <a:schemeClr val="tx1"/>
                </a:solidFill>
                <a:latin typeface="+mn-lt"/>
                <a:ea typeface="+mn-ea"/>
                <a:cs typeface="+mn-cs"/>
              </a:defRPr>
            </a:lvl2pPr>
            <a:lvl3pPr marL="445617" indent="-445617">
              <a:spcAft>
                <a:spcPts val="1000"/>
              </a:spcAft>
              <a:buFont typeface="+mj-lt"/>
              <a:buAutoNum type="arabicPeriod"/>
              <a:defRPr/>
            </a:lvl3pPr>
            <a:lvl4pPr marL="445617" indent="-445617">
              <a:spcAft>
                <a:spcPts val="1000"/>
              </a:spcAft>
              <a:buFont typeface="+mj-lt"/>
              <a:buAutoNum type="arabicPeriod"/>
              <a:defRPr/>
            </a:lvl4pPr>
            <a:lvl5pPr marL="445617" indent="-445617">
              <a:spcAft>
                <a:spcPts val="1000"/>
              </a:spcAft>
              <a:buFont typeface="+mj-lt"/>
              <a:buAutoNum type="arabicPeriod"/>
              <a:defRPr/>
            </a:lvl5pPr>
          </a:lstStyle>
          <a:p>
            <a:pPr marL="361594" lvl="0" indent="-361594" algn="l" defTabSz="685090" rtl="0" eaLnBrk="1" latinLnBrk="0" hangingPunct="1">
              <a:lnSpc>
                <a:spcPct val="110000"/>
              </a:lnSpc>
              <a:spcBef>
                <a:spcPts val="0"/>
              </a:spcBef>
              <a:spcAft>
                <a:spcPts val="1000"/>
              </a:spcAft>
              <a:buClr>
                <a:schemeClr val="accent1"/>
              </a:buClr>
              <a:buFont typeface="+mj-lt"/>
              <a:buAutoNum type="arabicPeriod"/>
            </a:pPr>
            <a:r>
              <a:rPr lang="fr-FR" dirty="0"/>
              <a:t>Modifier les styles du texte du masque</a:t>
            </a:r>
          </a:p>
          <a:p>
            <a:pPr marL="627943" lvl="1" indent="-266405" algn="l" defTabSz="685090" rtl="0" eaLnBrk="1" latinLnBrk="0" hangingPunct="1">
              <a:lnSpc>
                <a:spcPct val="110000"/>
              </a:lnSpc>
              <a:spcBef>
                <a:spcPts val="0"/>
              </a:spcBef>
              <a:spcAft>
                <a:spcPts val="1000"/>
              </a:spcAft>
              <a:buClr>
                <a:schemeClr val="accent1"/>
              </a:buClr>
              <a:buFont typeface="+mj-lt"/>
              <a:buAutoNum type="arabicPeriod"/>
            </a:pPr>
            <a:r>
              <a:rPr lang="fr-FR" dirty="0"/>
              <a:t>Deuxième niveau</a:t>
            </a:r>
          </a:p>
          <a:p>
            <a:pPr lvl="2"/>
            <a:endParaRPr lang="fr-FR" dirty="0"/>
          </a:p>
        </p:txBody>
      </p:sp>
      <p:grpSp>
        <p:nvGrpSpPr>
          <p:cNvPr id="16" name="object 2"/>
          <p:cNvGrpSpPr/>
          <p:nvPr userDrawn="1"/>
        </p:nvGrpSpPr>
        <p:grpSpPr>
          <a:xfrm>
            <a:off x="0" y="0"/>
            <a:ext cx="12192000" cy="1275080"/>
            <a:chOff x="0" y="0"/>
            <a:chExt cx="10692130" cy="1275080"/>
          </a:xfrm>
        </p:grpSpPr>
        <p:sp>
          <p:nvSpPr>
            <p:cNvPr id="17" name="object 3"/>
            <p:cNvSpPr/>
            <p:nvPr/>
          </p:nvSpPr>
          <p:spPr>
            <a:xfrm>
              <a:off x="0" y="0"/>
              <a:ext cx="10692130" cy="1266190"/>
            </a:xfrm>
            <a:custGeom>
              <a:avLst/>
              <a:gdLst/>
              <a:ahLst/>
              <a:cxnLst/>
              <a:rect l="l" t="t" r="r" b="b"/>
              <a:pathLst>
                <a:path w="10692130" h="1266190">
                  <a:moveTo>
                    <a:pt x="0" y="1265999"/>
                  </a:moveTo>
                  <a:lnTo>
                    <a:pt x="10692003" y="1265999"/>
                  </a:lnTo>
                  <a:lnTo>
                    <a:pt x="10692003" y="0"/>
                  </a:lnTo>
                  <a:lnTo>
                    <a:pt x="0" y="0"/>
                  </a:lnTo>
                  <a:lnTo>
                    <a:pt x="0" y="1265999"/>
                  </a:lnTo>
                  <a:close/>
                </a:path>
              </a:pathLst>
            </a:custGeom>
            <a:solidFill>
              <a:srgbClr val="6C00C4"/>
            </a:solidFill>
          </p:spPr>
          <p:txBody>
            <a:bodyPr wrap="square" lIns="0" tIns="0" rIns="0" bIns="0" rtlCol="0"/>
            <a:lstStyle/>
            <a:p>
              <a:pPr defTabSz="913380"/>
              <a:endParaRPr sz="1900">
                <a:solidFill>
                  <a:prstClr val="black"/>
                </a:solidFill>
              </a:endParaRPr>
            </a:p>
          </p:txBody>
        </p:sp>
        <p:sp>
          <p:nvSpPr>
            <p:cNvPr id="18" name="object 4"/>
            <p:cNvSpPr/>
            <p:nvPr/>
          </p:nvSpPr>
          <p:spPr>
            <a:xfrm>
              <a:off x="0" y="0"/>
              <a:ext cx="1673860" cy="1266190"/>
            </a:xfrm>
            <a:custGeom>
              <a:avLst/>
              <a:gdLst/>
              <a:ahLst/>
              <a:cxnLst/>
              <a:rect l="l" t="t" r="r" b="b"/>
              <a:pathLst>
                <a:path w="1673860" h="1266190">
                  <a:moveTo>
                    <a:pt x="1213708" y="0"/>
                  </a:moveTo>
                  <a:lnTo>
                    <a:pt x="0" y="0"/>
                  </a:lnTo>
                  <a:lnTo>
                    <a:pt x="0" y="1265999"/>
                  </a:lnTo>
                  <a:lnTo>
                    <a:pt x="1669206" y="1265999"/>
                  </a:lnTo>
                  <a:lnTo>
                    <a:pt x="1670634" y="1245926"/>
                  </a:lnTo>
                  <a:lnTo>
                    <a:pt x="1672682" y="1197946"/>
                  </a:lnTo>
                  <a:lnTo>
                    <a:pt x="1673368" y="1149625"/>
                  </a:lnTo>
                  <a:lnTo>
                    <a:pt x="1672682" y="1101304"/>
                  </a:lnTo>
                  <a:lnTo>
                    <a:pt x="1670634" y="1053325"/>
                  </a:lnTo>
                  <a:lnTo>
                    <a:pt x="1667245" y="1005704"/>
                  </a:lnTo>
                  <a:lnTo>
                    <a:pt x="1662533" y="958461"/>
                  </a:lnTo>
                  <a:lnTo>
                    <a:pt x="1656515" y="911615"/>
                  </a:lnTo>
                  <a:lnTo>
                    <a:pt x="1649211" y="865183"/>
                  </a:lnTo>
                  <a:lnTo>
                    <a:pt x="1640639" y="819185"/>
                  </a:lnTo>
                  <a:lnTo>
                    <a:pt x="1630818" y="773638"/>
                  </a:lnTo>
                  <a:lnTo>
                    <a:pt x="1619766" y="728562"/>
                  </a:lnTo>
                  <a:lnTo>
                    <a:pt x="1607502" y="683975"/>
                  </a:lnTo>
                  <a:lnTo>
                    <a:pt x="1594045" y="639896"/>
                  </a:lnTo>
                  <a:lnTo>
                    <a:pt x="1579412" y="596342"/>
                  </a:lnTo>
                  <a:lnTo>
                    <a:pt x="1563622" y="553334"/>
                  </a:lnTo>
                  <a:lnTo>
                    <a:pt x="1546694" y="510888"/>
                  </a:lnTo>
                  <a:lnTo>
                    <a:pt x="1528647" y="469024"/>
                  </a:lnTo>
                  <a:lnTo>
                    <a:pt x="1509499" y="427761"/>
                  </a:lnTo>
                  <a:lnTo>
                    <a:pt x="1489269" y="387116"/>
                  </a:lnTo>
                  <a:lnTo>
                    <a:pt x="1467975" y="347108"/>
                  </a:lnTo>
                  <a:lnTo>
                    <a:pt x="1445635" y="307757"/>
                  </a:lnTo>
                  <a:lnTo>
                    <a:pt x="1422268" y="269080"/>
                  </a:lnTo>
                  <a:lnTo>
                    <a:pt x="1397894" y="231096"/>
                  </a:lnTo>
                  <a:lnTo>
                    <a:pt x="1372529" y="193823"/>
                  </a:lnTo>
                  <a:lnTo>
                    <a:pt x="1346194" y="157281"/>
                  </a:lnTo>
                  <a:lnTo>
                    <a:pt x="1318906" y="121487"/>
                  </a:lnTo>
                  <a:lnTo>
                    <a:pt x="1290684" y="86460"/>
                  </a:lnTo>
                  <a:lnTo>
                    <a:pt x="1261546" y="52219"/>
                  </a:lnTo>
                  <a:lnTo>
                    <a:pt x="1231511" y="18783"/>
                  </a:lnTo>
                  <a:lnTo>
                    <a:pt x="1213708" y="0"/>
                  </a:lnTo>
                  <a:close/>
                </a:path>
              </a:pathLst>
            </a:custGeom>
            <a:solidFill>
              <a:srgbClr val="7E53D8"/>
            </a:solidFill>
          </p:spPr>
          <p:txBody>
            <a:bodyPr wrap="square" lIns="0" tIns="0" rIns="0" bIns="0" rtlCol="0"/>
            <a:lstStyle/>
            <a:p>
              <a:pPr defTabSz="913380"/>
              <a:endParaRPr sz="1900">
                <a:solidFill>
                  <a:prstClr val="black"/>
                </a:solidFill>
              </a:endParaRPr>
            </a:p>
          </p:txBody>
        </p:sp>
        <p:sp>
          <p:nvSpPr>
            <p:cNvPr id="19" name="object 5"/>
            <p:cNvSpPr/>
            <p:nvPr/>
          </p:nvSpPr>
          <p:spPr>
            <a:xfrm>
              <a:off x="0" y="0"/>
              <a:ext cx="10692130" cy="1275080"/>
            </a:xfrm>
            <a:custGeom>
              <a:avLst/>
              <a:gdLst/>
              <a:ahLst/>
              <a:cxnLst/>
              <a:rect l="l" t="t" r="r" b="b"/>
              <a:pathLst>
                <a:path w="10692130" h="1275080">
                  <a:moveTo>
                    <a:pt x="10692003" y="0"/>
                  </a:moveTo>
                  <a:lnTo>
                    <a:pt x="0" y="0"/>
                  </a:lnTo>
                  <a:lnTo>
                    <a:pt x="0" y="1274610"/>
                  </a:lnTo>
                  <a:lnTo>
                    <a:pt x="10692003" y="1274610"/>
                  </a:lnTo>
                  <a:lnTo>
                    <a:pt x="10692003" y="0"/>
                  </a:lnTo>
                  <a:close/>
                </a:path>
              </a:pathLst>
            </a:custGeom>
            <a:solidFill>
              <a:srgbClr val="611766">
                <a:alpha val="39999"/>
              </a:srgbClr>
            </a:solidFill>
          </p:spPr>
          <p:txBody>
            <a:bodyPr wrap="square" lIns="0" tIns="0" rIns="0" bIns="0" rtlCol="0"/>
            <a:lstStyle/>
            <a:p>
              <a:pPr defTabSz="913380"/>
              <a:endParaRPr sz="1900">
                <a:solidFill>
                  <a:prstClr val="black"/>
                </a:solidFill>
              </a:endParaRPr>
            </a:p>
          </p:txBody>
        </p:sp>
      </p:grpSp>
      <p:sp>
        <p:nvSpPr>
          <p:cNvPr id="4" name="Rectangle 3"/>
          <p:cNvSpPr/>
          <p:nvPr userDrawn="1"/>
        </p:nvSpPr>
        <p:spPr>
          <a:xfrm>
            <a:off x="3293044" y="6408517"/>
            <a:ext cx="262071" cy="2929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5" name="Rectangle 4"/>
          <p:cNvSpPr/>
          <p:nvPr userDrawn="1"/>
        </p:nvSpPr>
        <p:spPr>
          <a:xfrm>
            <a:off x="0" y="6094676"/>
            <a:ext cx="11821632" cy="3138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Tree>
    <p:extLst>
      <p:ext uri="{BB962C8B-B14F-4D97-AF65-F5344CB8AC3E}">
        <p14:creationId xmlns:p14="http://schemas.microsoft.com/office/powerpoint/2010/main" val="16433655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7_Sommaire">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C246781-5A42-4ABE-BE6A-4D4BBE8F158D}"/>
              </a:ext>
            </a:extLst>
          </p:cNvPr>
          <p:cNvSpPr>
            <a:spLocks noGrp="1"/>
          </p:cNvSpPr>
          <p:nvPr>
            <p:ph idx="1" hasCustomPrompt="1"/>
          </p:nvPr>
        </p:nvSpPr>
        <p:spPr>
          <a:xfrm>
            <a:off x="2283189" y="1335367"/>
            <a:ext cx="4067992" cy="943448"/>
          </a:xfrm>
        </p:spPr>
        <p:txBody>
          <a:bodyPr lIns="91350" tIns="45718" rIns="91350" bIns="45718" numCol="1" spcCol="179820"/>
          <a:lstStyle>
            <a:lvl1pPr marL="361594" indent="-361594">
              <a:spcAft>
                <a:spcPts val="1000"/>
              </a:spcAft>
              <a:buClr>
                <a:schemeClr val="accent1"/>
              </a:buClr>
              <a:buFont typeface="+mj-lt"/>
              <a:buAutoNum type="arabicPeriod"/>
              <a:defRPr sz="1900" b="0"/>
            </a:lvl1pPr>
            <a:lvl2pPr marL="627943" indent="-266405">
              <a:spcAft>
                <a:spcPts val="1000"/>
              </a:spcAft>
              <a:buFont typeface="+mj-lt"/>
              <a:buAutoNum type="arabicPeriod"/>
              <a:defRPr sz="1600" b="0">
                <a:solidFill>
                  <a:schemeClr val="tx1"/>
                </a:solidFill>
              </a:defRPr>
            </a:lvl2pPr>
            <a:lvl3pPr marL="445617" indent="-445617">
              <a:spcAft>
                <a:spcPts val="1000"/>
              </a:spcAft>
              <a:buFont typeface="+mj-lt"/>
              <a:buAutoNum type="arabicPeriod"/>
              <a:defRPr/>
            </a:lvl3pPr>
            <a:lvl4pPr marL="445617" indent="-445617">
              <a:spcAft>
                <a:spcPts val="1000"/>
              </a:spcAft>
              <a:buFont typeface="+mj-lt"/>
              <a:buAutoNum type="arabicPeriod"/>
              <a:defRPr/>
            </a:lvl4pPr>
            <a:lvl5pPr marL="445617" indent="-445617">
              <a:spcAft>
                <a:spcPts val="1000"/>
              </a:spcAft>
              <a:buFont typeface="+mj-lt"/>
              <a:buAutoNum type="arabicPeriod"/>
              <a:defRPr/>
            </a:lvl5pPr>
          </a:lstStyle>
          <a:p>
            <a:pPr lvl="0"/>
            <a:r>
              <a:rPr lang="fr-FR" dirty="0"/>
              <a:t>Modifier les styles du texte du masque</a:t>
            </a:r>
          </a:p>
          <a:p>
            <a:pPr lvl="1"/>
            <a:r>
              <a:rPr lang="fr-FR" dirty="0"/>
              <a:t>Deuxième niveau</a:t>
            </a:r>
          </a:p>
        </p:txBody>
      </p:sp>
      <p:sp>
        <p:nvSpPr>
          <p:cNvPr id="6" name="Espace réservé du numéro de diapositive 5">
            <a:extLst>
              <a:ext uri="{FF2B5EF4-FFF2-40B4-BE49-F238E27FC236}">
                <a16:creationId xmlns:a16="http://schemas.microsoft.com/office/drawing/2014/main" id="{DD444A91-2518-442A-B551-9C7B40225555}"/>
              </a:ext>
            </a:extLst>
          </p:cNvPr>
          <p:cNvSpPr>
            <a:spLocks noGrp="1"/>
          </p:cNvSpPr>
          <p:nvPr>
            <p:ph type="sldNum" sz="quarter" idx="12"/>
          </p:nvPr>
        </p:nvSpPr>
        <p:spPr>
          <a:xfrm>
            <a:off x="8778240" y="6379465"/>
            <a:ext cx="2804160" cy="251183"/>
          </a:xfrm>
        </p:spPr>
        <p:txBody>
          <a:bodyPr/>
          <a:lstStyle/>
          <a:p>
            <a:fld id="{CAD88D1B-CF5F-403D-AB18-4344A17FAE8C}" type="slidenum">
              <a:rPr lang="fr-FR" smtClean="0">
                <a:solidFill>
                  <a:prstClr val="black">
                    <a:tint val="75000"/>
                  </a:prstClr>
                </a:solidFill>
              </a:rPr>
              <a:pPr/>
              <a:t>‹N°›</a:t>
            </a:fld>
            <a:endParaRPr lang="fr-FR">
              <a:solidFill>
                <a:prstClr val="black">
                  <a:tint val="75000"/>
                </a:prstClr>
              </a:solidFill>
            </a:endParaRPr>
          </a:p>
        </p:txBody>
      </p:sp>
      <p:sp>
        <p:nvSpPr>
          <p:cNvPr id="10" name="Espace réservé du contenu 2">
            <a:extLst>
              <a:ext uri="{FF2B5EF4-FFF2-40B4-BE49-F238E27FC236}">
                <a16:creationId xmlns:a16="http://schemas.microsoft.com/office/drawing/2014/main" id="{27F183F9-54BC-43B6-8CF1-C17E05369D9C}"/>
              </a:ext>
            </a:extLst>
          </p:cNvPr>
          <p:cNvSpPr>
            <a:spLocks noGrp="1"/>
          </p:cNvSpPr>
          <p:nvPr>
            <p:ph idx="14" hasCustomPrompt="1"/>
          </p:nvPr>
        </p:nvSpPr>
        <p:spPr>
          <a:xfrm>
            <a:off x="6966241" y="1335367"/>
            <a:ext cx="4067992" cy="1404124"/>
          </a:xfrm>
        </p:spPr>
        <p:txBody>
          <a:bodyPr lIns="91350" tIns="45718" rIns="91350" bIns="45718" numCol="1" spcCol="179820"/>
          <a:lstStyle>
            <a:lvl1pPr marL="445617" indent="-445617">
              <a:spcAft>
                <a:spcPts val="1000"/>
              </a:spcAft>
              <a:buClr>
                <a:schemeClr val="tx2"/>
              </a:buClr>
              <a:buFont typeface="+mj-lt"/>
              <a:buAutoNum type="arabicPeriod"/>
              <a:defRPr lang="fr-FR" sz="1900" b="0" kern="1200" dirty="0">
                <a:solidFill>
                  <a:schemeClr val="tx1"/>
                </a:solidFill>
                <a:latin typeface="+mn-lt"/>
                <a:ea typeface="+mn-ea"/>
                <a:cs typeface="+mn-cs"/>
              </a:defRPr>
            </a:lvl1pPr>
            <a:lvl2pPr marL="704084" indent="-342546">
              <a:spcAft>
                <a:spcPts val="1000"/>
              </a:spcAft>
              <a:buFont typeface="+mj-lt"/>
              <a:buAutoNum type="arabicPeriod"/>
              <a:defRPr lang="fr-FR" sz="1600" b="0" kern="1200" dirty="0">
                <a:solidFill>
                  <a:schemeClr val="tx1"/>
                </a:solidFill>
                <a:latin typeface="+mn-lt"/>
                <a:ea typeface="+mn-ea"/>
                <a:cs typeface="+mn-cs"/>
              </a:defRPr>
            </a:lvl2pPr>
            <a:lvl3pPr marL="445617" indent="-445617">
              <a:spcAft>
                <a:spcPts val="1000"/>
              </a:spcAft>
              <a:buFont typeface="+mj-lt"/>
              <a:buAutoNum type="arabicPeriod"/>
              <a:defRPr/>
            </a:lvl3pPr>
            <a:lvl4pPr marL="445617" indent="-445617">
              <a:spcAft>
                <a:spcPts val="1000"/>
              </a:spcAft>
              <a:buFont typeface="+mj-lt"/>
              <a:buAutoNum type="arabicPeriod"/>
              <a:defRPr/>
            </a:lvl4pPr>
            <a:lvl5pPr marL="445617" indent="-445617">
              <a:spcAft>
                <a:spcPts val="1000"/>
              </a:spcAft>
              <a:buFont typeface="+mj-lt"/>
              <a:buAutoNum type="arabicPeriod"/>
              <a:defRPr/>
            </a:lvl5pPr>
          </a:lstStyle>
          <a:p>
            <a:pPr marL="361594" lvl="0" indent="-361594" algn="l" defTabSz="685090" rtl="0" eaLnBrk="1" latinLnBrk="0" hangingPunct="1">
              <a:lnSpc>
                <a:spcPct val="110000"/>
              </a:lnSpc>
              <a:spcBef>
                <a:spcPts val="0"/>
              </a:spcBef>
              <a:spcAft>
                <a:spcPts val="1000"/>
              </a:spcAft>
              <a:buClr>
                <a:schemeClr val="accent1"/>
              </a:buClr>
              <a:buFont typeface="+mj-lt"/>
              <a:buAutoNum type="arabicPeriod"/>
            </a:pPr>
            <a:r>
              <a:rPr lang="fr-FR" dirty="0"/>
              <a:t>Modifier les styles du texte du masque</a:t>
            </a:r>
          </a:p>
          <a:p>
            <a:pPr marL="627943" lvl="1" indent="-266405" algn="l" defTabSz="685090" rtl="0" eaLnBrk="1" latinLnBrk="0" hangingPunct="1">
              <a:lnSpc>
                <a:spcPct val="110000"/>
              </a:lnSpc>
              <a:spcBef>
                <a:spcPts val="0"/>
              </a:spcBef>
              <a:spcAft>
                <a:spcPts val="1000"/>
              </a:spcAft>
              <a:buClr>
                <a:schemeClr val="accent1"/>
              </a:buClr>
              <a:buFont typeface="+mj-lt"/>
              <a:buAutoNum type="arabicPeriod"/>
            </a:pPr>
            <a:r>
              <a:rPr lang="fr-FR" dirty="0"/>
              <a:t>Deuxième niveau</a:t>
            </a:r>
          </a:p>
          <a:p>
            <a:pPr lvl="2"/>
            <a:endParaRPr lang="fr-FR" dirty="0"/>
          </a:p>
        </p:txBody>
      </p:sp>
      <p:grpSp>
        <p:nvGrpSpPr>
          <p:cNvPr id="16" name="object 2"/>
          <p:cNvGrpSpPr/>
          <p:nvPr userDrawn="1"/>
        </p:nvGrpSpPr>
        <p:grpSpPr>
          <a:xfrm>
            <a:off x="0" y="0"/>
            <a:ext cx="12192000" cy="1275080"/>
            <a:chOff x="0" y="0"/>
            <a:chExt cx="10692130" cy="1275080"/>
          </a:xfrm>
        </p:grpSpPr>
        <p:sp>
          <p:nvSpPr>
            <p:cNvPr id="17" name="object 3"/>
            <p:cNvSpPr/>
            <p:nvPr/>
          </p:nvSpPr>
          <p:spPr>
            <a:xfrm>
              <a:off x="0" y="0"/>
              <a:ext cx="10692130" cy="1266190"/>
            </a:xfrm>
            <a:custGeom>
              <a:avLst/>
              <a:gdLst/>
              <a:ahLst/>
              <a:cxnLst/>
              <a:rect l="l" t="t" r="r" b="b"/>
              <a:pathLst>
                <a:path w="10692130" h="1266190">
                  <a:moveTo>
                    <a:pt x="0" y="1265999"/>
                  </a:moveTo>
                  <a:lnTo>
                    <a:pt x="10692003" y="1265999"/>
                  </a:lnTo>
                  <a:lnTo>
                    <a:pt x="10692003" y="0"/>
                  </a:lnTo>
                  <a:lnTo>
                    <a:pt x="0" y="0"/>
                  </a:lnTo>
                  <a:lnTo>
                    <a:pt x="0" y="1265999"/>
                  </a:lnTo>
                  <a:close/>
                </a:path>
              </a:pathLst>
            </a:custGeom>
            <a:solidFill>
              <a:srgbClr val="6C00C4"/>
            </a:solidFill>
          </p:spPr>
          <p:txBody>
            <a:bodyPr wrap="square" lIns="0" tIns="0" rIns="0" bIns="0" rtlCol="0"/>
            <a:lstStyle/>
            <a:p>
              <a:pPr defTabSz="913380"/>
              <a:endParaRPr sz="1900">
                <a:solidFill>
                  <a:prstClr val="black"/>
                </a:solidFill>
              </a:endParaRPr>
            </a:p>
          </p:txBody>
        </p:sp>
        <p:sp>
          <p:nvSpPr>
            <p:cNvPr id="18" name="object 4"/>
            <p:cNvSpPr/>
            <p:nvPr/>
          </p:nvSpPr>
          <p:spPr>
            <a:xfrm>
              <a:off x="0" y="0"/>
              <a:ext cx="1673860" cy="1266190"/>
            </a:xfrm>
            <a:custGeom>
              <a:avLst/>
              <a:gdLst/>
              <a:ahLst/>
              <a:cxnLst/>
              <a:rect l="l" t="t" r="r" b="b"/>
              <a:pathLst>
                <a:path w="1673860" h="1266190">
                  <a:moveTo>
                    <a:pt x="1213708" y="0"/>
                  </a:moveTo>
                  <a:lnTo>
                    <a:pt x="0" y="0"/>
                  </a:lnTo>
                  <a:lnTo>
                    <a:pt x="0" y="1265999"/>
                  </a:lnTo>
                  <a:lnTo>
                    <a:pt x="1669206" y="1265999"/>
                  </a:lnTo>
                  <a:lnTo>
                    <a:pt x="1670634" y="1245926"/>
                  </a:lnTo>
                  <a:lnTo>
                    <a:pt x="1672682" y="1197946"/>
                  </a:lnTo>
                  <a:lnTo>
                    <a:pt x="1673368" y="1149625"/>
                  </a:lnTo>
                  <a:lnTo>
                    <a:pt x="1672682" y="1101304"/>
                  </a:lnTo>
                  <a:lnTo>
                    <a:pt x="1670634" y="1053325"/>
                  </a:lnTo>
                  <a:lnTo>
                    <a:pt x="1667245" y="1005704"/>
                  </a:lnTo>
                  <a:lnTo>
                    <a:pt x="1662533" y="958461"/>
                  </a:lnTo>
                  <a:lnTo>
                    <a:pt x="1656515" y="911615"/>
                  </a:lnTo>
                  <a:lnTo>
                    <a:pt x="1649211" y="865183"/>
                  </a:lnTo>
                  <a:lnTo>
                    <a:pt x="1640639" y="819185"/>
                  </a:lnTo>
                  <a:lnTo>
                    <a:pt x="1630818" y="773638"/>
                  </a:lnTo>
                  <a:lnTo>
                    <a:pt x="1619766" y="728562"/>
                  </a:lnTo>
                  <a:lnTo>
                    <a:pt x="1607502" y="683975"/>
                  </a:lnTo>
                  <a:lnTo>
                    <a:pt x="1594045" y="639896"/>
                  </a:lnTo>
                  <a:lnTo>
                    <a:pt x="1579412" y="596342"/>
                  </a:lnTo>
                  <a:lnTo>
                    <a:pt x="1563622" y="553334"/>
                  </a:lnTo>
                  <a:lnTo>
                    <a:pt x="1546694" y="510888"/>
                  </a:lnTo>
                  <a:lnTo>
                    <a:pt x="1528647" y="469024"/>
                  </a:lnTo>
                  <a:lnTo>
                    <a:pt x="1509499" y="427761"/>
                  </a:lnTo>
                  <a:lnTo>
                    <a:pt x="1489269" y="387116"/>
                  </a:lnTo>
                  <a:lnTo>
                    <a:pt x="1467975" y="347108"/>
                  </a:lnTo>
                  <a:lnTo>
                    <a:pt x="1445635" y="307757"/>
                  </a:lnTo>
                  <a:lnTo>
                    <a:pt x="1422268" y="269080"/>
                  </a:lnTo>
                  <a:lnTo>
                    <a:pt x="1397894" y="231096"/>
                  </a:lnTo>
                  <a:lnTo>
                    <a:pt x="1372529" y="193823"/>
                  </a:lnTo>
                  <a:lnTo>
                    <a:pt x="1346194" y="157281"/>
                  </a:lnTo>
                  <a:lnTo>
                    <a:pt x="1318906" y="121487"/>
                  </a:lnTo>
                  <a:lnTo>
                    <a:pt x="1290684" y="86460"/>
                  </a:lnTo>
                  <a:lnTo>
                    <a:pt x="1261546" y="52219"/>
                  </a:lnTo>
                  <a:lnTo>
                    <a:pt x="1231511" y="18783"/>
                  </a:lnTo>
                  <a:lnTo>
                    <a:pt x="1213708" y="0"/>
                  </a:lnTo>
                  <a:close/>
                </a:path>
              </a:pathLst>
            </a:custGeom>
            <a:solidFill>
              <a:srgbClr val="7E53D8"/>
            </a:solidFill>
          </p:spPr>
          <p:txBody>
            <a:bodyPr wrap="square" lIns="0" tIns="0" rIns="0" bIns="0" rtlCol="0"/>
            <a:lstStyle/>
            <a:p>
              <a:pPr defTabSz="913380"/>
              <a:endParaRPr sz="1900">
                <a:solidFill>
                  <a:prstClr val="black"/>
                </a:solidFill>
              </a:endParaRPr>
            </a:p>
          </p:txBody>
        </p:sp>
        <p:sp>
          <p:nvSpPr>
            <p:cNvPr id="19" name="object 5"/>
            <p:cNvSpPr/>
            <p:nvPr/>
          </p:nvSpPr>
          <p:spPr>
            <a:xfrm>
              <a:off x="0" y="0"/>
              <a:ext cx="10692130" cy="1275080"/>
            </a:xfrm>
            <a:custGeom>
              <a:avLst/>
              <a:gdLst/>
              <a:ahLst/>
              <a:cxnLst/>
              <a:rect l="l" t="t" r="r" b="b"/>
              <a:pathLst>
                <a:path w="10692130" h="1275080">
                  <a:moveTo>
                    <a:pt x="10692003" y="0"/>
                  </a:moveTo>
                  <a:lnTo>
                    <a:pt x="0" y="0"/>
                  </a:lnTo>
                  <a:lnTo>
                    <a:pt x="0" y="1274610"/>
                  </a:lnTo>
                  <a:lnTo>
                    <a:pt x="10692003" y="1274610"/>
                  </a:lnTo>
                  <a:lnTo>
                    <a:pt x="10692003" y="0"/>
                  </a:lnTo>
                  <a:close/>
                </a:path>
              </a:pathLst>
            </a:custGeom>
            <a:solidFill>
              <a:srgbClr val="611766">
                <a:alpha val="39999"/>
              </a:srgbClr>
            </a:solidFill>
          </p:spPr>
          <p:txBody>
            <a:bodyPr wrap="square" lIns="0" tIns="0" rIns="0" bIns="0" rtlCol="0"/>
            <a:lstStyle/>
            <a:p>
              <a:pPr defTabSz="913380"/>
              <a:endParaRPr sz="1900">
                <a:solidFill>
                  <a:prstClr val="black"/>
                </a:solidFill>
              </a:endParaRPr>
            </a:p>
          </p:txBody>
        </p:sp>
      </p:grpSp>
      <p:sp>
        <p:nvSpPr>
          <p:cNvPr id="4" name="Rectangle 3"/>
          <p:cNvSpPr/>
          <p:nvPr userDrawn="1"/>
        </p:nvSpPr>
        <p:spPr>
          <a:xfrm>
            <a:off x="3293044" y="6408517"/>
            <a:ext cx="262071" cy="2929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5" name="Rectangle 4"/>
          <p:cNvSpPr/>
          <p:nvPr userDrawn="1"/>
        </p:nvSpPr>
        <p:spPr>
          <a:xfrm>
            <a:off x="0" y="6094676"/>
            <a:ext cx="11821632" cy="3138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Tree>
    <p:extLst>
      <p:ext uri="{BB962C8B-B14F-4D97-AF65-F5344CB8AC3E}">
        <p14:creationId xmlns:p14="http://schemas.microsoft.com/office/powerpoint/2010/main" val="421718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Vier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5C198E-05F6-4184-B51D-2FC6EDEB0174}"/>
              </a:ext>
            </a:extLst>
          </p:cNvPr>
          <p:cNvSpPr>
            <a:spLocks noGrp="1"/>
          </p:cNvSpPr>
          <p:nvPr>
            <p:ph type="title"/>
          </p:nvPr>
        </p:nvSpPr>
        <p:spPr>
          <a:xfrm>
            <a:off x="2283189" y="436928"/>
            <a:ext cx="9312000" cy="627957"/>
          </a:xfrm>
        </p:spPr>
        <p:txBody>
          <a:bodyPr/>
          <a:lstStyle/>
          <a:p>
            <a:r>
              <a:rPr lang="fr-FR"/>
              <a:t>Modifiez le style du titre</a:t>
            </a:r>
          </a:p>
        </p:txBody>
      </p:sp>
      <p:sp>
        <p:nvSpPr>
          <p:cNvPr id="4" name="Espace réservé de la date 3">
            <a:extLst>
              <a:ext uri="{FF2B5EF4-FFF2-40B4-BE49-F238E27FC236}">
                <a16:creationId xmlns:a16="http://schemas.microsoft.com/office/drawing/2014/main" id="{1A29BF95-0CC7-42FE-8A26-2DDDF2289ABF}"/>
              </a:ext>
            </a:extLst>
          </p:cNvPr>
          <p:cNvSpPr>
            <a:spLocks noGrp="1"/>
          </p:cNvSpPr>
          <p:nvPr>
            <p:ph type="dt" sz="half" idx="10"/>
          </p:nvPr>
        </p:nvSpPr>
        <p:spPr>
          <a:xfrm>
            <a:off x="609600" y="6379465"/>
            <a:ext cx="2804160" cy="251183"/>
          </a:xfrm>
        </p:spPr>
        <p:txBody>
          <a:bodyPr lIns="91350" tIns="45718" rIns="91350" bIns="45718"/>
          <a:lstStyle/>
          <a:p>
            <a:pPr defTabSz="913380"/>
            <a:fld id="{DF151811-6D38-422C-9652-73EED1093310}" type="datetime1">
              <a:rPr lang="fr-FR" smtClean="0">
                <a:solidFill>
                  <a:prstClr val="black"/>
                </a:solidFill>
              </a:rPr>
              <a:pPr defTabSz="913380"/>
              <a:t>05/12/2023</a:t>
            </a:fld>
            <a:endParaRPr lang="fr-FR">
              <a:solidFill>
                <a:prstClr val="black"/>
              </a:solidFill>
            </a:endParaRPr>
          </a:p>
        </p:txBody>
      </p:sp>
      <p:sp>
        <p:nvSpPr>
          <p:cNvPr id="5" name="Espace réservé du pied de page 4">
            <a:extLst>
              <a:ext uri="{FF2B5EF4-FFF2-40B4-BE49-F238E27FC236}">
                <a16:creationId xmlns:a16="http://schemas.microsoft.com/office/drawing/2014/main" id="{3DD82F25-DD09-4ABC-9C2E-FBA99CEDF9CE}"/>
              </a:ext>
            </a:extLst>
          </p:cNvPr>
          <p:cNvSpPr>
            <a:spLocks noGrp="1"/>
          </p:cNvSpPr>
          <p:nvPr>
            <p:ph type="ftr" sz="quarter" idx="11"/>
          </p:nvPr>
        </p:nvSpPr>
        <p:spPr>
          <a:xfrm>
            <a:off x="602233" y="6261285"/>
            <a:ext cx="123079" cy="7849291"/>
          </a:xfrm>
        </p:spPr>
        <p:txBody>
          <a:bodyPr/>
          <a:lstStyle>
            <a:lvl1pPr>
              <a:defRPr sz="1100"/>
            </a:lvl1pPr>
          </a:lstStyle>
          <a:p>
            <a:r>
              <a:rPr lang="fr-FR">
                <a:solidFill>
                  <a:prstClr val="black">
                    <a:tint val="75000"/>
                  </a:prstClr>
                </a:solidFill>
              </a:rPr>
              <a:t>Webinaire-Lancement Inclu'Pro Formation Agefiph Ile de France</a:t>
            </a:r>
            <a:endParaRPr lang="fr-FR" dirty="0">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DD444A91-2518-442A-B551-9C7B40225555}"/>
              </a:ext>
            </a:extLst>
          </p:cNvPr>
          <p:cNvSpPr>
            <a:spLocks noGrp="1"/>
          </p:cNvSpPr>
          <p:nvPr>
            <p:ph type="sldNum" sz="quarter" idx="12"/>
          </p:nvPr>
        </p:nvSpPr>
        <p:spPr>
          <a:xfrm>
            <a:off x="8778240" y="6379465"/>
            <a:ext cx="2804160" cy="251183"/>
          </a:xfrm>
        </p:spPr>
        <p:txBody>
          <a:bodyPr/>
          <a:lstStyle/>
          <a:p>
            <a:fld id="{CAD88D1B-CF5F-403D-AB18-4344A17FAE8C}" type="slidenum">
              <a:rPr lang="fr-FR" smtClean="0">
                <a:solidFill>
                  <a:prstClr val="black">
                    <a:tint val="75000"/>
                  </a:prstClr>
                </a:solidFill>
              </a:rPr>
              <a:pPr/>
              <a:t>‹N°›</a:t>
            </a:fld>
            <a:endParaRPr lang="fr-FR">
              <a:solidFill>
                <a:prstClr val="black">
                  <a:tint val="75000"/>
                </a:prstClr>
              </a:solidFill>
            </a:endParaRPr>
          </a:p>
        </p:txBody>
      </p:sp>
      <p:sp>
        <p:nvSpPr>
          <p:cNvPr id="8" name="Espace réservé du texte 8">
            <a:extLst>
              <a:ext uri="{FF2B5EF4-FFF2-40B4-BE49-F238E27FC236}">
                <a16:creationId xmlns:a16="http://schemas.microsoft.com/office/drawing/2014/main" id="{42BDE1BD-2B9D-4B3C-92DC-54E23114DAF6}"/>
              </a:ext>
            </a:extLst>
          </p:cNvPr>
          <p:cNvSpPr>
            <a:spLocks noGrp="1"/>
          </p:cNvSpPr>
          <p:nvPr>
            <p:ph type="body" sz="quarter" idx="13" hasCustomPrompt="1"/>
          </p:nvPr>
        </p:nvSpPr>
        <p:spPr>
          <a:xfrm>
            <a:off x="338309" y="127365"/>
            <a:ext cx="1680000" cy="1231088"/>
          </a:xfrm>
        </p:spPr>
        <p:txBody>
          <a:bodyPr lIns="0" tIns="0" rIns="0" bIns="0" anchor="ctr"/>
          <a:lstStyle>
            <a:lvl1pPr marL="0" indent="0" algn="l">
              <a:buFont typeface="Arial" panose="020B0604020202020204" pitchFamily="34" charset="0"/>
              <a:buNone/>
              <a:defRPr sz="8000" b="1">
                <a:solidFill>
                  <a:schemeClr val="accent1"/>
                </a:solidFill>
              </a:defRPr>
            </a:lvl1pPr>
          </a:lstStyle>
          <a:p>
            <a:pPr lvl="0"/>
            <a:r>
              <a:rPr lang="fr-FR" dirty="0"/>
              <a:t>N</a:t>
            </a:r>
          </a:p>
        </p:txBody>
      </p:sp>
    </p:spTree>
    <p:extLst>
      <p:ext uri="{BB962C8B-B14F-4D97-AF65-F5344CB8AC3E}">
        <p14:creationId xmlns:p14="http://schemas.microsoft.com/office/powerpoint/2010/main" val="2064681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1_Sommaire">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C246781-5A42-4ABE-BE6A-4D4BBE8F158D}"/>
              </a:ext>
            </a:extLst>
          </p:cNvPr>
          <p:cNvSpPr>
            <a:spLocks noGrp="1"/>
          </p:cNvSpPr>
          <p:nvPr>
            <p:ph idx="1" hasCustomPrompt="1"/>
          </p:nvPr>
        </p:nvSpPr>
        <p:spPr>
          <a:xfrm>
            <a:off x="2283189" y="1335367"/>
            <a:ext cx="4067992" cy="943448"/>
          </a:xfrm>
        </p:spPr>
        <p:txBody>
          <a:bodyPr lIns="91350" tIns="45718" rIns="91350" bIns="45718" numCol="1" spcCol="179820"/>
          <a:lstStyle>
            <a:lvl1pPr marL="361594" indent="-361594">
              <a:spcAft>
                <a:spcPts val="1000"/>
              </a:spcAft>
              <a:buClr>
                <a:schemeClr val="accent1"/>
              </a:buClr>
              <a:buFont typeface="+mj-lt"/>
              <a:buAutoNum type="arabicPeriod"/>
              <a:defRPr sz="1900" b="0"/>
            </a:lvl1pPr>
            <a:lvl2pPr marL="627943" indent="-266405">
              <a:spcAft>
                <a:spcPts val="1000"/>
              </a:spcAft>
              <a:buFont typeface="+mj-lt"/>
              <a:buAutoNum type="arabicPeriod"/>
              <a:defRPr sz="1600" b="0">
                <a:solidFill>
                  <a:schemeClr val="tx1"/>
                </a:solidFill>
              </a:defRPr>
            </a:lvl2pPr>
            <a:lvl3pPr marL="445617" indent="-445617">
              <a:spcAft>
                <a:spcPts val="1000"/>
              </a:spcAft>
              <a:buFont typeface="+mj-lt"/>
              <a:buAutoNum type="arabicPeriod"/>
              <a:defRPr/>
            </a:lvl3pPr>
            <a:lvl4pPr marL="445617" indent="-445617">
              <a:spcAft>
                <a:spcPts val="1000"/>
              </a:spcAft>
              <a:buFont typeface="+mj-lt"/>
              <a:buAutoNum type="arabicPeriod"/>
              <a:defRPr/>
            </a:lvl4pPr>
            <a:lvl5pPr marL="445617" indent="-445617">
              <a:spcAft>
                <a:spcPts val="1000"/>
              </a:spcAft>
              <a:buFont typeface="+mj-lt"/>
              <a:buAutoNum type="arabicPeriod"/>
              <a:defRPr/>
            </a:lvl5pPr>
          </a:lstStyle>
          <a:p>
            <a:pPr lvl="0"/>
            <a:r>
              <a:rPr lang="fr-FR" dirty="0"/>
              <a:t>Modifier les styles du texte du masque</a:t>
            </a:r>
          </a:p>
          <a:p>
            <a:pPr lvl="1"/>
            <a:r>
              <a:rPr lang="fr-FR" dirty="0"/>
              <a:t>Deuxième niveau</a:t>
            </a:r>
          </a:p>
        </p:txBody>
      </p:sp>
      <p:sp>
        <p:nvSpPr>
          <p:cNvPr id="6" name="Espace réservé du numéro de diapositive 5">
            <a:extLst>
              <a:ext uri="{FF2B5EF4-FFF2-40B4-BE49-F238E27FC236}">
                <a16:creationId xmlns:a16="http://schemas.microsoft.com/office/drawing/2014/main" id="{DD444A91-2518-442A-B551-9C7B40225555}"/>
              </a:ext>
            </a:extLst>
          </p:cNvPr>
          <p:cNvSpPr>
            <a:spLocks noGrp="1"/>
          </p:cNvSpPr>
          <p:nvPr>
            <p:ph type="sldNum" sz="quarter" idx="12"/>
          </p:nvPr>
        </p:nvSpPr>
        <p:spPr>
          <a:xfrm>
            <a:off x="8778240" y="6379465"/>
            <a:ext cx="2804160" cy="251183"/>
          </a:xfrm>
        </p:spPr>
        <p:txBody>
          <a:bodyPr/>
          <a:lstStyle/>
          <a:p>
            <a:fld id="{CAD88D1B-CF5F-403D-AB18-4344A17FAE8C}" type="slidenum">
              <a:rPr lang="fr-FR" smtClean="0">
                <a:solidFill>
                  <a:prstClr val="black">
                    <a:tint val="75000"/>
                  </a:prstClr>
                </a:solidFill>
              </a:rPr>
              <a:pPr/>
              <a:t>‹N°›</a:t>
            </a:fld>
            <a:endParaRPr lang="fr-FR">
              <a:solidFill>
                <a:prstClr val="black">
                  <a:tint val="75000"/>
                </a:prstClr>
              </a:solidFill>
            </a:endParaRPr>
          </a:p>
        </p:txBody>
      </p:sp>
      <p:sp>
        <p:nvSpPr>
          <p:cNvPr id="10" name="Espace réservé du contenu 2">
            <a:extLst>
              <a:ext uri="{FF2B5EF4-FFF2-40B4-BE49-F238E27FC236}">
                <a16:creationId xmlns:a16="http://schemas.microsoft.com/office/drawing/2014/main" id="{27F183F9-54BC-43B6-8CF1-C17E05369D9C}"/>
              </a:ext>
            </a:extLst>
          </p:cNvPr>
          <p:cNvSpPr>
            <a:spLocks noGrp="1"/>
          </p:cNvSpPr>
          <p:nvPr>
            <p:ph idx="14" hasCustomPrompt="1"/>
          </p:nvPr>
        </p:nvSpPr>
        <p:spPr>
          <a:xfrm>
            <a:off x="6966241" y="1335367"/>
            <a:ext cx="4067992" cy="1404124"/>
          </a:xfrm>
        </p:spPr>
        <p:txBody>
          <a:bodyPr lIns="91350" tIns="45718" rIns="91350" bIns="45718" numCol="1" spcCol="179820"/>
          <a:lstStyle>
            <a:lvl1pPr marL="445617" indent="-445617">
              <a:spcAft>
                <a:spcPts val="1000"/>
              </a:spcAft>
              <a:buClr>
                <a:schemeClr val="tx2"/>
              </a:buClr>
              <a:buFont typeface="+mj-lt"/>
              <a:buAutoNum type="arabicPeriod"/>
              <a:defRPr lang="fr-FR" sz="1900" b="0" kern="1200" dirty="0">
                <a:solidFill>
                  <a:schemeClr val="tx1"/>
                </a:solidFill>
                <a:latin typeface="+mn-lt"/>
                <a:ea typeface="+mn-ea"/>
                <a:cs typeface="+mn-cs"/>
              </a:defRPr>
            </a:lvl1pPr>
            <a:lvl2pPr marL="704084" indent="-342546">
              <a:spcAft>
                <a:spcPts val="1000"/>
              </a:spcAft>
              <a:buFont typeface="+mj-lt"/>
              <a:buAutoNum type="arabicPeriod"/>
              <a:defRPr lang="fr-FR" sz="1600" b="0" kern="1200" dirty="0">
                <a:solidFill>
                  <a:schemeClr val="tx1"/>
                </a:solidFill>
                <a:latin typeface="+mn-lt"/>
                <a:ea typeface="+mn-ea"/>
                <a:cs typeface="+mn-cs"/>
              </a:defRPr>
            </a:lvl2pPr>
            <a:lvl3pPr marL="445617" indent="-445617">
              <a:spcAft>
                <a:spcPts val="1000"/>
              </a:spcAft>
              <a:buFont typeface="+mj-lt"/>
              <a:buAutoNum type="arabicPeriod"/>
              <a:defRPr/>
            </a:lvl3pPr>
            <a:lvl4pPr marL="445617" indent="-445617">
              <a:spcAft>
                <a:spcPts val="1000"/>
              </a:spcAft>
              <a:buFont typeface="+mj-lt"/>
              <a:buAutoNum type="arabicPeriod"/>
              <a:defRPr/>
            </a:lvl4pPr>
            <a:lvl5pPr marL="445617" indent="-445617">
              <a:spcAft>
                <a:spcPts val="1000"/>
              </a:spcAft>
              <a:buFont typeface="+mj-lt"/>
              <a:buAutoNum type="arabicPeriod"/>
              <a:defRPr/>
            </a:lvl5pPr>
          </a:lstStyle>
          <a:p>
            <a:pPr marL="361594" lvl="0" indent="-361594" algn="l" defTabSz="685090" rtl="0" eaLnBrk="1" latinLnBrk="0" hangingPunct="1">
              <a:lnSpc>
                <a:spcPct val="110000"/>
              </a:lnSpc>
              <a:spcBef>
                <a:spcPts val="0"/>
              </a:spcBef>
              <a:spcAft>
                <a:spcPts val="1000"/>
              </a:spcAft>
              <a:buClr>
                <a:schemeClr val="accent1"/>
              </a:buClr>
              <a:buFont typeface="+mj-lt"/>
              <a:buAutoNum type="arabicPeriod"/>
            </a:pPr>
            <a:r>
              <a:rPr lang="fr-FR" dirty="0"/>
              <a:t>Modifier les styles du texte du masque</a:t>
            </a:r>
          </a:p>
          <a:p>
            <a:pPr marL="627943" lvl="1" indent="-266405" algn="l" defTabSz="685090" rtl="0" eaLnBrk="1" latinLnBrk="0" hangingPunct="1">
              <a:lnSpc>
                <a:spcPct val="110000"/>
              </a:lnSpc>
              <a:spcBef>
                <a:spcPts val="0"/>
              </a:spcBef>
              <a:spcAft>
                <a:spcPts val="1000"/>
              </a:spcAft>
              <a:buClr>
                <a:schemeClr val="accent1"/>
              </a:buClr>
              <a:buFont typeface="+mj-lt"/>
              <a:buAutoNum type="arabicPeriod"/>
            </a:pPr>
            <a:r>
              <a:rPr lang="fr-FR" dirty="0"/>
              <a:t>Deuxième niveau</a:t>
            </a:r>
          </a:p>
          <a:p>
            <a:pPr lvl="2"/>
            <a:endParaRPr lang="fr-FR" dirty="0"/>
          </a:p>
        </p:txBody>
      </p:sp>
      <p:grpSp>
        <p:nvGrpSpPr>
          <p:cNvPr id="16" name="object 2"/>
          <p:cNvGrpSpPr/>
          <p:nvPr userDrawn="1"/>
        </p:nvGrpSpPr>
        <p:grpSpPr>
          <a:xfrm>
            <a:off x="0" y="0"/>
            <a:ext cx="12192000" cy="1275080"/>
            <a:chOff x="0" y="0"/>
            <a:chExt cx="10692130" cy="1275080"/>
          </a:xfrm>
        </p:grpSpPr>
        <p:sp>
          <p:nvSpPr>
            <p:cNvPr id="17" name="object 3"/>
            <p:cNvSpPr/>
            <p:nvPr/>
          </p:nvSpPr>
          <p:spPr>
            <a:xfrm>
              <a:off x="0" y="0"/>
              <a:ext cx="10692130" cy="1266190"/>
            </a:xfrm>
            <a:custGeom>
              <a:avLst/>
              <a:gdLst/>
              <a:ahLst/>
              <a:cxnLst/>
              <a:rect l="l" t="t" r="r" b="b"/>
              <a:pathLst>
                <a:path w="10692130" h="1266190">
                  <a:moveTo>
                    <a:pt x="0" y="1265999"/>
                  </a:moveTo>
                  <a:lnTo>
                    <a:pt x="10692003" y="1265999"/>
                  </a:lnTo>
                  <a:lnTo>
                    <a:pt x="10692003" y="0"/>
                  </a:lnTo>
                  <a:lnTo>
                    <a:pt x="0" y="0"/>
                  </a:lnTo>
                  <a:lnTo>
                    <a:pt x="0" y="1265999"/>
                  </a:lnTo>
                  <a:close/>
                </a:path>
              </a:pathLst>
            </a:custGeom>
            <a:solidFill>
              <a:srgbClr val="6C00C4"/>
            </a:solidFill>
          </p:spPr>
          <p:txBody>
            <a:bodyPr wrap="square" lIns="0" tIns="0" rIns="0" bIns="0" rtlCol="0"/>
            <a:lstStyle/>
            <a:p>
              <a:pPr defTabSz="913380"/>
              <a:endParaRPr sz="1900">
                <a:solidFill>
                  <a:prstClr val="black"/>
                </a:solidFill>
              </a:endParaRPr>
            </a:p>
          </p:txBody>
        </p:sp>
        <p:sp>
          <p:nvSpPr>
            <p:cNvPr id="18" name="object 4"/>
            <p:cNvSpPr/>
            <p:nvPr/>
          </p:nvSpPr>
          <p:spPr>
            <a:xfrm>
              <a:off x="0" y="0"/>
              <a:ext cx="1673860" cy="1266190"/>
            </a:xfrm>
            <a:custGeom>
              <a:avLst/>
              <a:gdLst/>
              <a:ahLst/>
              <a:cxnLst/>
              <a:rect l="l" t="t" r="r" b="b"/>
              <a:pathLst>
                <a:path w="1673860" h="1266190">
                  <a:moveTo>
                    <a:pt x="1213708" y="0"/>
                  </a:moveTo>
                  <a:lnTo>
                    <a:pt x="0" y="0"/>
                  </a:lnTo>
                  <a:lnTo>
                    <a:pt x="0" y="1265999"/>
                  </a:lnTo>
                  <a:lnTo>
                    <a:pt x="1669206" y="1265999"/>
                  </a:lnTo>
                  <a:lnTo>
                    <a:pt x="1670634" y="1245926"/>
                  </a:lnTo>
                  <a:lnTo>
                    <a:pt x="1672682" y="1197946"/>
                  </a:lnTo>
                  <a:lnTo>
                    <a:pt x="1673368" y="1149625"/>
                  </a:lnTo>
                  <a:lnTo>
                    <a:pt x="1672682" y="1101304"/>
                  </a:lnTo>
                  <a:lnTo>
                    <a:pt x="1670634" y="1053325"/>
                  </a:lnTo>
                  <a:lnTo>
                    <a:pt x="1667245" y="1005704"/>
                  </a:lnTo>
                  <a:lnTo>
                    <a:pt x="1662533" y="958461"/>
                  </a:lnTo>
                  <a:lnTo>
                    <a:pt x="1656515" y="911615"/>
                  </a:lnTo>
                  <a:lnTo>
                    <a:pt x="1649211" y="865183"/>
                  </a:lnTo>
                  <a:lnTo>
                    <a:pt x="1640639" y="819185"/>
                  </a:lnTo>
                  <a:lnTo>
                    <a:pt x="1630818" y="773638"/>
                  </a:lnTo>
                  <a:lnTo>
                    <a:pt x="1619766" y="728562"/>
                  </a:lnTo>
                  <a:lnTo>
                    <a:pt x="1607502" y="683975"/>
                  </a:lnTo>
                  <a:lnTo>
                    <a:pt x="1594045" y="639896"/>
                  </a:lnTo>
                  <a:lnTo>
                    <a:pt x="1579412" y="596342"/>
                  </a:lnTo>
                  <a:lnTo>
                    <a:pt x="1563622" y="553334"/>
                  </a:lnTo>
                  <a:lnTo>
                    <a:pt x="1546694" y="510888"/>
                  </a:lnTo>
                  <a:lnTo>
                    <a:pt x="1528647" y="469024"/>
                  </a:lnTo>
                  <a:lnTo>
                    <a:pt x="1509499" y="427761"/>
                  </a:lnTo>
                  <a:lnTo>
                    <a:pt x="1489269" y="387116"/>
                  </a:lnTo>
                  <a:lnTo>
                    <a:pt x="1467975" y="347108"/>
                  </a:lnTo>
                  <a:lnTo>
                    <a:pt x="1445635" y="307757"/>
                  </a:lnTo>
                  <a:lnTo>
                    <a:pt x="1422268" y="269080"/>
                  </a:lnTo>
                  <a:lnTo>
                    <a:pt x="1397894" y="231096"/>
                  </a:lnTo>
                  <a:lnTo>
                    <a:pt x="1372529" y="193823"/>
                  </a:lnTo>
                  <a:lnTo>
                    <a:pt x="1346194" y="157281"/>
                  </a:lnTo>
                  <a:lnTo>
                    <a:pt x="1318906" y="121487"/>
                  </a:lnTo>
                  <a:lnTo>
                    <a:pt x="1290684" y="86460"/>
                  </a:lnTo>
                  <a:lnTo>
                    <a:pt x="1261546" y="52219"/>
                  </a:lnTo>
                  <a:lnTo>
                    <a:pt x="1231511" y="18783"/>
                  </a:lnTo>
                  <a:lnTo>
                    <a:pt x="1213708" y="0"/>
                  </a:lnTo>
                  <a:close/>
                </a:path>
              </a:pathLst>
            </a:custGeom>
            <a:solidFill>
              <a:srgbClr val="7E53D8"/>
            </a:solidFill>
          </p:spPr>
          <p:txBody>
            <a:bodyPr wrap="square" lIns="0" tIns="0" rIns="0" bIns="0" rtlCol="0"/>
            <a:lstStyle/>
            <a:p>
              <a:pPr defTabSz="913380"/>
              <a:endParaRPr sz="1900">
                <a:solidFill>
                  <a:prstClr val="black"/>
                </a:solidFill>
              </a:endParaRPr>
            </a:p>
          </p:txBody>
        </p:sp>
        <p:sp>
          <p:nvSpPr>
            <p:cNvPr id="19" name="object 5"/>
            <p:cNvSpPr/>
            <p:nvPr/>
          </p:nvSpPr>
          <p:spPr>
            <a:xfrm>
              <a:off x="0" y="0"/>
              <a:ext cx="10692130" cy="1275080"/>
            </a:xfrm>
            <a:custGeom>
              <a:avLst/>
              <a:gdLst/>
              <a:ahLst/>
              <a:cxnLst/>
              <a:rect l="l" t="t" r="r" b="b"/>
              <a:pathLst>
                <a:path w="10692130" h="1275080">
                  <a:moveTo>
                    <a:pt x="10692003" y="0"/>
                  </a:moveTo>
                  <a:lnTo>
                    <a:pt x="0" y="0"/>
                  </a:lnTo>
                  <a:lnTo>
                    <a:pt x="0" y="1274610"/>
                  </a:lnTo>
                  <a:lnTo>
                    <a:pt x="10692003" y="1274610"/>
                  </a:lnTo>
                  <a:lnTo>
                    <a:pt x="10692003" y="0"/>
                  </a:lnTo>
                  <a:close/>
                </a:path>
              </a:pathLst>
            </a:custGeom>
            <a:solidFill>
              <a:srgbClr val="611766">
                <a:alpha val="39999"/>
              </a:srgbClr>
            </a:solidFill>
          </p:spPr>
          <p:txBody>
            <a:bodyPr wrap="square" lIns="0" tIns="0" rIns="0" bIns="0" rtlCol="0"/>
            <a:lstStyle/>
            <a:p>
              <a:pPr defTabSz="913380"/>
              <a:endParaRPr sz="1900">
                <a:solidFill>
                  <a:prstClr val="black"/>
                </a:solidFill>
              </a:endParaRPr>
            </a:p>
          </p:txBody>
        </p:sp>
      </p:grpSp>
      <p:sp>
        <p:nvSpPr>
          <p:cNvPr id="4" name="Rectangle 3"/>
          <p:cNvSpPr/>
          <p:nvPr userDrawn="1"/>
        </p:nvSpPr>
        <p:spPr>
          <a:xfrm>
            <a:off x="3293044" y="6408517"/>
            <a:ext cx="262071" cy="2929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5" name="Rectangle 4"/>
          <p:cNvSpPr/>
          <p:nvPr userDrawn="1"/>
        </p:nvSpPr>
        <p:spPr>
          <a:xfrm>
            <a:off x="0" y="6094676"/>
            <a:ext cx="11821632" cy="3138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Tree>
    <p:extLst>
      <p:ext uri="{BB962C8B-B14F-4D97-AF65-F5344CB8AC3E}">
        <p14:creationId xmlns:p14="http://schemas.microsoft.com/office/powerpoint/2010/main" val="32273981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PhAnim="0" type="titleOnly" userDrawn="1">
  <p:cSld name="texte">
    <p:spTree>
      <p:nvGrpSpPr>
        <p:cNvPr id="1" name=""/>
        <p:cNvGrpSpPr/>
        <p:nvPr/>
      </p:nvGrpSpPr>
      <p:grpSpPr bwMode="auto">
        <a:xfrm>
          <a:off x="0" y="0"/>
          <a:ext cx="0" cy="0"/>
          <a:chOff x="0" y="0"/>
          <a:chExt cx="0" cy="0"/>
        </a:xfrm>
      </p:grpSpPr>
      <p:pic>
        <p:nvPicPr>
          <p:cNvPr id="6" name="Image 5"/>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tretch/>
        </p:blipFill>
        <p:spPr bwMode="auto">
          <a:xfrm>
            <a:off x="0" y="0"/>
            <a:ext cx="12192000" cy="1016000"/>
          </a:xfrm>
          <a:prstGeom prst="rect">
            <a:avLst/>
          </a:prstGeom>
        </p:spPr>
      </p:pic>
      <p:pic>
        <p:nvPicPr>
          <p:cNvPr id="14" name="object 19"/>
          <p:cNvPicPr/>
          <p:nvPr userDrawn="1"/>
        </p:nvPicPr>
        <p:blipFill>
          <a:blip r:embed="rId4" cstate="email">
            <a:extLst>
              <a:ext uri="{28A0092B-C50C-407E-A947-70E740481C1C}">
                <a14:useLocalDpi xmlns:a14="http://schemas.microsoft.com/office/drawing/2010/main"/>
              </a:ext>
            </a:extLst>
          </a:blip>
          <a:stretch/>
        </p:blipFill>
        <p:spPr bwMode="auto">
          <a:xfrm>
            <a:off x="10360032" y="6250797"/>
            <a:ext cx="1123989" cy="291611"/>
          </a:xfrm>
          <a:prstGeom prst="rect">
            <a:avLst/>
          </a:prstGeom>
        </p:spPr>
      </p:pic>
      <p:sp>
        <p:nvSpPr>
          <p:cNvPr id="2" name="Title 1"/>
          <p:cNvSpPr>
            <a:spLocks noGrp="1"/>
          </p:cNvSpPr>
          <p:nvPr>
            <p:ph type="title"/>
          </p:nvPr>
        </p:nvSpPr>
        <p:spPr bwMode="auto">
          <a:xfrm>
            <a:off x="720001" y="36"/>
            <a:ext cx="7883739" cy="989351"/>
          </a:xfrm>
        </p:spPr>
        <p:txBody>
          <a:bodyPr anchor="ctr">
            <a:normAutofit/>
          </a:bodyPr>
          <a:lstStyle>
            <a:lvl1pPr>
              <a:defRPr sz="2700">
                <a:solidFill>
                  <a:schemeClr val="bg1"/>
                </a:solidFill>
              </a:defRPr>
            </a:lvl1pPr>
          </a:lstStyle>
          <a:p>
            <a:pPr>
              <a:defRPr/>
            </a:pPr>
            <a:r>
              <a:rPr lang="fr-FR"/>
              <a:t>Modifiez le style du titre</a:t>
            </a:r>
            <a:endParaRPr lang="en-US"/>
          </a:p>
        </p:txBody>
      </p:sp>
      <p:sp>
        <p:nvSpPr>
          <p:cNvPr id="5" name="Slide Number Placeholder 4"/>
          <p:cNvSpPr>
            <a:spLocks noGrp="1"/>
          </p:cNvSpPr>
          <p:nvPr>
            <p:ph type="sldNum" sz="quarter" idx="12"/>
          </p:nvPr>
        </p:nvSpPr>
        <p:spPr bwMode="auto">
          <a:xfrm>
            <a:off x="719999" y="6214040"/>
            <a:ext cx="5614724" cy="365125"/>
          </a:xfrm>
        </p:spPr>
        <p:txBody>
          <a:bodyPr/>
          <a:lstStyle>
            <a:lvl1pPr algn="l">
              <a:defRPr sz="1900" b="1">
                <a:solidFill>
                  <a:schemeClr val="bg2"/>
                </a:solidFill>
              </a:defRPr>
            </a:lvl1pPr>
          </a:lstStyle>
          <a:p>
            <a:pPr>
              <a:defRPr/>
            </a:pPr>
            <a:fld id="{C1E48367-6F54-424E-8344-F1406F2B8E02}" type="slidenum">
              <a:rPr lang="fr-FR">
                <a:solidFill>
                  <a:srgbClr val="E7E6E6"/>
                </a:solidFill>
              </a:rPr>
              <a:pPr>
                <a:defRPr/>
              </a:pPr>
              <a:t>‹N°›</a:t>
            </a:fld>
            <a:r>
              <a:rPr lang="fr-FR">
                <a:solidFill>
                  <a:srgbClr val="E7E6E6"/>
                </a:solidFill>
              </a:rPr>
              <a:t> |</a:t>
            </a:r>
            <a:endParaRPr>
              <a:solidFill>
                <a:srgbClr val="E7E6E6"/>
              </a:solidFill>
            </a:endParaRPr>
          </a:p>
        </p:txBody>
      </p:sp>
      <p:grpSp>
        <p:nvGrpSpPr>
          <p:cNvPr id="15" name="object 2"/>
          <p:cNvGrpSpPr/>
          <p:nvPr userDrawn="1"/>
        </p:nvGrpSpPr>
        <p:grpSpPr bwMode="auto">
          <a:xfrm>
            <a:off x="9000000" y="432000"/>
            <a:ext cx="401320" cy="401320"/>
            <a:chOff x="6755003" y="325548"/>
            <a:chExt cx="300990" cy="300990"/>
          </a:xfrm>
        </p:grpSpPr>
        <p:sp>
          <p:nvSpPr>
            <p:cNvPr id="16" name="object 6"/>
            <p:cNvSpPr/>
            <p:nvPr/>
          </p:nvSpPr>
          <p:spPr bwMode="auto">
            <a:xfrm>
              <a:off x="6755003" y="325548"/>
              <a:ext cx="300990" cy="300990"/>
            </a:xfrm>
            <a:custGeom>
              <a:avLst/>
              <a:gdLst/>
              <a:ahLst/>
              <a:cxnLst/>
              <a:rect l="l" t="t" r="r" b="b"/>
              <a:pathLst>
                <a:path w="300990" h="300990" extrusionOk="0">
                  <a:moveTo>
                    <a:pt x="150368" y="0"/>
                  </a:moveTo>
                  <a:lnTo>
                    <a:pt x="102840" y="7666"/>
                  </a:lnTo>
                  <a:lnTo>
                    <a:pt x="61562" y="29013"/>
                  </a:lnTo>
                  <a:lnTo>
                    <a:pt x="29012" y="61565"/>
                  </a:lnTo>
                  <a:lnTo>
                    <a:pt x="7665" y="102846"/>
                  </a:lnTo>
                  <a:lnTo>
                    <a:pt x="0" y="150380"/>
                  </a:lnTo>
                  <a:lnTo>
                    <a:pt x="7665" y="197908"/>
                  </a:lnTo>
                  <a:lnTo>
                    <a:pt x="29012" y="239185"/>
                  </a:lnTo>
                  <a:lnTo>
                    <a:pt x="61562" y="271736"/>
                  </a:lnTo>
                  <a:lnTo>
                    <a:pt x="102840" y="293082"/>
                  </a:lnTo>
                  <a:lnTo>
                    <a:pt x="150368" y="300748"/>
                  </a:lnTo>
                  <a:lnTo>
                    <a:pt x="197895" y="293082"/>
                  </a:lnTo>
                  <a:lnTo>
                    <a:pt x="239173" y="271736"/>
                  </a:lnTo>
                  <a:lnTo>
                    <a:pt x="271723" y="239185"/>
                  </a:lnTo>
                  <a:lnTo>
                    <a:pt x="293070" y="197908"/>
                  </a:lnTo>
                  <a:lnTo>
                    <a:pt x="300736" y="150380"/>
                  </a:lnTo>
                  <a:lnTo>
                    <a:pt x="293070" y="102846"/>
                  </a:lnTo>
                  <a:lnTo>
                    <a:pt x="271723" y="61565"/>
                  </a:lnTo>
                  <a:lnTo>
                    <a:pt x="239173" y="29013"/>
                  </a:lnTo>
                  <a:lnTo>
                    <a:pt x="197895" y="7666"/>
                  </a:lnTo>
                  <a:lnTo>
                    <a:pt x="150368" y="0"/>
                  </a:lnTo>
                  <a:close/>
                </a:path>
              </a:pathLst>
            </a:custGeom>
            <a:solidFill>
              <a:srgbClr val="E5DCF7"/>
            </a:solidFill>
          </p:spPr>
          <p:txBody>
            <a:bodyPr wrap="square" lIns="0" tIns="0" rIns="0" bIns="0" rtlCol="0"/>
            <a:lstStyle/>
            <a:p>
              <a:pPr defTabSz="913380">
                <a:defRPr/>
              </a:pPr>
              <a:endParaRPr sz="2400">
                <a:solidFill>
                  <a:prstClr val="black"/>
                </a:solidFill>
              </a:endParaRPr>
            </a:p>
          </p:txBody>
        </p:sp>
        <p:pic>
          <p:nvPicPr>
            <p:cNvPr id="17" name="object 7"/>
            <p:cNvPicPr/>
            <p:nvPr/>
          </p:nvPicPr>
          <p:blipFill>
            <a:blip r:embed="rId5" cstate="email">
              <a:extLst>
                <a:ext uri="{28A0092B-C50C-407E-A947-70E740481C1C}">
                  <a14:useLocalDpi xmlns:a14="http://schemas.microsoft.com/office/drawing/2010/main"/>
                </a:ext>
              </a:extLst>
            </a:blip>
            <a:stretch/>
          </p:blipFill>
          <p:spPr bwMode="auto">
            <a:xfrm>
              <a:off x="6812995" y="376142"/>
              <a:ext cx="162869" cy="181606"/>
            </a:xfrm>
            <a:prstGeom prst="rect">
              <a:avLst/>
            </a:prstGeom>
          </p:spPr>
        </p:pic>
      </p:grpSp>
      <p:grpSp>
        <p:nvGrpSpPr>
          <p:cNvPr id="8" name="object 9"/>
          <p:cNvGrpSpPr/>
          <p:nvPr userDrawn="1"/>
        </p:nvGrpSpPr>
        <p:grpSpPr bwMode="auto">
          <a:xfrm>
            <a:off x="720001" y="140024"/>
            <a:ext cx="10752667" cy="5972528"/>
            <a:chOff x="540000" y="125005"/>
            <a:chExt cx="8064500" cy="4479396"/>
          </a:xfrm>
        </p:grpSpPr>
        <p:sp>
          <p:nvSpPr>
            <p:cNvPr id="9" name="object 12"/>
            <p:cNvSpPr/>
            <p:nvPr/>
          </p:nvSpPr>
          <p:spPr bwMode="auto">
            <a:xfrm>
              <a:off x="6537600" y="125005"/>
              <a:ext cx="321310" cy="321310"/>
            </a:xfrm>
            <a:custGeom>
              <a:avLst/>
              <a:gdLst/>
              <a:ahLst/>
              <a:cxnLst/>
              <a:rect l="l" t="t" r="r" b="b"/>
              <a:pathLst>
                <a:path w="321309" h="321309" extrusionOk="0">
                  <a:moveTo>
                    <a:pt x="160578" y="0"/>
                  </a:moveTo>
                  <a:lnTo>
                    <a:pt x="109823" y="8187"/>
                  </a:lnTo>
                  <a:lnTo>
                    <a:pt x="65743" y="30987"/>
                  </a:lnTo>
                  <a:lnTo>
                    <a:pt x="30982" y="65751"/>
                  </a:lnTo>
                  <a:lnTo>
                    <a:pt x="8186" y="109835"/>
                  </a:lnTo>
                  <a:lnTo>
                    <a:pt x="0" y="160591"/>
                  </a:lnTo>
                  <a:lnTo>
                    <a:pt x="8186" y="211347"/>
                  </a:lnTo>
                  <a:lnTo>
                    <a:pt x="30982" y="255431"/>
                  </a:lnTo>
                  <a:lnTo>
                    <a:pt x="65743" y="290195"/>
                  </a:lnTo>
                  <a:lnTo>
                    <a:pt x="109823" y="312995"/>
                  </a:lnTo>
                  <a:lnTo>
                    <a:pt x="160578" y="321182"/>
                  </a:lnTo>
                  <a:lnTo>
                    <a:pt x="211339" y="312995"/>
                  </a:lnTo>
                  <a:lnTo>
                    <a:pt x="255424" y="290195"/>
                  </a:lnTo>
                  <a:lnTo>
                    <a:pt x="290186" y="255431"/>
                  </a:lnTo>
                  <a:lnTo>
                    <a:pt x="312983" y="211347"/>
                  </a:lnTo>
                  <a:lnTo>
                    <a:pt x="321170" y="160591"/>
                  </a:lnTo>
                  <a:lnTo>
                    <a:pt x="312983" y="109835"/>
                  </a:lnTo>
                  <a:lnTo>
                    <a:pt x="290186" y="65751"/>
                  </a:lnTo>
                  <a:lnTo>
                    <a:pt x="255424" y="30987"/>
                  </a:lnTo>
                  <a:lnTo>
                    <a:pt x="211339" y="8187"/>
                  </a:lnTo>
                  <a:lnTo>
                    <a:pt x="160578" y="0"/>
                  </a:lnTo>
                  <a:close/>
                </a:path>
              </a:pathLst>
            </a:custGeom>
            <a:solidFill>
              <a:srgbClr val="7D52D7"/>
            </a:solidFill>
          </p:spPr>
          <p:txBody>
            <a:bodyPr wrap="square" lIns="0" tIns="0" rIns="0" bIns="0" rtlCol="0"/>
            <a:lstStyle/>
            <a:p>
              <a:pPr defTabSz="913380">
                <a:defRPr/>
              </a:pPr>
              <a:endParaRPr sz="2400">
                <a:solidFill>
                  <a:prstClr val="black"/>
                </a:solidFill>
              </a:endParaRPr>
            </a:p>
          </p:txBody>
        </p:sp>
        <p:pic>
          <p:nvPicPr>
            <p:cNvPr id="10" name="object 13"/>
            <p:cNvPicPr/>
            <p:nvPr/>
          </p:nvPicPr>
          <p:blipFill>
            <a:blip r:embed="rId6" cstate="email">
              <a:extLst>
                <a:ext uri="{28A0092B-C50C-407E-A947-70E740481C1C}">
                  <a14:useLocalDpi xmlns:a14="http://schemas.microsoft.com/office/drawing/2010/main"/>
                </a:ext>
              </a:extLst>
            </a:blip>
            <a:stretch/>
          </p:blipFill>
          <p:spPr bwMode="auto">
            <a:xfrm>
              <a:off x="6572999" y="210883"/>
              <a:ext cx="250367" cy="164071"/>
            </a:xfrm>
            <a:prstGeom prst="rect">
              <a:avLst/>
            </a:prstGeom>
          </p:spPr>
        </p:pic>
        <p:pic>
          <p:nvPicPr>
            <p:cNvPr id="11" name="object 14"/>
            <p:cNvPicPr/>
            <p:nvPr/>
          </p:nvPicPr>
          <p:blipFill>
            <a:blip r:embed="rId7" cstate="email">
              <a:extLst>
                <a:ext uri="{28A0092B-C50C-407E-A947-70E740481C1C}">
                  <a14:useLocalDpi xmlns:a14="http://schemas.microsoft.com/office/drawing/2010/main"/>
                </a:ext>
              </a:extLst>
            </a:blip>
            <a:stretch/>
          </p:blipFill>
          <p:spPr bwMode="auto">
            <a:xfrm>
              <a:off x="6632943" y="255841"/>
              <a:ext cx="157175" cy="92225"/>
            </a:xfrm>
            <a:prstGeom prst="rect">
              <a:avLst/>
            </a:prstGeom>
          </p:spPr>
        </p:pic>
        <p:pic>
          <p:nvPicPr>
            <p:cNvPr id="12" name="object 16"/>
            <p:cNvPicPr/>
            <p:nvPr/>
          </p:nvPicPr>
          <p:blipFill>
            <a:blip r:embed="rId8" cstate="email">
              <a:extLst>
                <a:ext uri="{28A0092B-C50C-407E-A947-70E740481C1C}">
                  <a14:useLocalDpi xmlns:a14="http://schemas.microsoft.com/office/drawing/2010/main"/>
                </a:ext>
              </a:extLst>
            </a:blip>
            <a:stretch/>
          </p:blipFill>
          <p:spPr bwMode="auto">
            <a:xfrm>
              <a:off x="6597658" y="234085"/>
              <a:ext cx="217999" cy="112035"/>
            </a:xfrm>
            <a:prstGeom prst="rect">
              <a:avLst/>
            </a:prstGeom>
          </p:spPr>
        </p:pic>
        <p:sp>
          <p:nvSpPr>
            <p:cNvPr id="13" name="object 17"/>
            <p:cNvSpPr/>
            <p:nvPr/>
          </p:nvSpPr>
          <p:spPr bwMode="auto">
            <a:xfrm>
              <a:off x="540000" y="4604401"/>
              <a:ext cx="8064500" cy="0"/>
            </a:xfrm>
            <a:custGeom>
              <a:avLst/>
              <a:gdLst/>
              <a:ahLst/>
              <a:cxnLst/>
              <a:rect l="l" t="t" r="r" b="b"/>
              <a:pathLst>
                <a:path w="8064500" extrusionOk="0">
                  <a:moveTo>
                    <a:pt x="0" y="0"/>
                  </a:moveTo>
                  <a:lnTo>
                    <a:pt x="8064004" y="0"/>
                  </a:lnTo>
                </a:path>
              </a:pathLst>
            </a:custGeom>
            <a:grpFill/>
            <a:ln w="12700">
              <a:solidFill>
                <a:srgbClr val="3D1C79"/>
              </a:solidFill>
            </a:ln>
          </p:spPr>
          <p:txBody>
            <a:bodyPr wrap="square" lIns="0" tIns="0" rIns="0" bIns="0" rtlCol="0"/>
            <a:lstStyle/>
            <a:p>
              <a:pPr defTabSz="913380">
                <a:defRPr/>
              </a:pPr>
              <a:endParaRPr sz="2400">
                <a:solidFill>
                  <a:prstClr val="black"/>
                </a:solidFill>
              </a:endParaRPr>
            </a:p>
          </p:txBody>
        </p:sp>
      </p:grpSp>
      <p:sp>
        <p:nvSpPr>
          <p:cNvPr id="4" name="object 18"/>
          <p:cNvSpPr txBox="1"/>
          <p:nvPr userDrawn="1"/>
        </p:nvSpPr>
        <p:spPr bwMode="auto">
          <a:xfrm>
            <a:off x="9492081" y="284416"/>
            <a:ext cx="2536935" cy="509541"/>
          </a:xfrm>
          <a:prstGeom prst="rect">
            <a:avLst/>
          </a:prstGeom>
        </p:spPr>
        <p:txBody>
          <a:bodyPr vert="horz" wrap="square" lIns="0" tIns="16933" rIns="0" bIns="0" rtlCol="0">
            <a:spAutoFit/>
          </a:bodyPr>
          <a:lstStyle/>
          <a:p>
            <a:pPr marL="16933" defTabSz="913380">
              <a:spcBef>
                <a:spcPts val="133"/>
              </a:spcBef>
              <a:defRPr/>
            </a:pPr>
            <a:r>
              <a:rPr lang="fr-FR" sz="1600" dirty="0">
                <a:solidFill>
                  <a:srgbClr val="FFFFFF"/>
                </a:solidFill>
                <a:cs typeface="Calibri"/>
              </a:rPr>
              <a:t>L’Agefiph et son offre de services et d’aides financières</a:t>
            </a:r>
            <a:endParaRPr sz="1600" dirty="0">
              <a:solidFill>
                <a:prstClr val="black"/>
              </a:solidFill>
              <a:cs typeface="Calibri"/>
            </a:endParaRPr>
          </a:p>
        </p:txBody>
      </p:sp>
    </p:spTree>
    <p:custDataLst>
      <p:tags r:id="rId1"/>
    </p:custDataLst>
    <p:extLst>
      <p:ext uri="{BB962C8B-B14F-4D97-AF65-F5344CB8AC3E}">
        <p14:creationId xmlns:p14="http://schemas.microsoft.com/office/powerpoint/2010/main" val="3436852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100" b="1" i="0">
                <a:solidFill>
                  <a:schemeClr val="bg1"/>
                </a:solidFill>
                <a:latin typeface="Instant-5Heavy"/>
                <a:cs typeface="Instant-5Heavy"/>
              </a:defRPr>
            </a:lvl1pPr>
          </a:lstStyle>
          <a:p>
            <a:endParaRPr/>
          </a:p>
        </p:txBody>
      </p:sp>
      <p:sp>
        <p:nvSpPr>
          <p:cNvPr id="3" name="Holder 3"/>
          <p:cNvSpPr>
            <a:spLocks noGrp="1"/>
          </p:cNvSpPr>
          <p:nvPr>
            <p:ph type="body" idx="1"/>
          </p:nvPr>
        </p:nvSpPr>
        <p:spPr/>
        <p:txBody>
          <a:bodyPr lIns="0" tIns="0" rIns="0" bIns="0"/>
          <a:lstStyle>
            <a:lvl1pPr>
              <a:defRPr sz="1600" b="1" i="0">
                <a:solidFill>
                  <a:schemeClr val="tx1"/>
                </a:solidFill>
                <a:latin typeface="Instant-5Heavy"/>
                <a:cs typeface="Instant-5Heavy"/>
              </a:defRPr>
            </a:lvl1pPr>
          </a:lstStyle>
          <a:p>
            <a:endParaRPr/>
          </a:p>
        </p:txBody>
      </p:sp>
      <p:sp>
        <p:nvSpPr>
          <p:cNvPr id="4" name="Holder 4"/>
          <p:cNvSpPr>
            <a:spLocks noGrp="1"/>
          </p:cNvSpPr>
          <p:nvPr>
            <p:ph type="ftr" sz="quarter" idx="5"/>
          </p:nvPr>
        </p:nvSpPr>
        <p:spPr/>
        <p:txBody>
          <a:bodyPr lIns="0" tIns="0" rIns="0" bIns="0"/>
          <a:lstStyle>
            <a:lvl1pPr>
              <a:defRPr sz="1900" b="1" i="0">
                <a:solidFill>
                  <a:srgbClr val="6C00C4"/>
                </a:solidFill>
                <a:latin typeface="Instant-4Slow"/>
                <a:cs typeface="Instant-4Slow"/>
              </a:defRPr>
            </a:lvl1pPr>
          </a:lstStyle>
          <a:p>
            <a:pPr marL="11516">
              <a:spcBef>
                <a:spcPts val="109"/>
              </a:spcBef>
            </a:pPr>
            <a:r>
              <a:rPr lang="fr-FR"/>
              <a:t>Webinaire-Lancement Inclu'Pro Formation Agefiph Ile de France</a:t>
            </a:r>
            <a:endParaRPr lang="fr-F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defTabSz="913380"/>
            <a:fld id="{B43A4F54-EED8-4D48-8891-426CB24ED236}" type="datetime1">
              <a:rPr lang="fr-FR" smtClean="0">
                <a:solidFill>
                  <a:prstClr val="black">
                    <a:tint val="75000"/>
                  </a:prstClr>
                </a:solidFill>
              </a:rPr>
              <a:pPr defTabSz="913380"/>
              <a:t>05/12/2023</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8030477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100" b="1" i="0">
                <a:solidFill>
                  <a:schemeClr val="bg1"/>
                </a:solidFill>
                <a:latin typeface="Instant-5Heavy"/>
                <a:cs typeface="Instant-5Heavy"/>
              </a:defRPr>
            </a:lvl1pPr>
          </a:lstStyle>
          <a:p>
            <a:endParaRPr/>
          </a:p>
        </p:txBody>
      </p:sp>
      <p:sp>
        <p:nvSpPr>
          <p:cNvPr id="3" name="Holder 3"/>
          <p:cNvSpPr>
            <a:spLocks noGrp="1"/>
          </p:cNvSpPr>
          <p:nvPr>
            <p:ph type="body" idx="1"/>
          </p:nvPr>
        </p:nvSpPr>
        <p:spPr/>
        <p:txBody>
          <a:bodyPr lIns="0" tIns="0" rIns="0" bIns="0"/>
          <a:lstStyle>
            <a:lvl1pPr>
              <a:defRPr sz="1600" b="1" i="0">
                <a:solidFill>
                  <a:schemeClr val="tx1"/>
                </a:solidFill>
                <a:latin typeface="Instant-5Heavy"/>
                <a:cs typeface="Instant-5Heavy"/>
              </a:defRPr>
            </a:lvl1pPr>
          </a:lstStyle>
          <a:p>
            <a:endParaRPr/>
          </a:p>
        </p:txBody>
      </p:sp>
      <p:sp>
        <p:nvSpPr>
          <p:cNvPr id="4" name="Holder 4"/>
          <p:cNvSpPr>
            <a:spLocks noGrp="1"/>
          </p:cNvSpPr>
          <p:nvPr>
            <p:ph type="ftr" sz="quarter" idx="5"/>
          </p:nvPr>
        </p:nvSpPr>
        <p:spPr/>
        <p:txBody>
          <a:bodyPr lIns="0" tIns="0" rIns="0" bIns="0"/>
          <a:lstStyle>
            <a:lvl1pPr>
              <a:defRPr sz="1900" b="1" i="0">
                <a:solidFill>
                  <a:srgbClr val="6C00C4"/>
                </a:solidFill>
                <a:latin typeface="Instant-4Slow"/>
                <a:cs typeface="Instant-4Slow"/>
              </a:defRPr>
            </a:lvl1pPr>
          </a:lstStyle>
          <a:p>
            <a:pPr marL="11516">
              <a:spcBef>
                <a:spcPts val="109"/>
              </a:spcBef>
            </a:pPr>
            <a:r>
              <a:rPr lang="fr-FR"/>
              <a:t>Webinaire-Lancement Inclu'Pro Formation Agefiph Ile de France</a:t>
            </a:r>
            <a:endParaRPr lang="fr-F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defTabSz="913380"/>
            <a:fld id="{B43A4F54-EED8-4D48-8891-426CB24ED236}" type="datetime1">
              <a:rPr lang="fr-FR" smtClean="0">
                <a:solidFill>
                  <a:prstClr val="black">
                    <a:tint val="75000"/>
                  </a:prstClr>
                </a:solidFill>
              </a:rPr>
              <a:pPr defTabSz="913380"/>
              <a:t>05/12/2023</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8030477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100" b="1" i="0">
                <a:solidFill>
                  <a:schemeClr val="bg1"/>
                </a:solidFill>
                <a:latin typeface="Instant-5Heavy"/>
                <a:cs typeface="Instant-5Heavy"/>
              </a:defRPr>
            </a:lvl1pPr>
          </a:lstStyle>
          <a:p>
            <a:endParaRPr/>
          </a:p>
        </p:txBody>
      </p:sp>
      <p:sp>
        <p:nvSpPr>
          <p:cNvPr id="3" name="Holder 3"/>
          <p:cNvSpPr>
            <a:spLocks noGrp="1"/>
          </p:cNvSpPr>
          <p:nvPr>
            <p:ph type="body" idx="1"/>
          </p:nvPr>
        </p:nvSpPr>
        <p:spPr/>
        <p:txBody>
          <a:bodyPr lIns="0" tIns="0" rIns="0" bIns="0"/>
          <a:lstStyle>
            <a:lvl1pPr>
              <a:defRPr sz="1600" b="1" i="0">
                <a:solidFill>
                  <a:schemeClr val="tx1"/>
                </a:solidFill>
                <a:latin typeface="Instant-5Heavy"/>
                <a:cs typeface="Instant-5Heavy"/>
              </a:defRPr>
            </a:lvl1pPr>
          </a:lstStyle>
          <a:p>
            <a:endParaRPr/>
          </a:p>
        </p:txBody>
      </p:sp>
      <p:sp>
        <p:nvSpPr>
          <p:cNvPr id="4" name="Holder 4"/>
          <p:cNvSpPr>
            <a:spLocks noGrp="1"/>
          </p:cNvSpPr>
          <p:nvPr>
            <p:ph type="ftr" sz="quarter" idx="5"/>
          </p:nvPr>
        </p:nvSpPr>
        <p:spPr/>
        <p:txBody>
          <a:bodyPr lIns="0" tIns="0" rIns="0" bIns="0"/>
          <a:lstStyle>
            <a:lvl1pPr>
              <a:defRPr sz="1900" b="1" i="0">
                <a:solidFill>
                  <a:srgbClr val="6C00C4"/>
                </a:solidFill>
                <a:latin typeface="Instant-4Slow"/>
                <a:cs typeface="Instant-4Slow"/>
              </a:defRPr>
            </a:lvl1pPr>
          </a:lstStyle>
          <a:p>
            <a:pPr marL="11516">
              <a:spcBef>
                <a:spcPts val="109"/>
              </a:spcBef>
            </a:pPr>
            <a:r>
              <a:rPr lang="fr-FR"/>
              <a:t>Webinaire-Lancement Inclu'Pro Formation Agefiph Ile de France</a:t>
            </a:r>
            <a:endParaRPr lang="fr-F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defTabSz="913380"/>
            <a:fld id="{B43A4F54-EED8-4D48-8891-426CB24ED236}" type="datetime1">
              <a:rPr lang="fr-FR" smtClean="0">
                <a:solidFill>
                  <a:prstClr val="black">
                    <a:tint val="75000"/>
                  </a:prstClr>
                </a:solidFill>
              </a:rPr>
              <a:pPr defTabSz="913380"/>
              <a:t>05/12/2023</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8030477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email">
            <a:extLst>
              <a:ext uri="{28A0092B-C50C-407E-A947-70E740481C1C}">
                <a14:useLocalDpi xmlns:a14="http://schemas.microsoft.com/office/drawing/2010/main"/>
              </a:ext>
            </a:extLst>
          </a:blip>
          <a:stretch>
            <a:fillRect/>
          </a:stretch>
        </p:blipFill>
        <p:spPr>
          <a:xfrm>
            <a:off x="848" y="1963"/>
            <a:ext cx="12190407" cy="6532247"/>
          </a:xfrm>
          <a:prstGeom prst="rect">
            <a:avLst/>
          </a:prstGeom>
        </p:spPr>
      </p:pic>
      <p:sp>
        <p:nvSpPr>
          <p:cNvPr id="2" name="Holder 2"/>
          <p:cNvSpPr>
            <a:spLocks noGrp="1"/>
          </p:cNvSpPr>
          <p:nvPr>
            <p:ph type="title"/>
          </p:nvPr>
        </p:nvSpPr>
        <p:spPr/>
        <p:txBody>
          <a:bodyPr lIns="0" tIns="0" rIns="0" bIns="0"/>
          <a:lstStyle>
            <a:lvl1pPr>
              <a:defRPr sz="4100" b="1" i="0">
                <a:solidFill>
                  <a:schemeClr val="bg1"/>
                </a:solidFill>
                <a:latin typeface="Instant-5Heavy"/>
                <a:cs typeface="Instant-5Heavy"/>
              </a:defRPr>
            </a:lvl1pPr>
          </a:lstStyle>
          <a:p>
            <a:endParaRPr/>
          </a:p>
        </p:txBody>
      </p:sp>
      <p:sp>
        <p:nvSpPr>
          <p:cNvPr id="3" name="Holder 3"/>
          <p:cNvSpPr>
            <a:spLocks noGrp="1"/>
          </p:cNvSpPr>
          <p:nvPr>
            <p:ph type="ftr" sz="quarter" idx="5"/>
          </p:nvPr>
        </p:nvSpPr>
        <p:spPr/>
        <p:txBody>
          <a:bodyPr lIns="0" tIns="0" rIns="0" bIns="0"/>
          <a:lstStyle>
            <a:lvl1pPr>
              <a:defRPr sz="1900" b="1" i="0">
                <a:solidFill>
                  <a:srgbClr val="6C00C4"/>
                </a:solidFill>
                <a:latin typeface="Instant-4Slow"/>
                <a:cs typeface="Instant-4Slow"/>
              </a:defRPr>
            </a:lvl1pPr>
          </a:lstStyle>
          <a:p>
            <a:pPr marL="11516">
              <a:spcBef>
                <a:spcPts val="109"/>
              </a:spcBef>
            </a:pPr>
            <a:r>
              <a:rPr lang="fr-FR"/>
              <a:t>1</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pPr defTabSz="913380"/>
            <a:fld id="{1D8BD707-D9CF-40AE-B4C6-C98DA3205C09}" type="datetimeFigureOut">
              <a:rPr lang="en-US" smtClean="0">
                <a:solidFill>
                  <a:prstClr val="black">
                    <a:tint val="75000"/>
                  </a:prstClr>
                </a:solidFill>
              </a:rPr>
              <a:pPr defTabSz="913380"/>
              <a:t>12/5/2023</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
        <p:nvSpPr>
          <p:cNvPr id="13" name="Rectangle 12">
            <a:extLst>
              <a:ext uri="{FF2B5EF4-FFF2-40B4-BE49-F238E27FC236}">
                <a16:creationId xmlns:a16="http://schemas.microsoft.com/office/drawing/2014/main" id="{F681D1C2-3C3D-81A4-099F-03914AB2EACC}"/>
              </a:ext>
            </a:extLst>
          </p:cNvPr>
          <p:cNvSpPr/>
          <p:nvPr userDrawn="1"/>
        </p:nvSpPr>
        <p:spPr>
          <a:xfrm>
            <a:off x="-11857" y="-570897"/>
            <a:ext cx="419252" cy="398001"/>
          </a:xfrm>
          <a:prstGeom prst="rect">
            <a:avLst/>
          </a:prstGeom>
          <a:solidFill>
            <a:srgbClr val="6C00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14" name="Rectangle 13">
            <a:extLst>
              <a:ext uri="{FF2B5EF4-FFF2-40B4-BE49-F238E27FC236}">
                <a16:creationId xmlns:a16="http://schemas.microsoft.com/office/drawing/2014/main" id="{0A7FBEDD-0B54-902C-2E81-17550A9342AE}"/>
              </a:ext>
            </a:extLst>
          </p:cNvPr>
          <p:cNvSpPr/>
          <p:nvPr userDrawn="1"/>
        </p:nvSpPr>
        <p:spPr>
          <a:xfrm>
            <a:off x="447807" y="-570897"/>
            <a:ext cx="419252" cy="398001"/>
          </a:xfrm>
          <a:prstGeom prst="rect">
            <a:avLst/>
          </a:prstGeom>
          <a:solidFill>
            <a:srgbClr val="7E53D8"/>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15" name="Rectangle 14">
            <a:extLst>
              <a:ext uri="{FF2B5EF4-FFF2-40B4-BE49-F238E27FC236}">
                <a16:creationId xmlns:a16="http://schemas.microsoft.com/office/drawing/2014/main" id="{14F5321D-9950-C0B5-4697-D161C6A58FD4}"/>
              </a:ext>
            </a:extLst>
          </p:cNvPr>
          <p:cNvSpPr/>
          <p:nvPr userDrawn="1"/>
        </p:nvSpPr>
        <p:spPr>
          <a:xfrm>
            <a:off x="907471" y="-570897"/>
            <a:ext cx="419252" cy="398001"/>
          </a:xfrm>
          <a:prstGeom prst="rect">
            <a:avLst/>
          </a:prstGeom>
          <a:solidFill>
            <a:srgbClr val="EE6810"/>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17" name="Rectangle 16">
            <a:extLst>
              <a:ext uri="{FF2B5EF4-FFF2-40B4-BE49-F238E27FC236}">
                <a16:creationId xmlns:a16="http://schemas.microsoft.com/office/drawing/2014/main" id="{2F4963A1-032C-6026-F10E-2380FF7434C6}"/>
              </a:ext>
            </a:extLst>
          </p:cNvPr>
          <p:cNvSpPr/>
          <p:nvPr userDrawn="1"/>
        </p:nvSpPr>
        <p:spPr>
          <a:xfrm>
            <a:off x="1826799" y="-570897"/>
            <a:ext cx="419252" cy="398001"/>
          </a:xfrm>
          <a:prstGeom prst="rect">
            <a:avLst/>
          </a:prstGeom>
          <a:solidFill>
            <a:srgbClr val="0056A4"/>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18" name="Rectangle 17">
            <a:extLst>
              <a:ext uri="{FF2B5EF4-FFF2-40B4-BE49-F238E27FC236}">
                <a16:creationId xmlns:a16="http://schemas.microsoft.com/office/drawing/2014/main" id="{51F1F023-0B79-8903-F744-B94B69FC0560}"/>
              </a:ext>
            </a:extLst>
          </p:cNvPr>
          <p:cNvSpPr/>
          <p:nvPr userDrawn="1"/>
        </p:nvSpPr>
        <p:spPr>
          <a:xfrm>
            <a:off x="2286463" y="-570897"/>
            <a:ext cx="419252" cy="398001"/>
          </a:xfrm>
          <a:prstGeom prst="rect">
            <a:avLst/>
          </a:prstGeom>
          <a:solidFill>
            <a:srgbClr val="339A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19" name="Rectangle 18">
            <a:extLst>
              <a:ext uri="{FF2B5EF4-FFF2-40B4-BE49-F238E27FC236}">
                <a16:creationId xmlns:a16="http://schemas.microsoft.com/office/drawing/2014/main" id="{8840E3BD-D792-6DC7-5030-F9665D39357A}"/>
              </a:ext>
            </a:extLst>
          </p:cNvPr>
          <p:cNvSpPr/>
          <p:nvPr userDrawn="1"/>
        </p:nvSpPr>
        <p:spPr>
          <a:xfrm>
            <a:off x="3205795" y="-570897"/>
            <a:ext cx="419252" cy="398001"/>
          </a:xfrm>
          <a:prstGeom prst="rect">
            <a:avLst/>
          </a:prstGeom>
          <a:solidFill>
            <a:srgbClr val="CCCC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20" name="Rectangle 19">
            <a:extLst>
              <a:ext uri="{FF2B5EF4-FFF2-40B4-BE49-F238E27FC236}">
                <a16:creationId xmlns:a16="http://schemas.microsoft.com/office/drawing/2014/main" id="{1A493C5A-4BFC-B14D-062D-915AF5C49CEF}"/>
              </a:ext>
            </a:extLst>
          </p:cNvPr>
          <p:cNvSpPr/>
          <p:nvPr userDrawn="1"/>
        </p:nvSpPr>
        <p:spPr>
          <a:xfrm>
            <a:off x="1367135" y="-570897"/>
            <a:ext cx="419252" cy="398001"/>
          </a:xfrm>
          <a:prstGeom prst="rect">
            <a:avLst/>
          </a:prstGeom>
          <a:solidFill>
            <a:srgbClr val="F4C436"/>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21" name="Rectangle 20">
            <a:extLst>
              <a:ext uri="{FF2B5EF4-FFF2-40B4-BE49-F238E27FC236}">
                <a16:creationId xmlns:a16="http://schemas.microsoft.com/office/drawing/2014/main" id="{29D9DE1C-33A7-A798-540C-53B7B025E48D}"/>
              </a:ext>
            </a:extLst>
          </p:cNvPr>
          <p:cNvSpPr/>
          <p:nvPr userDrawn="1"/>
        </p:nvSpPr>
        <p:spPr>
          <a:xfrm>
            <a:off x="2746127" y="-570897"/>
            <a:ext cx="419252" cy="398001"/>
          </a:xfrm>
          <a:prstGeom prst="rect">
            <a:avLst/>
          </a:prstGeom>
          <a:solidFill>
            <a:srgbClr val="6699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Tree>
    <p:extLst>
      <p:ext uri="{BB962C8B-B14F-4D97-AF65-F5344CB8AC3E}">
        <p14:creationId xmlns:p14="http://schemas.microsoft.com/office/powerpoint/2010/main" val="30215284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90019" y="2514601"/>
            <a:ext cx="8800601" cy="2262781"/>
          </a:xfrm>
        </p:spPr>
        <p:txBody>
          <a:bodyPr anchor="b">
            <a:normAutofit/>
          </a:bodyPr>
          <a:lstStyle>
            <a:lvl1pPr>
              <a:defRPr sz="5500"/>
            </a:lvl1pPr>
          </a:lstStyle>
          <a:p>
            <a:r>
              <a:rPr lang="fr-FR"/>
              <a:t>Modifiez le style du titre</a:t>
            </a:r>
            <a:endParaRPr lang="en-US" dirty="0"/>
          </a:p>
        </p:txBody>
      </p:sp>
      <p:sp>
        <p:nvSpPr>
          <p:cNvPr id="3" name="Subtitle 2"/>
          <p:cNvSpPr>
            <a:spLocks noGrp="1"/>
          </p:cNvSpPr>
          <p:nvPr>
            <p:ph type="subTitle" idx="1"/>
          </p:nvPr>
        </p:nvSpPr>
        <p:spPr>
          <a:xfrm>
            <a:off x="2590019" y="4778877"/>
            <a:ext cx="8800601" cy="1126283"/>
          </a:xfrm>
        </p:spPr>
        <p:txBody>
          <a:bodyPr anchor="t"/>
          <a:lstStyle>
            <a:lvl1pPr marL="0" indent="0" algn="l">
              <a:buNone/>
              <a:defRPr>
                <a:solidFill>
                  <a:schemeClr val="tx1">
                    <a:lumMod val="65000"/>
                    <a:lumOff val="35000"/>
                  </a:schemeClr>
                </a:solidFill>
              </a:defRPr>
            </a:lvl1pPr>
            <a:lvl2pPr marL="456663" indent="0" algn="ctr">
              <a:buNone/>
              <a:defRPr>
                <a:solidFill>
                  <a:schemeClr val="tx1">
                    <a:tint val="75000"/>
                  </a:schemeClr>
                </a:solidFill>
              </a:defRPr>
            </a:lvl2pPr>
            <a:lvl3pPr marL="913380" indent="0" algn="ctr">
              <a:buNone/>
              <a:defRPr>
                <a:solidFill>
                  <a:schemeClr val="tx1">
                    <a:tint val="75000"/>
                  </a:schemeClr>
                </a:solidFill>
              </a:defRPr>
            </a:lvl3pPr>
            <a:lvl4pPr marL="1370070" indent="0" algn="ctr">
              <a:buNone/>
              <a:defRPr>
                <a:solidFill>
                  <a:schemeClr val="tx1">
                    <a:tint val="75000"/>
                  </a:schemeClr>
                </a:solidFill>
              </a:defRPr>
            </a:lvl4pPr>
            <a:lvl5pPr marL="1826760" indent="0" algn="ctr">
              <a:buNone/>
              <a:defRPr>
                <a:solidFill>
                  <a:schemeClr val="tx1">
                    <a:tint val="75000"/>
                  </a:schemeClr>
                </a:solidFill>
              </a:defRPr>
            </a:lvl5pPr>
            <a:lvl6pPr marL="2283478" indent="0" algn="ctr">
              <a:buNone/>
              <a:defRPr>
                <a:solidFill>
                  <a:schemeClr val="tx1">
                    <a:tint val="75000"/>
                  </a:schemeClr>
                </a:solidFill>
              </a:defRPr>
            </a:lvl6pPr>
            <a:lvl7pPr marL="2740138" indent="0" algn="ctr">
              <a:buNone/>
              <a:defRPr>
                <a:solidFill>
                  <a:schemeClr val="tx1">
                    <a:tint val="75000"/>
                  </a:schemeClr>
                </a:solidFill>
              </a:defRPr>
            </a:lvl7pPr>
            <a:lvl8pPr marL="3196800" indent="0" algn="ctr">
              <a:buNone/>
              <a:defRPr>
                <a:solidFill>
                  <a:schemeClr val="tx1">
                    <a:tint val="75000"/>
                  </a:schemeClr>
                </a:solidFill>
              </a:defRPr>
            </a:lvl8pPr>
            <a:lvl9pPr marL="3653463"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solidFill>
                  <a:prstClr val="black">
                    <a:tint val="75000"/>
                  </a:prstClr>
                </a:solidFill>
              </a:rPr>
              <a:pPr/>
              <a:t>12/5/2023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8"/>
          <p:cNvSpPr/>
          <p:nvPr/>
        </p:nvSpPr>
        <p:spPr bwMode="auto">
          <a:xfrm>
            <a:off x="-42292" y="4322656"/>
            <a:ext cx="1860631"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564445" y="4531040"/>
            <a:ext cx="779971" cy="365125"/>
          </a:xfrm>
        </p:spPr>
        <p:txBody>
          <a:bodyPr/>
          <a:lstStyle/>
          <a:p>
            <a:fld id="{D7E63A33-8271-4DD0-9C48-789913D7C115}" type="slidenum">
              <a:rPr lang="en-US" smtClean="0"/>
              <a:pPr/>
              <a:t>‹N°›</a:t>
            </a:fld>
            <a:endParaRPr lang="en-US"/>
          </a:p>
        </p:txBody>
      </p:sp>
    </p:spTree>
    <p:extLst>
      <p:ext uri="{BB962C8B-B14F-4D97-AF65-F5344CB8AC3E}">
        <p14:creationId xmlns:p14="http://schemas.microsoft.com/office/powerpoint/2010/main" val="3700331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4" y="365041"/>
            <a:ext cx="10515240" cy="614412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3628" y="625573"/>
            <a:ext cx="8785599" cy="1280891"/>
          </a:xfrm>
        </p:spPr>
        <p:txBody>
          <a:bodyPr/>
          <a:lstStyle/>
          <a:p>
            <a:r>
              <a:rPr lang="fr-FR"/>
              <a:t>Modifiez le style du titre</a:t>
            </a:r>
            <a:endParaRPr lang="en-US" dirty="0"/>
          </a:p>
        </p:txBody>
      </p:sp>
      <p:sp>
        <p:nvSpPr>
          <p:cNvPr id="3" name="Content Placeholder 2"/>
          <p:cNvSpPr>
            <a:spLocks noGrp="1"/>
          </p:cNvSpPr>
          <p:nvPr>
            <p:ph idx="1"/>
          </p:nvPr>
        </p:nvSpPr>
        <p:spPr>
          <a:xfrm>
            <a:off x="2589943" y="2133608"/>
            <a:ext cx="8789313" cy="377762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solidFill>
                  <a:prstClr val="black">
                    <a:tint val="75000"/>
                  </a:prstClr>
                </a:solidFill>
              </a:rPr>
              <a:pPr/>
              <a:t>12/5/2023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80" y="711199"/>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7E63A33-8271-4DD0-9C48-789913D7C115}" type="slidenum">
              <a:rPr lang="en-US" smtClean="0"/>
              <a:pPr/>
              <a:t>‹N°›</a:t>
            </a:fld>
            <a:endParaRPr lang="en-US" dirty="0"/>
          </a:p>
        </p:txBody>
      </p:sp>
    </p:spTree>
    <p:extLst>
      <p:ext uri="{BB962C8B-B14F-4D97-AF65-F5344CB8AC3E}">
        <p14:creationId xmlns:p14="http://schemas.microsoft.com/office/powerpoint/2010/main" val="27256163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3628" y="625573"/>
            <a:ext cx="8785599" cy="1280891"/>
          </a:xfrm>
        </p:spPr>
        <p:txBody>
          <a:bodyPr/>
          <a:lstStyle/>
          <a:p>
            <a:r>
              <a:rPr lang="fr-FR"/>
              <a:t>Modifiez le style du titre</a:t>
            </a:r>
            <a:endParaRPr lang="en-US" dirty="0"/>
          </a:p>
        </p:txBody>
      </p:sp>
      <p:sp>
        <p:nvSpPr>
          <p:cNvPr id="3" name="Content Placeholder 2"/>
          <p:cNvSpPr>
            <a:spLocks noGrp="1"/>
          </p:cNvSpPr>
          <p:nvPr>
            <p:ph idx="1"/>
          </p:nvPr>
        </p:nvSpPr>
        <p:spPr>
          <a:xfrm>
            <a:off x="2589943" y="2133608"/>
            <a:ext cx="8789313" cy="377762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solidFill>
                  <a:prstClr val="black">
                    <a:tint val="75000"/>
                  </a:prstClr>
                </a:solidFill>
              </a:rPr>
              <a:pPr/>
              <a:t>12/5/2023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80" y="711199"/>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7E63A33-8271-4DD0-9C48-789913D7C115}" type="slidenum">
              <a:rPr lang="en-US" smtClean="0"/>
              <a:pPr/>
              <a:t>‹N°›</a:t>
            </a:fld>
            <a:endParaRPr lang="en-US" dirty="0"/>
          </a:p>
        </p:txBody>
      </p:sp>
    </p:spTree>
    <p:extLst>
      <p:ext uri="{BB962C8B-B14F-4D97-AF65-F5344CB8AC3E}">
        <p14:creationId xmlns:p14="http://schemas.microsoft.com/office/powerpoint/2010/main" val="28091577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3628" y="625573"/>
            <a:ext cx="8785599" cy="1280891"/>
          </a:xfrm>
        </p:spPr>
        <p:txBody>
          <a:bodyPr/>
          <a:lstStyle/>
          <a:p>
            <a:r>
              <a:rPr lang="fr-FR"/>
              <a:t>Modifiez le style du titre</a:t>
            </a:r>
            <a:endParaRPr lang="en-US" dirty="0"/>
          </a:p>
        </p:txBody>
      </p:sp>
      <p:sp>
        <p:nvSpPr>
          <p:cNvPr id="3" name="Content Placeholder 2"/>
          <p:cNvSpPr>
            <a:spLocks noGrp="1"/>
          </p:cNvSpPr>
          <p:nvPr>
            <p:ph idx="1"/>
          </p:nvPr>
        </p:nvSpPr>
        <p:spPr>
          <a:xfrm>
            <a:off x="2589943" y="2133608"/>
            <a:ext cx="8789313" cy="377762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solidFill>
                  <a:prstClr val="black">
                    <a:tint val="75000"/>
                  </a:prstClr>
                </a:solidFill>
              </a:rPr>
              <a:pPr/>
              <a:t>12/5/2023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80" y="711199"/>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7E63A33-8271-4DD0-9C48-789913D7C115}" type="slidenum">
              <a:rPr lang="en-US" smtClean="0"/>
              <a:pPr/>
              <a:t>‹N°›</a:t>
            </a:fld>
            <a:endParaRPr lang="en-US" dirty="0"/>
          </a:p>
        </p:txBody>
      </p:sp>
    </p:spTree>
    <p:extLst>
      <p:ext uri="{BB962C8B-B14F-4D97-AF65-F5344CB8AC3E}">
        <p14:creationId xmlns:p14="http://schemas.microsoft.com/office/powerpoint/2010/main" val="18505403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3628" y="625573"/>
            <a:ext cx="8785599" cy="1280891"/>
          </a:xfrm>
        </p:spPr>
        <p:txBody>
          <a:bodyPr/>
          <a:lstStyle/>
          <a:p>
            <a:r>
              <a:rPr lang="fr-FR"/>
              <a:t>Modifiez le style du titre</a:t>
            </a:r>
            <a:endParaRPr lang="en-US" dirty="0"/>
          </a:p>
        </p:txBody>
      </p:sp>
      <p:sp>
        <p:nvSpPr>
          <p:cNvPr id="3" name="Content Placeholder 2"/>
          <p:cNvSpPr>
            <a:spLocks noGrp="1"/>
          </p:cNvSpPr>
          <p:nvPr>
            <p:ph idx="1"/>
          </p:nvPr>
        </p:nvSpPr>
        <p:spPr>
          <a:xfrm>
            <a:off x="2589943" y="2133608"/>
            <a:ext cx="8789313" cy="377762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solidFill>
                  <a:prstClr val="black">
                    <a:tint val="75000"/>
                  </a:prstClr>
                </a:solidFill>
              </a:rPr>
              <a:pPr/>
              <a:t>12/5/2023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80" y="711199"/>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7E63A33-8271-4DD0-9C48-789913D7C115}" type="slidenum">
              <a:rPr lang="en-US" smtClean="0"/>
              <a:pPr/>
              <a:t>‹N°›</a:t>
            </a:fld>
            <a:endParaRPr lang="en-US" dirty="0"/>
          </a:p>
        </p:txBody>
      </p:sp>
    </p:spTree>
    <p:extLst>
      <p:ext uri="{BB962C8B-B14F-4D97-AF65-F5344CB8AC3E}">
        <p14:creationId xmlns:p14="http://schemas.microsoft.com/office/powerpoint/2010/main" val="26560339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C4ACE2-592F-42A3-8B1D-3ADB8FA4F07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2EC6FB2-4336-4634-A20F-4A2C58824FF9}"/>
              </a:ext>
            </a:extLst>
          </p:cNvPr>
          <p:cNvSpPr>
            <a:spLocks noGrp="1"/>
          </p:cNvSpPr>
          <p:nvPr>
            <p:ph type="subTitle" idx="1"/>
          </p:nvPr>
        </p:nvSpPr>
        <p:spPr>
          <a:xfrm>
            <a:off x="1524000" y="3603501"/>
            <a:ext cx="9144000" cy="1655763"/>
          </a:xfrm>
        </p:spPr>
        <p:txBody>
          <a:bodyPr/>
          <a:lstStyle>
            <a:lvl1pPr marL="0" indent="0" algn="ctr">
              <a:buNone/>
              <a:defRPr sz="2400"/>
            </a:lvl1pPr>
            <a:lvl2pPr marL="456663" indent="0" algn="ctr">
              <a:buNone/>
              <a:defRPr sz="2000"/>
            </a:lvl2pPr>
            <a:lvl3pPr marL="913380" indent="0" algn="ctr">
              <a:buNone/>
              <a:defRPr sz="1900"/>
            </a:lvl3pPr>
            <a:lvl4pPr marL="1370070" indent="0" algn="ctr">
              <a:buNone/>
              <a:defRPr sz="1600"/>
            </a:lvl4pPr>
            <a:lvl5pPr marL="1826760" indent="0" algn="ctr">
              <a:buNone/>
              <a:defRPr sz="1600"/>
            </a:lvl5pPr>
            <a:lvl6pPr marL="2283478" indent="0" algn="ctr">
              <a:buNone/>
              <a:defRPr sz="1600"/>
            </a:lvl6pPr>
            <a:lvl7pPr marL="2740138" indent="0" algn="ctr">
              <a:buNone/>
              <a:defRPr sz="1600"/>
            </a:lvl7pPr>
            <a:lvl8pPr marL="3196800" indent="0" algn="ctr">
              <a:buNone/>
              <a:defRPr sz="1600"/>
            </a:lvl8pPr>
            <a:lvl9pPr marL="3653463" indent="0" algn="ctr">
              <a:buNone/>
              <a:defRPr sz="1600"/>
            </a:lvl9pPr>
          </a:lstStyle>
          <a:p>
            <a:r>
              <a:rPr lang="fr-FR"/>
              <a:t>Modifiez le style des sous-titres du masque</a:t>
            </a:r>
          </a:p>
        </p:txBody>
      </p:sp>
      <p:sp>
        <p:nvSpPr>
          <p:cNvPr id="14" name="Espace réservé de la date 13">
            <a:extLst>
              <a:ext uri="{FF2B5EF4-FFF2-40B4-BE49-F238E27FC236}">
                <a16:creationId xmlns:a16="http://schemas.microsoft.com/office/drawing/2014/main" id="{16FDF102-80BB-4ECA-9AF6-641453F6BA3E}"/>
              </a:ext>
            </a:extLst>
          </p:cNvPr>
          <p:cNvSpPr>
            <a:spLocks noGrp="1"/>
          </p:cNvSpPr>
          <p:nvPr>
            <p:ph type="dt" sz="half" idx="10"/>
          </p:nvPr>
        </p:nvSpPr>
        <p:spPr/>
        <p:txBody>
          <a:bodyPr/>
          <a:lstStyle/>
          <a:p>
            <a:fld id="{179A568F-D9B8-4AD4-B469-3DA9CC5AC67A}" type="datetime1">
              <a:rPr lang="fr-FR" smtClean="0">
                <a:solidFill>
                  <a:prstClr val="black">
                    <a:tint val="75000"/>
                  </a:prstClr>
                </a:solidFill>
              </a:rPr>
              <a:pPr/>
              <a:t>05/12/2023</a:t>
            </a:fld>
            <a:endParaRPr lang="fr-FR">
              <a:solidFill>
                <a:prstClr val="black">
                  <a:tint val="75000"/>
                </a:prstClr>
              </a:solidFill>
            </a:endParaRPr>
          </a:p>
        </p:txBody>
      </p:sp>
      <p:sp>
        <p:nvSpPr>
          <p:cNvPr id="15" name="Espace réservé du pied de page 14">
            <a:extLst>
              <a:ext uri="{FF2B5EF4-FFF2-40B4-BE49-F238E27FC236}">
                <a16:creationId xmlns:a16="http://schemas.microsoft.com/office/drawing/2014/main" id="{E4D8D9AC-DB61-4BBB-B24B-7FDC781C6371}"/>
              </a:ext>
            </a:extLst>
          </p:cNvPr>
          <p:cNvSpPr>
            <a:spLocks noGrp="1"/>
          </p:cNvSpPr>
          <p:nvPr>
            <p:ph type="ftr" sz="quarter" idx="11"/>
          </p:nvPr>
        </p:nvSpPr>
        <p:spPr/>
        <p:txBody>
          <a:bodyPr/>
          <a:lstStyle/>
          <a:p>
            <a:r>
              <a:rPr lang="fr-FR">
                <a:solidFill>
                  <a:prstClr val="black">
                    <a:tint val="75000"/>
                  </a:prstClr>
                </a:solidFill>
              </a:rPr>
              <a:t>PRESENTATION CODES 93 - "Formation des travailleurs sociaux CEJJR-référents PRIJ pour une prise en charge des besoins en santé des jeunes en rupture, en Ile-de-France, 2023-2025"</a:t>
            </a:r>
            <a:endParaRPr lang="fr-FR" dirty="0">
              <a:solidFill>
                <a:prstClr val="black">
                  <a:tint val="75000"/>
                </a:prstClr>
              </a:solidFill>
            </a:endParaRPr>
          </a:p>
        </p:txBody>
      </p:sp>
      <p:sp>
        <p:nvSpPr>
          <p:cNvPr id="16" name="Espace réservé du numéro de diapositive 15">
            <a:extLst>
              <a:ext uri="{FF2B5EF4-FFF2-40B4-BE49-F238E27FC236}">
                <a16:creationId xmlns:a16="http://schemas.microsoft.com/office/drawing/2014/main" id="{85430503-9F70-425E-B74F-1CC8EFC2C0BB}"/>
              </a:ext>
            </a:extLst>
          </p:cNvPr>
          <p:cNvSpPr>
            <a:spLocks noGrp="1"/>
          </p:cNvSpPr>
          <p:nvPr>
            <p:ph type="sldNum" sz="quarter" idx="12"/>
          </p:nvPr>
        </p:nvSpPr>
        <p:spPr/>
        <p:txBody>
          <a:bodyPr/>
          <a:lstStyle/>
          <a:p>
            <a:fld id="{96358846-0102-40C7-9A83-AB823DE868B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647073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Image avec légende" type="picTx">
  <p:cSld name="Image avec légende">
    <p:spTree>
      <p:nvGrpSpPr>
        <p:cNvPr id="1" name="Shape 22"/>
        <p:cNvGrpSpPr/>
        <p:nvPr/>
      </p:nvGrpSpPr>
      <p:grpSpPr>
        <a:xfrm>
          <a:off x="0" y="0"/>
          <a:ext cx="0" cy="0"/>
          <a:chOff x="0" y="0"/>
          <a:chExt cx="0" cy="0"/>
        </a:xfrm>
      </p:grpSpPr>
      <p:sp>
        <p:nvSpPr>
          <p:cNvPr id="23" name="Google Shape;23;p73"/>
          <p:cNvSpPr txBox="1">
            <a:spLocks noGrp="1"/>
          </p:cNvSpPr>
          <p:nvPr>
            <p:ph type="title"/>
          </p:nvPr>
        </p:nvSpPr>
        <p:spPr>
          <a:xfrm>
            <a:off x="839788" y="457200"/>
            <a:ext cx="3932237" cy="1600200"/>
          </a:xfrm>
          <a:prstGeom prst="rect">
            <a:avLst/>
          </a:prstGeom>
          <a:noFill/>
          <a:ln>
            <a:noFill/>
          </a:ln>
        </p:spPr>
        <p:txBody>
          <a:bodyPr spcFirstLastPara="1" wrap="square" lIns="91334" tIns="45698" rIns="91334" bIns="45698"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73"/>
          <p:cNvSpPr>
            <a:spLocks noGrp="1"/>
          </p:cNvSpPr>
          <p:nvPr>
            <p:ph type="pic" idx="2"/>
          </p:nvPr>
        </p:nvSpPr>
        <p:spPr>
          <a:xfrm>
            <a:off x="5183188" y="988949"/>
            <a:ext cx="6172200" cy="4873625"/>
          </a:xfrm>
          <a:prstGeom prst="rect">
            <a:avLst/>
          </a:prstGeom>
          <a:noFill/>
          <a:ln>
            <a:noFill/>
          </a:ln>
        </p:spPr>
        <p:txBody>
          <a:bodyPr spcFirstLastPara="1" wrap="square" lIns="91334" tIns="45698" rIns="91334" bIns="45698"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5" name="Google Shape;25;p73"/>
          <p:cNvSpPr txBox="1">
            <a:spLocks noGrp="1"/>
          </p:cNvSpPr>
          <p:nvPr>
            <p:ph type="body" idx="1"/>
          </p:nvPr>
        </p:nvSpPr>
        <p:spPr>
          <a:xfrm>
            <a:off x="839788" y="2057403"/>
            <a:ext cx="3932237" cy="3811588"/>
          </a:xfrm>
          <a:prstGeom prst="rect">
            <a:avLst/>
          </a:prstGeom>
          <a:noFill/>
          <a:ln>
            <a:noFill/>
          </a:ln>
        </p:spPr>
        <p:txBody>
          <a:bodyPr spcFirstLastPara="1" wrap="square" lIns="91334" tIns="45698" rIns="91334" bIns="45698" anchor="t" anchorCtr="0">
            <a:normAutofit/>
          </a:bodyPr>
          <a:lstStyle>
            <a:lvl1pPr marL="456663" lvl="0" indent="-228360" algn="l">
              <a:lnSpc>
                <a:spcPct val="90000"/>
              </a:lnSpc>
              <a:spcBef>
                <a:spcPts val="1000"/>
              </a:spcBef>
              <a:spcAft>
                <a:spcPts val="0"/>
              </a:spcAft>
              <a:buClr>
                <a:schemeClr val="dk1"/>
              </a:buClr>
              <a:buSzPts val="1600"/>
              <a:buNone/>
              <a:defRPr sz="1600"/>
            </a:lvl1pPr>
            <a:lvl2pPr marL="913380" lvl="1" indent="-228360" algn="l">
              <a:lnSpc>
                <a:spcPct val="90000"/>
              </a:lnSpc>
              <a:spcBef>
                <a:spcPts val="500"/>
              </a:spcBef>
              <a:spcAft>
                <a:spcPts val="0"/>
              </a:spcAft>
              <a:buClr>
                <a:schemeClr val="dk1"/>
              </a:buClr>
              <a:buSzPts val="1400"/>
              <a:buNone/>
              <a:defRPr sz="1500"/>
            </a:lvl2pPr>
            <a:lvl3pPr marL="1370070" lvl="2" indent="-228360" algn="l">
              <a:lnSpc>
                <a:spcPct val="90000"/>
              </a:lnSpc>
              <a:spcBef>
                <a:spcPts val="500"/>
              </a:spcBef>
              <a:spcAft>
                <a:spcPts val="0"/>
              </a:spcAft>
              <a:buClr>
                <a:schemeClr val="dk1"/>
              </a:buClr>
              <a:buSzPts val="1200"/>
              <a:buNone/>
              <a:defRPr sz="1200"/>
            </a:lvl3pPr>
            <a:lvl4pPr marL="1826760" lvl="3" indent="-228360" algn="l">
              <a:lnSpc>
                <a:spcPct val="90000"/>
              </a:lnSpc>
              <a:spcBef>
                <a:spcPts val="500"/>
              </a:spcBef>
              <a:spcAft>
                <a:spcPts val="0"/>
              </a:spcAft>
              <a:buClr>
                <a:schemeClr val="dk1"/>
              </a:buClr>
              <a:buSzPts val="1000"/>
              <a:buNone/>
              <a:defRPr sz="1100"/>
            </a:lvl4pPr>
            <a:lvl5pPr marL="2283478" lvl="4" indent="-228360" algn="l">
              <a:lnSpc>
                <a:spcPct val="90000"/>
              </a:lnSpc>
              <a:spcBef>
                <a:spcPts val="500"/>
              </a:spcBef>
              <a:spcAft>
                <a:spcPts val="0"/>
              </a:spcAft>
              <a:buClr>
                <a:schemeClr val="dk1"/>
              </a:buClr>
              <a:buSzPts val="1000"/>
              <a:buNone/>
              <a:defRPr sz="1100"/>
            </a:lvl5pPr>
            <a:lvl6pPr marL="2740138" lvl="5" indent="-228360" algn="l">
              <a:lnSpc>
                <a:spcPct val="90000"/>
              </a:lnSpc>
              <a:spcBef>
                <a:spcPts val="500"/>
              </a:spcBef>
              <a:spcAft>
                <a:spcPts val="0"/>
              </a:spcAft>
              <a:buClr>
                <a:schemeClr val="dk1"/>
              </a:buClr>
              <a:buSzPts val="1000"/>
              <a:buNone/>
              <a:defRPr sz="1100"/>
            </a:lvl6pPr>
            <a:lvl7pPr marL="3196800" lvl="6" indent="-228360" algn="l">
              <a:lnSpc>
                <a:spcPct val="90000"/>
              </a:lnSpc>
              <a:spcBef>
                <a:spcPts val="500"/>
              </a:spcBef>
              <a:spcAft>
                <a:spcPts val="0"/>
              </a:spcAft>
              <a:buClr>
                <a:schemeClr val="dk1"/>
              </a:buClr>
              <a:buSzPts val="1000"/>
              <a:buNone/>
              <a:defRPr sz="1100"/>
            </a:lvl7pPr>
            <a:lvl8pPr marL="3653463" lvl="7" indent="-228360" algn="l">
              <a:lnSpc>
                <a:spcPct val="90000"/>
              </a:lnSpc>
              <a:spcBef>
                <a:spcPts val="500"/>
              </a:spcBef>
              <a:spcAft>
                <a:spcPts val="0"/>
              </a:spcAft>
              <a:buClr>
                <a:schemeClr val="dk1"/>
              </a:buClr>
              <a:buSzPts val="1000"/>
              <a:buNone/>
              <a:defRPr sz="1100"/>
            </a:lvl8pPr>
            <a:lvl9pPr marL="4110180" lvl="8" indent="-228360" algn="l">
              <a:lnSpc>
                <a:spcPct val="90000"/>
              </a:lnSpc>
              <a:spcBef>
                <a:spcPts val="500"/>
              </a:spcBef>
              <a:spcAft>
                <a:spcPts val="0"/>
              </a:spcAft>
              <a:buClr>
                <a:schemeClr val="dk1"/>
              </a:buClr>
              <a:buSzPts val="1000"/>
              <a:buNone/>
              <a:defRPr sz="1100"/>
            </a:lvl9pPr>
          </a:lstStyle>
          <a:p>
            <a:endParaRPr/>
          </a:p>
        </p:txBody>
      </p:sp>
      <p:sp>
        <p:nvSpPr>
          <p:cNvPr id="26" name="Google Shape;26;p73"/>
          <p:cNvSpPr txBox="1">
            <a:spLocks noGrp="1"/>
          </p:cNvSpPr>
          <p:nvPr>
            <p:ph type="dt" idx="10"/>
          </p:nvPr>
        </p:nvSpPr>
        <p:spPr>
          <a:xfrm>
            <a:off x="838200" y="6357816"/>
            <a:ext cx="2743200" cy="365125"/>
          </a:xfrm>
          <a:prstGeom prst="rect">
            <a:avLst/>
          </a:prstGeom>
          <a:noFill/>
          <a:ln>
            <a:noFill/>
          </a:ln>
        </p:spPr>
        <p:txBody>
          <a:bodyPr spcFirstLastPara="1" wrap="square" lIns="91334" tIns="45698" rIns="91334" bIns="45698"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14F8D864-7DC1-4CB4-87D4-F596C7D07978}" type="datetime1">
              <a:rPr lang="fr-FR" smtClean="0">
                <a:solidFill>
                  <a:prstClr val="black">
                    <a:tint val="75000"/>
                  </a:prstClr>
                </a:solidFill>
              </a:rPr>
              <a:pPr/>
              <a:t>05/12/2023</a:t>
            </a:fld>
            <a:endParaRPr>
              <a:solidFill>
                <a:prstClr val="black">
                  <a:tint val="75000"/>
                </a:prstClr>
              </a:solidFill>
            </a:endParaRPr>
          </a:p>
        </p:txBody>
      </p:sp>
      <p:sp>
        <p:nvSpPr>
          <p:cNvPr id="27" name="Google Shape;27;p73"/>
          <p:cNvSpPr txBox="1">
            <a:spLocks noGrp="1"/>
          </p:cNvSpPr>
          <p:nvPr>
            <p:ph type="ftr" idx="11"/>
          </p:nvPr>
        </p:nvSpPr>
        <p:spPr>
          <a:xfrm>
            <a:off x="3581423" y="6357816"/>
            <a:ext cx="5275217" cy="365125"/>
          </a:xfrm>
          <a:prstGeom prst="rect">
            <a:avLst/>
          </a:prstGeom>
          <a:noFill/>
          <a:ln>
            <a:noFill/>
          </a:ln>
        </p:spPr>
        <p:txBody>
          <a:bodyPr spcFirstLastPara="1" wrap="square" lIns="91334" tIns="45698" rIns="91334" bIns="45698"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solidFill>
                  <a:prstClr val="black">
                    <a:tint val="75000"/>
                  </a:prstClr>
                </a:solidFill>
              </a:rPr>
              <a:t>PRESENTATION CODES 93 - "Formation des travailleurs sociaux CEJJR-référents PRIJ pour une prise en charge des besoins en santé des jeunes en rupture, en Ile-de-France, 2023-2025"</a:t>
            </a:r>
            <a:endParaRPr>
              <a:solidFill>
                <a:prstClr val="black">
                  <a:tint val="75000"/>
                </a:prstClr>
              </a:solidFill>
            </a:endParaRPr>
          </a:p>
        </p:txBody>
      </p:sp>
      <p:sp>
        <p:nvSpPr>
          <p:cNvPr id="28" name="Google Shape;28;p73"/>
          <p:cNvSpPr txBox="1">
            <a:spLocks noGrp="1"/>
          </p:cNvSpPr>
          <p:nvPr>
            <p:ph type="sldNum" idx="12"/>
          </p:nvPr>
        </p:nvSpPr>
        <p:spPr>
          <a:xfrm>
            <a:off x="8610600" y="6357816"/>
            <a:ext cx="2743200" cy="365125"/>
          </a:xfrm>
          <a:prstGeom prst="rect">
            <a:avLst/>
          </a:prstGeom>
          <a:noFill/>
          <a:ln>
            <a:noFill/>
          </a:ln>
        </p:spPr>
        <p:txBody>
          <a:bodyPr spcFirstLastPara="1" wrap="square" lIns="91334" tIns="45698" rIns="91334" bIns="45698"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fr-FR"/>
              <a:pPr/>
              <a:t>‹N°›</a:t>
            </a:fld>
            <a:endParaRPr/>
          </a:p>
        </p:txBody>
      </p:sp>
    </p:spTree>
    <p:extLst>
      <p:ext uri="{BB962C8B-B14F-4D97-AF65-F5344CB8AC3E}">
        <p14:creationId xmlns:p14="http://schemas.microsoft.com/office/powerpoint/2010/main" val="8718051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Image avec légende" type="picTx">
  <p:cSld name="Image avec légende">
    <p:spTree>
      <p:nvGrpSpPr>
        <p:cNvPr id="1" name="Shape 22"/>
        <p:cNvGrpSpPr/>
        <p:nvPr/>
      </p:nvGrpSpPr>
      <p:grpSpPr>
        <a:xfrm>
          <a:off x="0" y="0"/>
          <a:ext cx="0" cy="0"/>
          <a:chOff x="0" y="0"/>
          <a:chExt cx="0" cy="0"/>
        </a:xfrm>
      </p:grpSpPr>
      <p:sp>
        <p:nvSpPr>
          <p:cNvPr id="23" name="Google Shape;23;p73"/>
          <p:cNvSpPr txBox="1">
            <a:spLocks noGrp="1"/>
          </p:cNvSpPr>
          <p:nvPr>
            <p:ph type="title"/>
          </p:nvPr>
        </p:nvSpPr>
        <p:spPr>
          <a:xfrm>
            <a:off x="839788" y="457200"/>
            <a:ext cx="3932237" cy="1600200"/>
          </a:xfrm>
          <a:prstGeom prst="rect">
            <a:avLst/>
          </a:prstGeom>
          <a:noFill/>
          <a:ln>
            <a:noFill/>
          </a:ln>
        </p:spPr>
        <p:txBody>
          <a:bodyPr spcFirstLastPara="1" wrap="square" lIns="91334" tIns="45698" rIns="91334" bIns="45698"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73"/>
          <p:cNvSpPr>
            <a:spLocks noGrp="1"/>
          </p:cNvSpPr>
          <p:nvPr>
            <p:ph type="pic" idx="2"/>
          </p:nvPr>
        </p:nvSpPr>
        <p:spPr>
          <a:xfrm>
            <a:off x="5183188" y="988949"/>
            <a:ext cx="6172200" cy="4873625"/>
          </a:xfrm>
          <a:prstGeom prst="rect">
            <a:avLst/>
          </a:prstGeom>
          <a:noFill/>
          <a:ln>
            <a:noFill/>
          </a:ln>
        </p:spPr>
        <p:txBody>
          <a:bodyPr spcFirstLastPara="1" wrap="square" lIns="91334" tIns="45698" rIns="91334" bIns="45698"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5" name="Google Shape;25;p73"/>
          <p:cNvSpPr txBox="1">
            <a:spLocks noGrp="1"/>
          </p:cNvSpPr>
          <p:nvPr>
            <p:ph type="body" idx="1"/>
          </p:nvPr>
        </p:nvSpPr>
        <p:spPr>
          <a:xfrm>
            <a:off x="839788" y="2057403"/>
            <a:ext cx="3932237" cy="3811588"/>
          </a:xfrm>
          <a:prstGeom prst="rect">
            <a:avLst/>
          </a:prstGeom>
          <a:noFill/>
          <a:ln>
            <a:noFill/>
          </a:ln>
        </p:spPr>
        <p:txBody>
          <a:bodyPr spcFirstLastPara="1" wrap="square" lIns="91334" tIns="45698" rIns="91334" bIns="45698" anchor="t" anchorCtr="0">
            <a:normAutofit/>
          </a:bodyPr>
          <a:lstStyle>
            <a:lvl1pPr marL="456663" lvl="0" indent="-228360" algn="l">
              <a:lnSpc>
                <a:spcPct val="90000"/>
              </a:lnSpc>
              <a:spcBef>
                <a:spcPts val="1000"/>
              </a:spcBef>
              <a:spcAft>
                <a:spcPts val="0"/>
              </a:spcAft>
              <a:buClr>
                <a:schemeClr val="dk1"/>
              </a:buClr>
              <a:buSzPts val="1600"/>
              <a:buNone/>
              <a:defRPr sz="1600"/>
            </a:lvl1pPr>
            <a:lvl2pPr marL="913380" lvl="1" indent="-228360" algn="l">
              <a:lnSpc>
                <a:spcPct val="90000"/>
              </a:lnSpc>
              <a:spcBef>
                <a:spcPts val="500"/>
              </a:spcBef>
              <a:spcAft>
                <a:spcPts val="0"/>
              </a:spcAft>
              <a:buClr>
                <a:schemeClr val="dk1"/>
              </a:buClr>
              <a:buSzPts val="1400"/>
              <a:buNone/>
              <a:defRPr sz="1500"/>
            </a:lvl2pPr>
            <a:lvl3pPr marL="1370070" lvl="2" indent="-228360" algn="l">
              <a:lnSpc>
                <a:spcPct val="90000"/>
              </a:lnSpc>
              <a:spcBef>
                <a:spcPts val="500"/>
              </a:spcBef>
              <a:spcAft>
                <a:spcPts val="0"/>
              </a:spcAft>
              <a:buClr>
                <a:schemeClr val="dk1"/>
              </a:buClr>
              <a:buSzPts val="1200"/>
              <a:buNone/>
              <a:defRPr sz="1200"/>
            </a:lvl3pPr>
            <a:lvl4pPr marL="1826760" lvl="3" indent="-228360" algn="l">
              <a:lnSpc>
                <a:spcPct val="90000"/>
              </a:lnSpc>
              <a:spcBef>
                <a:spcPts val="500"/>
              </a:spcBef>
              <a:spcAft>
                <a:spcPts val="0"/>
              </a:spcAft>
              <a:buClr>
                <a:schemeClr val="dk1"/>
              </a:buClr>
              <a:buSzPts val="1000"/>
              <a:buNone/>
              <a:defRPr sz="1100"/>
            </a:lvl4pPr>
            <a:lvl5pPr marL="2283478" lvl="4" indent="-228360" algn="l">
              <a:lnSpc>
                <a:spcPct val="90000"/>
              </a:lnSpc>
              <a:spcBef>
                <a:spcPts val="500"/>
              </a:spcBef>
              <a:spcAft>
                <a:spcPts val="0"/>
              </a:spcAft>
              <a:buClr>
                <a:schemeClr val="dk1"/>
              </a:buClr>
              <a:buSzPts val="1000"/>
              <a:buNone/>
              <a:defRPr sz="1100"/>
            </a:lvl5pPr>
            <a:lvl6pPr marL="2740138" lvl="5" indent="-228360" algn="l">
              <a:lnSpc>
                <a:spcPct val="90000"/>
              </a:lnSpc>
              <a:spcBef>
                <a:spcPts val="500"/>
              </a:spcBef>
              <a:spcAft>
                <a:spcPts val="0"/>
              </a:spcAft>
              <a:buClr>
                <a:schemeClr val="dk1"/>
              </a:buClr>
              <a:buSzPts val="1000"/>
              <a:buNone/>
              <a:defRPr sz="1100"/>
            </a:lvl6pPr>
            <a:lvl7pPr marL="3196800" lvl="6" indent="-228360" algn="l">
              <a:lnSpc>
                <a:spcPct val="90000"/>
              </a:lnSpc>
              <a:spcBef>
                <a:spcPts val="500"/>
              </a:spcBef>
              <a:spcAft>
                <a:spcPts val="0"/>
              </a:spcAft>
              <a:buClr>
                <a:schemeClr val="dk1"/>
              </a:buClr>
              <a:buSzPts val="1000"/>
              <a:buNone/>
              <a:defRPr sz="1100"/>
            </a:lvl7pPr>
            <a:lvl8pPr marL="3653463" lvl="7" indent="-228360" algn="l">
              <a:lnSpc>
                <a:spcPct val="90000"/>
              </a:lnSpc>
              <a:spcBef>
                <a:spcPts val="500"/>
              </a:spcBef>
              <a:spcAft>
                <a:spcPts val="0"/>
              </a:spcAft>
              <a:buClr>
                <a:schemeClr val="dk1"/>
              </a:buClr>
              <a:buSzPts val="1000"/>
              <a:buNone/>
              <a:defRPr sz="1100"/>
            </a:lvl8pPr>
            <a:lvl9pPr marL="4110180" lvl="8" indent="-228360" algn="l">
              <a:lnSpc>
                <a:spcPct val="90000"/>
              </a:lnSpc>
              <a:spcBef>
                <a:spcPts val="500"/>
              </a:spcBef>
              <a:spcAft>
                <a:spcPts val="0"/>
              </a:spcAft>
              <a:buClr>
                <a:schemeClr val="dk1"/>
              </a:buClr>
              <a:buSzPts val="1000"/>
              <a:buNone/>
              <a:defRPr sz="1100"/>
            </a:lvl9pPr>
          </a:lstStyle>
          <a:p>
            <a:endParaRPr/>
          </a:p>
        </p:txBody>
      </p:sp>
      <p:sp>
        <p:nvSpPr>
          <p:cNvPr id="26" name="Google Shape;26;p73"/>
          <p:cNvSpPr txBox="1">
            <a:spLocks noGrp="1"/>
          </p:cNvSpPr>
          <p:nvPr>
            <p:ph type="dt" idx="10"/>
          </p:nvPr>
        </p:nvSpPr>
        <p:spPr>
          <a:xfrm>
            <a:off x="838200" y="6357816"/>
            <a:ext cx="2743200" cy="365125"/>
          </a:xfrm>
          <a:prstGeom prst="rect">
            <a:avLst/>
          </a:prstGeom>
          <a:noFill/>
          <a:ln>
            <a:noFill/>
          </a:ln>
        </p:spPr>
        <p:txBody>
          <a:bodyPr spcFirstLastPara="1" wrap="square" lIns="91334" tIns="45698" rIns="91334" bIns="45698"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14F8D864-7DC1-4CB4-87D4-F596C7D07978}" type="datetime1">
              <a:rPr lang="fr-FR" smtClean="0">
                <a:solidFill>
                  <a:prstClr val="black">
                    <a:tint val="75000"/>
                  </a:prstClr>
                </a:solidFill>
              </a:rPr>
              <a:pPr/>
              <a:t>05/12/2023</a:t>
            </a:fld>
            <a:endParaRPr>
              <a:solidFill>
                <a:prstClr val="black">
                  <a:tint val="75000"/>
                </a:prstClr>
              </a:solidFill>
            </a:endParaRPr>
          </a:p>
        </p:txBody>
      </p:sp>
      <p:sp>
        <p:nvSpPr>
          <p:cNvPr id="27" name="Google Shape;27;p73"/>
          <p:cNvSpPr txBox="1">
            <a:spLocks noGrp="1"/>
          </p:cNvSpPr>
          <p:nvPr>
            <p:ph type="ftr" idx="11"/>
          </p:nvPr>
        </p:nvSpPr>
        <p:spPr>
          <a:xfrm>
            <a:off x="3581423" y="6357816"/>
            <a:ext cx="5275217" cy="365125"/>
          </a:xfrm>
          <a:prstGeom prst="rect">
            <a:avLst/>
          </a:prstGeom>
          <a:noFill/>
          <a:ln>
            <a:noFill/>
          </a:ln>
        </p:spPr>
        <p:txBody>
          <a:bodyPr spcFirstLastPara="1" wrap="square" lIns="91334" tIns="45698" rIns="91334" bIns="45698"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solidFill>
                  <a:prstClr val="black">
                    <a:tint val="75000"/>
                  </a:prstClr>
                </a:solidFill>
              </a:rPr>
              <a:t>PRESENTATION CODES 93 - "Formation des travailleurs sociaux CEJJR-référents PRIJ pour une prise en charge des besoins en santé des jeunes en rupture, en Ile-de-France, 2023-2025"</a:t>
            </a:r>
            <a:endParaRPr>
              <a:solidFill>
                <a:prstClr val="black">
                  <a:tint val="75000"/>
                </a:prstClr>
              </a:solidFill>
            </a:endParaRPr>
          </a:p>
        </p:txBody>
      </p:sp>
      <p:sp>
        <p:nvSpPr>
          <p:cNvPr id="28" name="Google Shape;28;p73"/>
          <p:cNvSpPr txBox="1">
            <a:spLocks noGrp="1"/>
          </p:cNvSpPr>
          <p:nvPr>
            <p:ph type="sldNum" idx="12"/>
          </p:nvPr>
        </p:nvSpPr>
        <p:spPr>
          <a:xfrm>
            <a:off x="8610600" y="6357816"/>
            <a:ext cx="2743200" cy="365125"/>
          </a:xfrm>
          <a:prstGeom prst="rect">
            <a:avLst/>
          </a:prstGeom>
          <a:noFill/>
          <a:ln>
            <a:noFill/>
          </a:ln>
        </p:spPr>
        <p:txBody>
          <a:bodyPr spcFirstLastPara="1" wrap="square" lIns="91334" tIns="45698" rIns="91334" bIns="45698"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fr-FR"/>
              <a:pPr/>
              <a:t>‹N°›</a:t>
            </a:fld>
            <a:endParaRPr/>
          </a:p>
        </p:txBody>
      </p:sp>
    </p:spTree>
    <p:extLst>
      <p:ext uri="{BB962C8B-B14F-4D97-AF65-F5344CB8AC3E}">
        <p14:creationId xmlns:p14="http://schemas.microsoft.com/office/powerpoint/2010/main" val="8718051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Image avec légende" type="picTx">
  <p:cSld name="Image avec légende">
    <p:spTree>
      <p:nvGrpSpPr>
        <p:cNvPr id="1" name="Shape 22"/>
        <p:cNvGrpSpPr/>
        <p:nvPr/>
      </p:nvGrpSpPr>
      <p:grpSpPr>
        <a:xfrm>
          <a:off x="0" y="0"/>
          <a:ext cx="0" cy="0"/>
          <a:chOff x="0" y="0"/>
          <a:chExt cx="0" cy="0"/>
        </a:xfrm>
      </p:grpSpPr>
      <p:sp>
        <p:nvSpPr>
          <p:cNvPr id="23" name="Google Shape;23;p73"/>
          <p:cNvSpPr txBox="1">
            <a:spLocks noGrp="1"/>
          </p:cNvSpPr>
          <p:nvPr>
            <p:ph type="title"/>
          </p:nvPr>
        </p:nvSpPr>
        <p:spPr>
          <a:xfrm>
            <a:off x="839788" y="457200"/>
            <a:ext cx="3932237" cy="1600200"/>
          </a:xfrm>
          <a:prstGeom prst="rect">
            <a:avLst/>
          </a:prstGeom>
          <a:noFill/>
          <a:ln>
            <a:noFill/>
          </a:ln>
        </p:spPr>
        <p:txBody>
          <a:bodyPr spcFirstLastPara="1" wrap="square" lIns="91334" tIns="45698" rIns="91334" bIns="45698"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73"/>
          <p:cNvSpPr>
            <a:spLocks noGrp="1"/>
          </p:cNvSpPr>
          <p:nvPr>
            <p:ph type="pic" idx="2"/>
          </p:nvPr>
        </p:nvSpPr>
        <p:spPr>
          <a:xfrm>
            <a:off x="5183188" y="988949"/>
            <a:ext cx="6172200" cy="4873625"/>
          </a:xfrm>
          <a:prstGeom prst="rect">
            <a:avLst/>
          </a:prstGeom>
          <a:noFill/>
          <a:ln>
            <a:noFill/>
          </a:ln>
        </p:spPr>
        <p:txBody>
          <a:bodyPr spcFirstLastPara="1" wrap="square" lIns="91334" tIns="45698" rIns="91334" bIns="45698"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5" name="Google Shape;25;p73"/>
          <p:cNvSpPr txBox="1">
            <a:spLocks noGrp="1"/>
          </p:cNvSpPr>
          <p:nvPr>
            <p:ph type="body" idx="1"/>
          </p:nvPr>
        </p:nvSpPr>
        <p:spPr>
          <a:xfrm>
            <a:off x="839788" y="2057403"/>
            <a:ext cx="3932237" cy="3811588"/>
          </a:xfrm>
          <a:prstGeom prst="rect">
            <a:avLst/>
          </a:prstGeom>
          <a:noFill/>
          <a:ln>
            <a:noFill/>
          </a:ln>
        </p:spPr>
        <p:txBody>
          <a:bodyPr spcFirstLastPara="1" wrap="square" lIns="91334" tIns="45698" rIns="91334" bIns="45698" anchor="t" anchorCtr="0">
            <a:normAutofit/>
          </a:bodyPr>
          <a:lstStyle>
            <a:lvl1pPr marL="456663" lvl="0" indent="-228360" algn="l">
              <a:lnSpc>
                <a:spcPct val="90000"/>
              </a:lnSpc>
              <a:spcBef>
                <a:spcPts val="1000"/>
              </a:spcBef>
              <a:spcAft>
                <a:spcPts val="0"/>
              </a:spcAft>
              <a:buClr>
                <a:schemeClr val="dk1"/>
              </a:buClr>
              <a:buSzPts val="1600"/>
              <a:buNone/>
              <a:defRPr sz="1600"/>
            </a:lvl1pPr>
            <a:lvl2pPr marL="913380" lvl="1" indent="-228360" algn="l">
              <a:lnSpc>
                <a:spcPct val="90000"/>
              </a:lnSpc>
              <a:spcBef>
                <a:spcPts val="500"/>
              </a:spcBef>
              <a:spcAft>
                <a:spcPts val="0"/>
              </a:spcAft>
              <a:buClr>
                <a:schemeClr val="dk1"/>
              </a:buClr>
              <a:buSzPts val="1400"/>
              <a:buNone/>
              <a:defRPr sz="1500"/>
            </a:lvl2pPr>
            <a:lvl3pPr marL="1370070" lvl="2" indent="-228360" algn="l">
              <a:lnSpc>
                <a:spcPct val="90000"/>
              </a:lnSpc>
              <a:spcBef>
                <a:spcPts val="500"/>
              </a:spcBef>
              <a:spcAft>
                <a:spcPts val="0"/>
              </a:spcAft>
              <a:buClr>
                <a:schemeClr val="dk1"/>
              </a:buClr>
              <a:buSzPts val="1200"/>
              <a:buNone/>
              <a:defRPr sz="1200"/>
            </a:lvl3pPr>
            <a:lvl4pPr marL="1826760" lvl="3" indent="-228360" algn="l">
              <a:lnSpc>
                <a:spcPct val="90000"/>
              </a:lnSpc>
              <a:spcBef>
                <a:spcPts val="500"/>
              </a:spcBef>
              <a:spcAft>
                <a:spcPts val="0"/>
              </a:spcAft>
              <a:buClr>
                <a:schemeClr val="dk1"/>
              </a:buClr>
              <a:buSzPts val="1000"/>
              <a:buNone/>
              <a:defRPr sz="1100"/>
            </a:lvl4pPr>
            <a:lvl5pPr marL="2283478" lvl="4" indent="-228360" algn="l">
              <a:lnSpc>
                <a:spcPct val="90000"/>
              </a:lnSpc>
              <a:spcBef>
                <a:spcPts val="500"/>
              </a:spcBef>
              <a:spcAft>
                <a:spcPts val="0"/>
              </a:spcAft>
              <a:buClr>
                <a:schemeClr val="dk1"/>
              </a:buClr>
              <a:buSzPts val="1000"/>
              <a:buNone/>
              <a:defRPr sz="1100"/>
            </a:lvl5pPr>
            <a:lvl6pPr marL="2740138" lvl="5" indent="-228360" algn="l">
              <a:lnSpc>
                <a:spcPct val="90000"/>
              </a:lnSpc>
              <a:spcBef>
                <a:spcPts val="500"/>
              </a:spcBef>
              <a:spcAft>
                <a:spcPts val="0"/>
              </a:spcAft>
              <a:buClr>
                <a:schemeClr val="dk1"/>
              </a:buClr>
              <a:buSzPts val="1000"/>
              <a:buNone/>
              <a:defRPr sz="1100"/>
            </a:lvl6pPr>
            <a:lvl7pPr marL="3196800" lvl="6" indent="-228360" algn="l">
              <a:lnSpc>
                <a:spcPct val="90000"/>
              </a:lnSpc>
              <a:spcBef>
                <a:spcPts val="500"/>
              </a:spcBef>
              <a:spcAft>
                <a:spcPts val="0"/>
              </a:spcAft>
              <a:buClr>
                <a:schemeClr val="dk1"/>
              </a:buClr>
              <a:buSzPts val="1000"/>
              <a:buNone/>
              <a:defRPr sz="1100"/>
            </a:lvl7pPr>
            <a:lvl8pPr marL="3653463" lvl="7" indent="-228360" algn="l">
              <a:lnSpc>
                <a:spcPct val="90000"/>
              </a:lnSpc>
              <a:spcBef>
                <a:spcPts val="500"/>
              </a:spcBef>
              <a:spcAft>
                <a:spcPts val="0"/>
              </a:spcAft>
              <a:buClr>
                <a:schemeClr val="dk1"/>
              </a:buClr>
              <a:buSzPts val="1000"/>
              <a:buNone/>
              <a:defRPr sz="1100"/>
            </a:lvl8pPr>
            <a:lvl9pPr marL="4110180" lvl="8" indent="-228360" algn="l">
              <a:lnSpc>
                <a:spcPct val="90000"/>
              </a:lnSpc>
              <a:spcBef>
                <a:spcPts val="500"/>
              </a:spcBef>
              <a:spcAft>
                <a:spcPts val="0"/>
              </a:spcAft>
              <a:buClr>
                <a:schemeClr val="dk1"/>
              </a:buClr>
              <a:buSzPts val="1000"/>
              <a:buNone/>
              <a:defRPr sz="1100"/>
            </a:lvl9pPr>
          </a:lstStyle>
          <a:p>
            <a:endParaRPr/>
          </a:p>
        </p:txBody>
      </p:sp>
      <p:sp>
        <p:nvSpPr>
          <p:cNvPr id="26" name="Google Shape;26;p73"/>
          <p:cNvSpPr txBox="1">
            <a:spLocks noGrp="1"/>
          </p:cNvSpPr>
          <p:nvPr>
            <p:ph type="dt" idx="10"/>
          </p:nvPr>
        </p:nvSpPr>
        <p:spPr>
          <a:xfrm>
            <a:off x="838200" y="6357816"/>
            <a:ext cx="2743200" cy="365125"/>
          </a:xfrm>
          <a:prstGeom prst="rect">
            <a:avLst/>
          </a:prstGeom>
          <a:noFill/>
          <a:ln>
            <a:noFill/>
          </a:ln>
        </p:spPr>
        <p:txBody>
          <a:bodyPr spcFirstLastPara="1" wrap="square" lIns="91334" tIns="45698" rIns="91334" bIns="45698"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14F8D864-7DC1-4CB4-87D4-F596C7D07978}" type="datetime1">
              <a:rPr lang="fr-FR" smtClean="0">
                <a:solidFill>
                  <a:prstClr val="black">
                    <a:tint val="75000"/>
                  </a:prstClr>
                </a:solidFill>
              </a:rPr>
              <a:pPr/>
              <a:t>05/12/2023</a:t>
            </a:fld>
            <a:endParaRPr>
              <a:solidFill>
                <a:prstClr val="black">
                  <a:tint val="75000"/>
                </a:prstClr>
              </a:solidFill>
            </a:endParaRPr>
          </a:p>
        </p:txBody>
      </p:sp>
      <p:sp>
        <p:nvSpPr>
          <p:cNvPr id="27" name="Google Shape;27;p73"/>
          <p:cNvSpPr txBox="1">
            <a:spLocks noGrp="1"/>
          </p:cNvSpPr>
          <p:nvPr>
            <p:ph type="ftr" idx="11"/>
          </p:nvPr>
        </p:nvSpPr>
        <p:spPr>
          <a:xfrm>
            <a:off x="3581423" y="6357816"/>
            <a:ext cx="5275217" cy="365125"/>
          </a:xfrm>
          <a:prstGeom prst="rect">
            <a:avLst/>
          </a:prstGeom>
          <a:noFill/>
          <a:ln>
            <a:noFill/>
          </a:ln>
        </p:spPr>
        <p:txBody>
          <a:bodyPr spcFirstLastPara="1" wrap="square" lIns="91334" tIns="45698" rIns="91334" bIns="45698"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solidFill>
                  <a:prstClr val="black">
                    <a:tint val="75000"/>
                  </a:prstClr>
                </a:solidFill>
              </a:rPr>
              <a:t>PRESENTATION CODES 93 - "Formation des travailleurs sociaux CEJJR-référents PRIJ pour une prise en charge des besoins en santé des jeunes en rupture, en Ile-de-France, 2023-2025"</a:t>
            </a:r>
            <a:endParaRPr>
              <a:solidFill>
                <a:prstClr val="black">
                  <a:tint val="75000"/>
                </a:prstClr>
              </a:solidFill>
            </a:endParaRPr>
          </a:p>
        </p:txBody>
      </p:sp>
      <p:sp>
        <p:nvSpPr>
          <p:cNvPr id="28" name="Google Shape;28;p73"/>
          <p:cNvSpPr txBox="1">
            <a:spLocks noGrp="1"/>
          </p:cNvSpPr>
          <p:nvPr>
            <p:ph type="sldNum" idx="12"/>
          </p:nvPr>
        </p:nvSpPr>
        <p:spPr>
          <a:xfrm>
            <a:off x="8610600" y="6357816"/>
            <a:ext cx="2743200" cy="365125"/>
          </a:xfrm>
          <a:prstGeom prst="rect">
            <a:avLst/>
          </a:prstGeom>
          <a:noFill/>
          <a:ln>
            <a:noFill/>
          </a:ln>
        </p:spPr>
        <p:txBody>
          <a:bodyPr spcFirstLastPara="1" wrap="square" lIns="91334" tIns="45698" rIns="91334" bIns="45698"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fr-FR"/>
              <a:pPr/>
              <a:t>‹N°›</a:t>
            </a:fld>
            <a:endParaRPr/>
          </a:p>
        </p:txBody>
      </p:sp>
    </p:spTree>
    <p:extLst>
      <p:ext uri="{BB962C8B-B14F-4D97-AF65-F5344CB8AC3E}">
        <p14:creationId xmlns:p14="http://schemas.microsoft.com/office/powerpoint/2010/main" val="8718051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Image avec légende" type="picTx">
  <p:cSld name="Image avec légende">
    <p:spTree>
      <p:nvGrpSpPr>
        <p:cNvPr id="1" name="Shape 22"/>
        <p:cNvGrpSpPr/>
        <p:nvPr/>
      </p:nvGrpSpPr>
      <p:grpSpPr>
        <a:xfrm>
          <a:off x="0" y="0"/>
          <a:ext cx="0" cy="0"/>
          <a:chOff x="0" y="0"/>
          <a:chExt cx="0" cy="0"/>
        </a:xfrm>
      </p:grpSpPr>
      <p:sp>
        <p:nvSpPr>
          <p:cNvPr id="23" name="Google Shape;23;p73"/>
          <p:cNvSpPr txBox="1">
            <a:spLocks noGrp="1"/>
          </p:cNvSpPr>
          <p:nvPr>
            <p:ph type="title"/>
          </p:nvPr>
        </p:nvSpPr>
        <p:spPr>
          <a:xfrm>
            <a:off x="839788" y="457200"/>
            <a:ext cx="3932237" cy="1600200"/>
          </a:xfrm>
          <a:prstGeom prst="rect">
            <a:avLst/>
          </a:prstGeom>
          <a:noFill/>
          <a:ln>
            <a:noFill/>
          </a:ln>
        </p:spPr>
        <p:txBody>
          <a:bodyPr spcFirstLastPara="1" wrap="square" lIns="91334" tIns="45698" rIns="91334" bIns="45698"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73"/>
          <p:cNvSpPr>
            <a:spLocks noGrp="1"/>
          </p:cNvSpPr>
          <p:nvPr>
            <p:ph type="pic" idx="2"/>
          </p:nvPr>
        </p:nvSpPr>
        <p:spPr>
          <a:xfrm>
            <a:off x="5183188" y="988949"/>
            <a:ext cx="6172200" cy="4873625"/>
          </a:xfrm>
          <a:prstGeom prst="rect">
            <a:avLst/>
          </a:prstGeom>
          <a:noFill/>
          <a:ln>
            <a:noFill/>
          </a:ln>
        </p:spPr>
        <p:txBody>
          <a:bodyPr spcFirstLastPara="1" wrap="square" lIns="91334" tIns="45698" rIns="91334" bIns="45698"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5" name="Google Shape;25;p73"/>
          <p:cNvSpPr txBox="1">
            <a:spLocks noGrp="1"/>
          </p:cNvSpPr>
          <p:nvPr>
            <p:ph type="body" idx="1"/>
          </p:nvPr>
        </p:nvSpPr>
        <p:spPr>
          <a:xfrm>
            <a:off x="839788" y="2057403"/>
            <a:ext cx="3932237" cy="3811588"/>
          </a:xfrm>
          <a:prstGeom prst="rect">
            <a:avLst/>
          </a:prstGeom>
          <a:noFill/>
          <a:ln>
            <a:noFill/>
          </a:ln>
        </p:spPr>
        <p:txBody>
          <a:bodyPr spcFirstLastPara="1" wrap="square" lIns="91334" tIns="45698" rIns="91334" bIns="45698" anchor="t" anchorCtr="0">
            <a:normAutofit/>
          </a:bodyPr>
          <a:lstStyle>
            <a:lvl1pPr marL="456663" lvl="0" indent="-228360" algn="l">
              <a:lnSpc>
                <a:spcPct val="90000"/>
              </a:lnSpc>
              <a:spcBef>
                <a:spcPts val="1000"/>
              </a:spcBef>
              <a:spcAft>
                <a:spcPts val="0"/>
              </a:spcAft>
              <a:buClr>
                <a:schemeClr val="dk1"/>
              </a:buClr>
              <a:buSzPts val="1600"/>
              <a:buNone/>
              <a:defRPr sz="1600"/>
            </a:lvl1pPr>
            <a:lvl2pPr marL="913380" lvl="1" indent="-228360" algn="l">
              <a:lnSpc>
                <a:spcPct val="90000"/>
              </a:lnSpc>
              <a:spcBef>
                <a:spcPts val="500"/>
              </a:spcBef>
              <a:spcAft>
                <a:spcPts val="0"/>
              </a:spcAft>
              <a:buClr>
                <a:schemeClr val="dk1"/>
              </a:buClr>
              <a:buSzPts val="1400"/>
              <a:buNone/>
              <a:defRPr sz="1500"/>
            </a:lvl2pPr>
            <a:lvl3pPr marL="1370070" lvl="2" indent="-228360" algn="l">
              <a:lnSpc>
                <a:spcPct val="90000"/>
              </a:lnSpc>
              <a:spcBef>
                <a:spcPts val="500"/>
              </a:spcBef>
              <a:spcAft>
                <a:spcPts val="0"/>
              </a:spcAft>
              <a:buClr>
                <a:schemeClr val="dk1"/>
              </a:buClr>
              <a:buSzPts val="1200"/>
              <a:buNone/>
              <a:defRPr sz="1200"/>
            </a:lvl3pPr>
            <a:lvl4pPr marL="1826760" lvl="3" indent="-228360" algn="l">
              <a:lnSpc>
                <a:spcPct val="90000"/>
              </a:lnSpc>
              <a:spcBef>
                <a:spcPts val="500"/>
              </a:spcBef>
              <a:spcAft>
                <a:spcPts val="0"/>
              </a:spcAft>
              <a:buClr>
                <a:schemeClr val="dk1"/>
              </a:buClr>
              <a:buSzPts val="1000"/>
              <a:buNone/>
              <a:defRPr sz="1100"/>
            </a:lvl4pPr>
            <a:lvl5pPr marL="2283478" lvl="4" indent="-228360" algn="l">
              <a:lnSpc>
                <a:spcPct val="90000"/>
              </a:lnSpc>
              <a:spcBef>
                <a:spcPts val="500"/>
              </a:spcBef>
              <a:spcAft>
                <a:spcPts val="0"/>
              </a:spcAft>
              <a:buClr>
                <a:schemeClr val="dk1"/>
              </a:buClr>
              <a:buSzPts val="1000"/>
              <a:buNone/>
              <a:defRPr sz="1100"/>
            </a:lvl5pPr>
            <a:lvl6pPr marL="2740138" lvl="5" indent="-228360" algn="l">
              <a:lnSpc>
                <a:spcPct val="90000"/>
              </a:lnSpc>
              <a:spcBef>
                <a:spcPts val="500"/>
              </a:spcBef>
              <a:spcAft>
                <a:spcPts val="0"/>
              </a:spcAft>
              <a:buClr>
                <a:schemeClr val="dk1"/>
              </a:buClr>
              <a:buSzPts val="1000"/>
              <a:buNone/>
              <a:defRPr sz="1100"/>
            </a:lvl6pPr>
            <a:lvl7pPr marL="3196800" lvl="6" indent="-228360" algn="l">
              <a:lnSpc>
                <a:spcPct val="90000"/>
              </a:lnSpc>
              <a:spcBef>
                <a:spcPts val="500"/>
              </a:spcBef>
              <a:spcAft>
                <a:spcPts val="0"/>
              </a:spcAft>
              <a:buClr>
                <a:schemeClr val="dk1"/>
              </a:buClr>
              <a:buSzPts val="1000"/>
              <a:buNone/>
              <a:defRPr sz="1100"/>
            </a:lvl7pPr>
            <a:lvl8pPr marL="3653463" lvl="7" indent="-228360" algn="l">
              <a:lnSpc>
                <a:spcPct val="90000"/>
              </a:lnSpc>
              <a:spcBef>
                <a:spcPts val="500"/>
              </a:spcBef>
              <a:spcAft>
                <a:spcPts val="0"/>
              </a:spcAft>
              <a:buClr>
                <a:schemeClr val="dk1"/>
              </a:buClr>
              <a:buSzPts val="1000"/>
              <a:buNone/>
              <a:defRPr sz="1100"/>
            </a:lvl8pPr>
            <a:lvl9pPr marL="4110180" lvl="8" indent="-228360" algn="l">
              <a:lnSpc>
                <a:spcPct val="90000"/>
              </a:lnSpc>
              <a:spcBef>
                <a:spcPts val="500"/>
              </a:spcBef>
              <a:spcAft>
                <a:spcPts val="0"/>
              </a:spcAft>
              <a:buClr>
                <a:schemeClr val="dk1"/>
              </a:buClr>
              <a:buSzPts val="1000"/>
              <a:buNone/>
              <a:defRPr sz="1100"/>
            </a:lvl9pPr>
          </a:lstStyle>
          <a:p>
            <a:endParaRPr/>
          </a:p>
        </p:txBody>
      </p:sp>
      <p:sp>
        <p:nvSpPr>
          <p:cNvPr id="26" name="Google Shape;26;p73"/>
          <p:cNvSpPr txBox="1">
            <a:spLocks noGrp="1"/>
          </p:cNvSpPr>
          <p:nvPr>
            <p:ph type="dt" idx="10"/>
          </p:nvPr>
        </p:nvSpPr>
        <p:spPr>
          <a:xfrm>
            <a:off x="838200" y="6357816"/>
            <a:ext cx="2743200" cy="365125"/>
          </a:xfrm>
          <a:prstGeom prst="rect">
            <a:avLst/>
          </a:prstGeom>
          <a:noFill/>
          <a:ln>
            <a:noFill/>
          </a:ln>
        </p:spPr>
        <p:txBody>
          <a:bodyPr spcFirstLastPara="1" wrap="square" lIns="91334" tIns="45698" rIns="91334" bIns="45698"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14F8D864-7DC1-4CB4-87D4-F596C7D07978}" type="datetime1">
              <a:rPr lang="fr-FR" smtClean="0">
                <a:solidFill>
                  <a:prstClr val="black">
                    <a:tint val="75000"/>
                  </a:prstClr>
                </a:solidFill>
              </a:rPr>
              <a:pPr/>
              <a:t>05/12/2023</a:t>
            </a:fld>
            <a:endParaRPr>
              <a:solidFill>
                <a:prstClr val="black">
                  <a:tint val="75000"/>
                </a:prstClr>
              </a:solidFill>
            </a:endParaRPr>
          </a:p>
        </p:txBody>
      </p:sp>
      <p:sp>
        <p:nvSpPr>
          <p:cNvPr id="27" name="Google Shape;27;p73"/>
          <p:cNvSpPr txBox="1">
            <a:spLocks noGrp="1"/>
          </p:cNvSpPr>
          <p:nvPr>
            <p:ph type="ftr" idx="11"/>
          </p:nvPr>
        </p:nvSpPr>
        <p:spPr>
          <a:xfrm>
            <a:off x="3581423" y="6357816"/>
            <a:ext cx="5275217" cy="365125"/>
          </a:xfrm>
          <a:prstGeom prst="rect">
            <a:avLst/>
          </a:prstGeom>
          <a:noFill/>
          <a:ln>
            <a:noFill/>
          </a:ln>
        </p:spPr>
        <p:txBody>
          <a:bodyPr spcFirstLastPara="1" wrap="square" lIns="91334" tIns="45698" rIns="91334" bIns="45698"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solidFill>
                  <a:prstClr val="black">
                    <a:tint val="75000"/>
                  </a:prstClr>
                </a:solidFill>
              </a:rPr>
              <a:t>PRESENTATION CODES 93 - "Formation des travailleurs sociaux CEJJR-référents PRIJ pour une prise en charge des besoins en santé des jeunes en rupture, en Ile-de-France, 2023-2025"</a:t>
            </a:r>
            <a:endParaRPr>
              <a:solidFill>
                <a:prstClr val="black">
                  <a:tint val="75000"/>
                </a:prstClr>
              </a:solidFill>
            </a:endParaRPr>
          </a:p>
        </p:txBody>
      </p:sp>
      <p:sp>
        <p:nvSpPr>
          <p:cNvPr id="28" name="Google Shape;28;p73"/>
          <p:cNvSpPr txBox="1">
            <a:spLocks noGrp="1"/>
          </p:cNvSpPr>
          <p:nvPr>
            <p:ph type="sldNum" idx="12"/>
          </p:nvPr>
        </p:nvSpPr>
        <p:spPr>
          <a:xfrm>
            <a:off x="8610600" y="6357816"/>
            <a:ext cx="2743200" cy="365125"/>
          </a:xfrm>
          <a:prstGeom prst="rect">
            <a:avLst/>
          </a:prstGeom>
          <a:noFill/>
          <a:ln>
            <a:noFill/>
          </a:ln>
        </p:spPr>
        <p:txBody>
          <a:bodyPr spcFirstLastPara="1" wrap="square" lIns="91334" tIns="45698" rIns="91334" bIns="45698"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fr-FR"/>
              <a:pPr/>
              <a:t>‹N°›</a:t>
            </a:fld>
            <a:endParaRPr/>
          </a:p>
        </p:txBody>
      </p:sp>
    </p:spTree>
    <p:extLst>
      <p:ext uri="{BB962C8B-B14F-4D97-AF65-F5344CB8AC3E}">
        <p14:creationId xmlns:p14="http://schemas.microsoft.com/office/powerpoint/2010/main" val="8718051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Image avec légende" type="picTx">
  <p:cSld name="Image avec légende">
    <p:spTree>
      <p:nvGrpSpPr>
        <p:cNvPr id="1" name="Shape 22"/>
        <p:cNvGrpSpPr/>
        <p:nvPr/>
      </p:nvGrpSpPr>
      <p:grpSpPr>
        <a:xfrm>
          <a:off x="0" y="0"/>
          <a:ext cx="0" cy="0"/>
          <a:chOff x="0" y="0"/>
          <a:chExt cx="0" cy="0"/>
        </a:xfrm>
      </p:grpSpPr>
      <p:sp>
        <p:nvSpPr>
          <p:cNvPr id="23" name="Google Shape;23;p73"/>
          <p:cNvSpPr txBox="1">
            <a:spLocks noGrp="1"/>
          </p:cNvSpPr>
          <p:nvPr>
            <p:ph type="title"/>
          </p:nvPr>
        </p:nvSpPr>
        <p:spPr>
          <a:xfrm>
            <a:off x="839788" y="457200"/>
            <a:ext cx="3932237" cy="1600200"/>
          </a:xfrm>
          <a:prstGeom prst="rect">
            <a:avLst/>
          </a:prstGeom>
          <a:noFill/>
          <a:ln>
            <a:noFill/>
          </a:ln>
        </p:spPr>
        <p:txBody>
          <a:bodyPr spcFirstLastPara="1" wrap="square" lIns="91334" tIns="45698" rIns="91334" bIns="45698"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73"/>
          <p:cNvSpPr>
            <a:spLocks noGrp="1"/>
          </p:cNvSpPr>
          <p:nvPr>
            <p:ph type="pic" idx="2"/>
          </p:nvPr>
        </p:nvSpPr>
        <p:spPr>
          <a:xfrm>
            <a:off x="5183188" y="988949"/>
            <a:ext cx="6172200" cy="4873625"/>
          </a:xfrm>
          <a:prstGeom prst="rect">
            <a:avLst/>
          </a:prstGeom>
          <a:noFill/>
          <a:ln>
            <a:noFill/>
          </a:ln>
        </p:spPr>
        <p:txBody>
          <a:bodyPr spcFirstLastPara="1" wrap="square" lIns="91334" tIns="45698" rIns="91334" bIns="45698"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5" name="Google Shape;25;p73"/>
          <p:cNvSpPr txBox="1">
            <a:spLocks noGrp="1"/>
          </p:cNvSpPr>
          <p:nvPr>
            <p:ph type="body" idx="1"/>
          </p:nvPr>
        </p:nvSpPr>
        <p:spPr>
          <a:xfrm>
            <a:off x="839788" y="2057403"/>
            <a:ext cx="3932237" cy="3811588"/>
          </a:xfrm>
          <a:prstGeom prst="rect">
            <a:avLst/>
          </a:prstGeom>
          <a:noFill/>
          <a:ln>
            <a:noFill/>
          </a:ln>
        </p:spPr>
        <p:txBody>
          <a:bodyPr spcFirstLastPara="1" wrap="square" lIns="91334" tIns="45698" rIns="91334" bIns="45698" anchor="t" anchorCtr="0">
            <a:normAutofit/>
          </a:bodyPr>
          <a:lstStyle>
            <a:lvl1pPr marL="456663" lvl="0" indent="-228360" algn="l">
              <a:lnSpc>
                <a:spcPct val="90000"/>
              </a:lnSpc>
              <a:spcBef>
                <a:spcPts val="1000"/>
              </a:spcBef>
              <a:spcAft>
                <a:spcPts val="0"/>
              </a:spcAft>
              <a:buClr>
                <a:schemeClr val="dk1"/>
              </a:buClr>
              <a:buSzPts val="1600"/>
              <a:buNone/>
              <a:defRPr sz="1600"/>
            </a:lvl1pPr>
            <a:lvl2pPr marL="913380" lvl="1" indent="-228360" algn="l">
              <a:lnSpc>
                <a:spcPct val="90000"/>
              </a:lnSpc>
              <a:spcBef>
                <a:spcPts val="500"/>
              </a:spcBef>
              <a:spcAft>
                <a:spcPts val="0"/>
              </a:spcAft>
              <a:buClr>
                <a:schemeClr val="dk1"/>
              </a:buClr>
              <a:buSzPts val="1400"/>
              <a:buNone/>
              <a:defRPr sz="1500"/>
            </a:lvl2pPr>
            <a:lvl3pPr marL="1370070" lvl="2" indent="-228360" algn="l">
              <a:lnSpc>
                <a:spcPct val="90000"/>
              </a:lnSpc>
              <a:spcBef>
                <a:spcPts val="500"/>
              </a:spcBef>
              <a:spcAft>
                <a:spcPts val="0"/>
              </a:spcAft>
              <a:buClr>
                <a:schemeClr val="dk1"/>
              </a:buClr>
              <a:buSzPts val="1200"/>
              <a:buNone/>
              <a:defRPr sz="1200"/>
            </a:lvl3pPr>
            <a:lvl4pPr marL="1826760" lvl="3" indent="-228360" algn="l">
              <a:lnSpc>
                <a:spcPct val="90000"/>
              </a:lnSpc>
              <a:spcBef>
                <a:spcPts val="500"/>
              </a:spcBef>
              <a:spcAft>
                <a:spcPts val="0"/>
              </a:spcAft>
              <a:buClr>
                <a:schemeClr val="dk1"/>
              </a:buClr>
              <a:buSzPts val="1000"/>
              <a:buNone/>
              <a:defRPr sz="1100"/>
            </a:lvl4pPr>
            <a:lvl5pPr marL="2283478" lvl="4" indent="-228360" algn="l">
              <a:lnSpc>
                <a:spcPct val="90000"/>
              </a:lnSpc>
              <a:spcBef>
                <a:spcPts val="500"/>
              </a:spcBef>
              <a:spcAft>
                <a:spcPts val="0"/>
              </a:spcAft>
              <a:buClr>
                <a:schemeClr val="dk1"/>
              </a:buClr>
              <a:buSzPts val="1000"/>
              <a:buNone/>
              <a:defRPr sz="1100"/>
            </a:lvl5pPr>
            <a:lvl6pPr marL="2740138" lvl="5" indent="-228360" algn="l">
              <a:lnSpc>
                <a:spcPct val="90000"/>
              </a:lnSpc>
              <a:spcBef>
                <a:spcPts val="500"/>
              </a:spcBef>
              <a:spcAft>
                <a:spcPts val="0"/>
              </a:spcAft>
              <a:buClr>
                <a:schemeClr val="dk1"/>
              </a:buClr>
              <a:buSzPts val="1000"/>
              <a:buNone/>
              <a:defRPr sz="1100"/>
            </a:lvl6pPr>
            <a:lvl7pPr marL="3196800" lvl="6" indent="-228360" algn="l">
              <a:lnSpc>
                <a:spcPct val="90000"/>
              </a:lnSpc>
              <a:spcBef>
                <a:spcPts val="500"/>
              </a:spcBef>
              <a:spcAft>
                <a:spcPts val="0"/>
              </a:spcAft>
              <a:buClr>
                <a:schemeClr val="dk1"/>
              </a:buClr>
              <a:buSzPts val="1000"/>
              <a:buNone/>
              <a:defRPr sz="1100"/>
            </a:lvl7pPr>
            <a:lvl8pPr marL="3653463" lvl="7" indent="-228360" algn="l">
              <a:lnSpc>
                <a:spcPct val="90000"/>
              </a:lnSpc>
              <a:spcBef>
                <a:spcPts val="500"/>
              </a:spcBef>
              <a:spcAft>
                <a:spcPts val="0"/>
              </a:spcAft>
              <a:buClr>
                <a:schemeClr val="dk1"/>
              </a:buClr>
              <a:buSzPts val="1000"/>
              <a:buNone/>
              <a:defRPr sz="1100"/>
            </a:lvl8pPr>
            <a:lvl9pPr marL="4110180" lvl="8" indent="-228360" algn="l">
              <a:lnSpc>
                <a:spcPct val="90000"/>
              </a:lnSpc>
              <a:spcBef>
                <a:spcPts val="500"/>
              </a:spcBef>
              <a:spcAft>
                <a:spcPts val="0"/>
              </a:spcAft>
              <a:buClr>
                <a:schemeClr val="dk1"/>
              </a:buClr>
              <a:buSzPts val="1000"/>
              <a:buNone/>
              <a:defRPr sz="1100"/>
            </a:lvl9pPr>
          </a:lstStyle>
          <a:p>
            <a:endParaRPr/>
          </a:p>
        </p:txBody>
      </p:sp>
      <p:sp>
        <p:nvSpPr>
          <p:cNvPr id="26" name="Google Shape;26;p73"/>
          <p:cNvSpPr txBox="1">
            <a:spLocks noGrp="1"/>
          </p:cNvSpPr>
          <p:nvPr>
            <p:ph type="dt" idx="10"/>
          </p:nvPr>
        </p:nvSpPr>
        <p:spPr>
          <a:xfrm>
            <a:off x="838200" y="6357816"/>
            <a:ext cx="2743200" cy="365125"/>
          </a:xfrm>
          <a:prstGeom prst="rect">
            <a:avLst/>
          </a:prstGeom>
          <a:noFill/>
          <a:ln>
            <a:noFill/>
          </a:ln>
        </p:spPr>
        <p:txBody>
          <a:bodyPr spcFirstLastPara="1" wrap="square" lIns="91334" tIns="45698" rIns="91334" bIns="45698"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14F8D864-7DC1-4CB4-87D4-F596C7D07978}" type="datetime1">
              <a:rPr lang="fr-FR" smtClean="0">
                <a:solidFill>
                  <a:prstClr val="black">
                    <a:tint val="75000"/>
                  </a:prstClr>
                </a:solidFill>
              </a:rPr>
              <a:pPr/>
              <a:t>05/12/2023</a:t>
            </a:fld>
            <a:endParaRPr>
              <a:solidFill>
                <a:prstClr val="black">
                  <a:tint val="75000"/>
                </a:prstClr>
              </a:solidFill>
            </a:endParaRPr>
          </a:p>
        </p:txBody>
      </p:sp>
      <p:sp>
        <p:nvSpPr>
          <p:cNvPr id="27" name="Google Shape;27;p73"/>
          <p:cNvSpPr txBox="1">
            <a:spLocks noGrp="1"/>
          </p:cNvSpPr>
          <p:nvPr>
            <p:ph type="ftr" idx="11"/>
          </p:nvPr>
        </p:nvSpPr>
        <p:spPr>
          <a:xfrm>
            <a:off x="3581423" y="6357816"/>
            <a:ext cx="5275217" cy="365125"/>
          </a:xfrm>
          <a:prstGeom prst="rect">
            <a:avLst/>
          </a:prstGeom>
          <a:noFill/>
          <a:ln>
            <a:noFill/>
          </a:ln>
        </p:spPr>
        <p:txBody>
          <a:bodyPr spcFirstLastPara="1" wrap="square" lIns="91334" tIns="45698" rIns="91334" bIns="45698"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solidFill>
                  <a:prstClr val="black">
                    <a:tint val="75000"/>
                  </a:prstClr>
                </a:solidFill>
              </a:rPr>
              <a:t>PRESENTATION CODES 93 - "Formation des travailleurs sociaux CEJJR-référents PRIJ pour une prise en charge des besoins en santé des jeunes en rupture, en Ile-de-France, 2023-2025"</a:t>
            </a:r>
            <a:endParaRPr>
              <a:solidFill>
                <a:prstClr val="black">
                  <a:tint val="75000"/>
                </a:prstClr>
              </a:solidFill>
            </a:endParaRPr>
          </a:p>
        </p:txBody>
      </p:sp>
      <p:sp>
        <p:nvSpPr>
          <p:cNvPr id="28" name="Google Shape;28;p73"/>
          <p:cNvSpPr txBox="1">
            <a:spLocks noGrp="1"/>
          </p:cNvSpPr>
          <p:nvPr>
            <p:ph type="sldNum" idx="12"/>
          </p:nvPr>
        </p:nvSpPr>
        <p:spPr>
          <a:xfrm>
            <a:off x="8610600" y="6357816"/>
            <a:ext cx="2743200" cy="365125"/>
          </a:xfrm>
          <a:prstGeom prst="rect">
            <a:avLst/>
          </a:prstGeom>
          <a:noFill/>
          <a:ln>
            <a:noFill/>
          </a:ln>
        </p:spPr>
        <p:txBody>
          <a:bodyPr spcFirstLastPara="1" wrap="square" lIns="91334" tIns="45698" rIns="91334" bIns="45698"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fr-FR"/>
              <a:pPr/>
              <a:t>‹N°›</a:t>
            </a:fld>
            <a:endParaRPr/>
          </a:p>
        </p:txBody>
      </p:sp>
    </p:spTree>
    <p:extLst>
      <p:ext uri="{BB962C8B-B14F-4D97-AF65-F5344CB8AC3E}">
        <p14:creationId xmlns:p14="http://schemas.microsoft.com/office/powerpoint/2010/main" val="871805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4" y="365040"/>
            <a:ext cx="10515240" cy="1325160"/>
          </a:xfrm>
          <a:prstGeom prst="rect">
            <a:avLst/>
          </a:prstGeom>
        </p:spPr>
        <p:txBody>
          <a:bodyPr lIns="0" tIns="0" rIns="0" bIns="0" anchor="ctr"/>
          <a:lstStyle/>
          <a:p>
            <a:endParaRPr lang="fr-FR" sz="1900" b="0" strike="noStrike" spc="-1">
              <a:solidFill>
                <a:srgbClr val="000000"/>
              </a:solidFill>
              <a:latin typeface="Calibri"/>
            </a:endParaRPr>
          </a:p>
        </p:txBody>
      </p:sp>
      <p:sp>
        <p:nvSpPr>
          <p:cNvPr id="15" name="PlaceHolder 2"/>
          <p:cNvSpPr>
            <a:spLocks noGrp="1"/>
          </p:cNvSpPr>
          <p:nvPr>
            <p:ph type="body"/>
          </p:nvPr>
        </p:nvSpPr>
        <p:spPr>
          <a:xfrm>
            <a:off x="838083"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16" name="PlaceHolder 3"/>
          <p:cNvSpPr>
            <a:spLocks noGrp="1"/>
          </p:cNvSpPr>
          <p:nvPr>
            <p:ph type="body"/>
          </p:nvPr>
        </p:nvSpPr>
        <p:spPr>
          <a:xfrm>
            <a:off x="838083" y="4098243"/>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17" name="PlaceHolder 4"/>
          <p:cNvSpPr>
            <a:spLocks noGrp="1"/>
          </p:cNvSpPr>
          <p:nvPr>
            <p:ph type="body"/>
          </p:nvPr>
        </p:nvSpPr>
        <p:spPr>
          <a:xfrm>
            <a:off x="6226203" y="1825560"/>
            <a:ext cx="5131080" cy="435096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Image avec légende" type="picTx">
  <p:cSld name="Image avec légende">
    <p:spTree>
      <p:nvGrpSpPr>
        <p:cNvPr id="1" name="Shape 22"/>
        <p:cNvGrpSpPr/>
        <p:nvPr/>
      </p:nvGrpSpPr>
      <p:grpSpPr>
        <a:xfrm>
          <a:off x="0" y="0"/>
          <a:ext cx="0" cy="0"/>
          <a:chOff x="0" y="0"/>
          <a:chExt cx="0" cy="0"/>
        </a:xfrm>
      </p:grpSpPr>
      <p:sp>
        <p:nvSpPr>
          <p:cNvPr id="23" name="Google Shape;23;p73"/>
          <p:cNvSpPr txBox="1">
            <a:spLocks noGrp="1"/>
          </p:cNvSpPr>
          <p:nvPr>
            <p:ph type="title"/>
          </p:nvPr>
        </p:nvSpPr>
        <p:spPr>
          <a:xfrm>
            <a:off x="839788" y="457200"/>
            <a:ext cx="3932237" cy="1600200"/>
          </a:xfrm>
          <a:prstGeom prst="rect">
            <a:avLst/>
          </a:prstGeom>
          <a:noFill/>
          <a:ln>
            <a:noFill/>
          </a:ln>
        </p:spPr>
        <p:txBody>
          <a:bodyPr spcFirstLastPara="1" wrap="square" lIns="91334" tIns="45698" rIns="91334" bIns="45698"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73"/>
          <p:cNvSpPr>
            <a:spLocks noGrp="1"/>
          </p:cNvSpPr>
          <p:nvPr>
            <p:ph type="pic" idx="2"/>
          </p:nvPr>
        </p:nvSpPr>
        <p:spPr>
          <a:xfrm>
            <a:off x="5183188" y="988949"/>
            <a:ext cx="6172200" cy="4873625"/>
          </a:xfrm>
          <a:prstGeom prst="rect">
            <a:avLst/>
          </a:prstGeom>
          <a:noFill/>
          <a:ln>
            <a:noFill/>
          </a:ln>
        </p:spPr>
        <p:txBody>
          <a:bodyPr spcFirstLastPara="1" wrap="square" lIns="91334" tIns="45698" rIns="91334" bIns="45698"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5" name="Google Shape;25;p73"/>
          <p:cNvSpPr txBox="1">
            <a:spLocks noGrp="1"/>
          </p:cNvSpPr>
          <p:nvPr>
            <p:ph type="body" idx="1"/>
          </p:nvPr>
        </p:nvSpPr>
        <p:spPr>
          <a:xfrm>
            <a:off x="839788" y="2057403"/>
            <a:ext cx="3932237" cy="3811588"/>
          </a:xfrm>
          <a:prstGeom prst="rect">
            <a:avLst/>
          </a:prstGeom>
          <a:noFill/>
          <a:ln>
            <a:noFill/>
          </a:ln>
        </p:spPr>
        <p:txBody>
          <a:bodyPr spcFirstLastPara="1" wrap="square" lIns="91334" tIns="45698" rIns="91334" bIns="45698" anchor="t" anchorCtr="0">
            <a:normAutofit/>
          </a:bodyPr>
          <a:lstStyle>
            <a:lvl1pPr marL="456663" lvl="0" indent="-228360" algn="l">
              <a:lnSpc>
                <a:spcPct val="90000"/>
              </a:lnSpc>
              <a:spcBef>
                <a:spcPts val="1000"/>
              </a:spcBef>
              <a:spcAft>
                <a:spcPts val="0"/>
              </a:spcAft>
              <a:buClr>
                <a:schemeClr val="dk1"/>
              </a:buClr>
              <a:buSzPts val="1600"/>
              <a:buNone/>
              <a:defRPr sz="1600"/>
            </a:lvl1pPr>
            <a:lvl2pPr marL="913380" lvl="1" indent="-228360" algn="l">
              <a:lnSpc>
                <a:spcPct val="90000"/>
              </a:lnSpc>
              <a:spcBef>
                <a:spcPts val="500"/>
              </a:spcBef>
              <a:spcAft>
                <a:spcPts val="0"/>
              </a:spcAft>
              <a:buClr>
                <a:schemeClr val="dk1"/>
              </a:buClr>
              <a:buSzPts val="1400"/>
              <a:buNone/>
              <a:defRPr sz="1500"/>
            </a:lvl2pPr>
            <a:lvl3pPr marL="1370070" lvl="2" indent="-228360" algn="l">
              <a:lnSpc>
                <a:spcPct val="90000"/>
              </a:lnSpc>
              <a:spcBef>
                <a:spcPts val="500"/>
              </a:spcBef>
              <a:spcAft>
                <a:spcPts val="0"/>
              </a:spcAft>
              <a:buClr>
                <a:schemeClr val="dk1"/>
              </a:buClr>
              <a:buSzPts val="1200"/>
              <a:buNone/>
              <a:defRPr sz="1200"/>
            </a:lvl3pPr>
            <a:lvl4pPr marL="1826760" lvl="3" indent="-228360" algn="l">
              <a:lnSpc>
                <a:spcPct val="90000"/>
              </a:lnSpc>
              <a:spcBef>
                <a:spcPts val="500"/>
              </a:spcBef>
              <a:spcAft>
                <a:spcPts val="0"/>
              </a:spcAft>
              <a:buClr>
                <a:schemeClr val="dk1"/>
              </a:buClr>
              <a:buSzPts val="1000"/>
              <a:buNone/>
              <a:defRPr sz="1100"/>
            </a:lvl4pPr>
            <a:lvl5pPr marL="2283478" lvl="4" indent="-228360" algn="l">
              <a:lnSpc>
                <a:spcPct val="90000"/>
              </a:lnSpc>
              <a:spcBef>
                <a:spcPts val="500"/>
              </a:spcBef>
              <a:spcAft>
                <a:spcPts val="0"/>
              </a:spcAft>
              <a:buClr>
                <a:schemeClr val="dk1"/>
              </a:buClr>
              <a:buSzPts val="1000"/>
              <a:buNone/>
              <a:defRPr sz="1100"/>
            </a:lvl5pPr>
            <a:lvl6pPr marL="2740138" lvl="5" indent="-228360" algn="l">
              <a:lnSpc>
                <a:spcPct val="90000"/>
              </a:lnSpc>
              <a:spcBef>
                <a:spcPts val="500"/>
              </a:spcBef>
              <a:spcAft>
                <a:spcPts val="0"/>
              </a:spcAft>
              <a:buClr>
                <a:schemeClr val="dk1"/>
              </a:buClr>
              <a:buSzPts val="1000"/>
              <a:buNone/>
              <a:defRPr sz="1100"/>
            </a:lvl6pPr>
            <a:lvl7pPr marL="3196800" lvl="6" indent="-228360" algn="l">
              <a:lnSpc>
                <a:spcPct val="90000"/>
              </a:lnSpc>
              <a:spcBef>
                <a:spcPts val="500"/>
              </a:spcBef>
              <a:spcAft>
                <a:spcPts val="0"/>
              </a:spcAft>
              <a:buClr>
                <a:schemeClr val="dk1"/>
              </a:buClr>
              <a:buSzPts val="1000"/>
              <a:buNone/>
              <a:defRPr sz="1100"/>
            </a:lvl7pPr>
            <a:lvl8pPr marL="3653463" lvl="7" indent="-228360" algn="l">
              <a:lnSpc>
                <a:spcPct val="90000"/>
              </a:lnSpc>
              <a:spcBef>
                <a:spcPts val="500"/>
              </a:spcBef>
              <a:spcAft>
                <a:spcPts val="0"/>
              </a:spcAft>
              <a:buClr>
                <a:schemeClr val="dk1"/>
              </a:buClr>
              <a:buSzPts val="1000"/>
              <a:buNone/>
              <a:defRPr sz="1100"/>
            </a:lvl8pPr>
            <a:lvl9pPr marL="4110180" lvl="8" indent="-228360" algn="l">
              <a:lnSpc>
                <a:spcPct val="90000"/>
              </a:lnSpc>
              <a:spcBef>
                <a:spcPts val="500"/>
              </a:spcBef>
              <a:spcAft>
                <a:spcPts val="0"/>
              </a:spcAft>
              <a:buClr>
                <a:schemeClr val="dk1"/>
              </a:buClr>
              <a:buSzPts val="1000"/>
              <a:buNone/>
              <a:defRPr sz="1100"/>
            </a:lvl9pPr>
          </a:lstStyle>
          <a:p>
            <a:endParaRPr/>
          </a:p>
        </p:txBody>
      </p:sp>
      <p:sp>
        <p:nvSpPr>
          <p:cNvPr id="26" name="Google Shape;26;p73"/>
          <p:cNvSpPr txBox="1">
            <a:spLocks noGrp="1"/>
          </p:cNvSpPr>
          <p:nvPr>
            <p:ph type="dt" idx="10"/>
          </p:nvPr>
        </p:nvSpPr>
        <p:spPr>
          <a:xfrm>
            <a:off x="838200" y="6357816"/>
            <a:ext cx="2743200" cy="365125"/>
          </a:xfrm>
          <a:prstGeom prst="rect">
            <a:avLst/>
          </a:prstGeom>
          <a:noFill/>
          <a:ln>
            <a:noFill/>
          </a:ln>
        </p:spPr>
        <p:txBody>
          <a:bodyPr spcFirstLastPara="1" wrap="square" lIns="91334" tIns="45698" rIns="91334" bIns="45698"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14F8D864-7DC1-4CB4-87D4-F596C7D07978}" type="datetime1">
              <a:rPr lang="fr-FR" smtClean="0">
                <a:solidFill>
                  <a:prstClr val="black">
                    <a:tint val="75000"/>
                  </a:prstClr>
                </a:solidFill>
              </a:rPr>
              <a:pPr/>
              <a:t>05/12/2023</a:t>
            </a:fld>
            <a:endParaRPr>
              <a:solidFill>
                <a:prstClr val="black">
                  <a:tint val="75000"/>
                </a:prstClr>
              </a:solidFill>
            </a:endParaRPr>
          </a:p>
        </p:txBody>
      </p:sp>
      <p:sp>
        <p:nvSpPr>
          <p:cNvPr id="27" name="Google Shape;27;p73"/>
          <p:cNvSpPr txBox="1">
            <a:spLocks noGrp="1"/>
          </p:cNvSpPr>
          <p:nvPr>
            <p:ph type="ftr" idx="11"/>
          </p:nvPr>
        </p:nvSpPr>
        <p:spPr>
          <a:xfrm>
            <a:off x="3581423" y="6357816"/>
            <a:ext cx="5275217" cy="365125"/>
          </a:xfrm>
          <a:prstGeom prst="rect">
            <a:avLst/>
          </a:prstGeom>
          <a:noFill/>
          <a:ln>
            <a:noFill/>
          </a:ln>
        </p:spPr>
        <p:txBody>
          <a:bodyPr spcFirstLastPara="1" wrap="square" lIns="91334" tIns="45698" rIns="91334" bIns="45698"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solidFill>
                  <a:prstClr val="black">
                    <a:tint val="75000"/>
                  </a:prstClr>
                </a:solidFill>
              </a:rPr>
              <a:t>PRESENTATION CODES 93 - "Formation des travailleurs sociaux CEJJR-référents PRIJ pour une prise en charge des besoins en santé des jeunes en rupture, en Ile-de-France, 2023-2025"</a:t>
            </a:r>
            <a:endParaRPr>
              <a:solidFill>
                <a:prstClr val="black">
                  <a:tint val="75000"/>
                </a:prstClr>
              </a:solidFill>
            </a:endParaRPr>
          </a:p>
        </p:txBody>
      </p:sp>
      <p:sp>
        <p:nvSpPr>
          <p:cNvPr id="28" name="Google Shape;28;p73"/>
          <p:cNvSpPr txBox="1">
            <a:spLocks noGrp="1"/>
          </p:cNvSpPr>
          <p:nvPr>
            <p:ph type="sldNum" idx="12"/>
          </p:nvPr>
        </p:nvSpPr>
        <p:spPr>
          <a:xfrm>
            <a:off x="8610600" y="6357816"/>
            <a:ext cx="2743200" cy="365125"/>
          </a:xfrm>
          <a:prstGeom prst="rect">
            <a:avLst/>
          </a:prstGeom>
          <a:noFill/>
          <a:ln>
            <a:noFill/>
          </a:ln>
        </p:spPr>
        <p:txBody>
          <a:bodyPr spcFirstLastPara="1" wrap="square" lIns="91334" tIns="45698" rIns="91334" bIns="45698"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fr-FR"/>
              <a:pPr/>
              <a:t>‹N°›</a:t>
            </a:fld>
            <a:endParaRPr/>
          </a:p>
        </p:txBody>
      </p:sp>
    </p:spTree>
    <p:extLst>
      <p:ext uri="{BB962C8B-B14F-4D97-AF65-F5344CB8AC3E}">
        <p14:creationId xmlns:p14="http://schemas.microsoft.com/office/powerpoint/2010/main" val="8718051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Image avec légende" type="picTx">
  <p:cSld name="Image avec légende">
    <p:spTree>
      <p:nvGrpSpPr>
        <p:cNvPr id="1" name="Shape 22"/>
        <p:cNvGrpSpPr/>
        <p:nvPr/>
      </p:nvGrpSpPr>
      <p:grpSpPr>
        <a:xfrm>
          <a:off x="0" y="0"/>
          <a:ext cx="0" cy="0"/>
          <a:chOff x="0" y="0"/>
          <a:chExt cx="0" cy="0"/>
        </a:xfrm>
      </p:grpSpPr>
      <p:sp>
        <p:nvSpPr>
          <p:cNvPr id="23" name="Google Shape;23;p73"/>
          <p:cNvSpPr txBox="1">
            <a:spLocks noGrp="1"/>
          </p:cNvSpPr>
          <p:nvPr>
            <p:ph type="title"/>
          </p:nvPr>
        </p:nvSpPr>
        <p:spPr>
          <a:xfrm>
            <a:off x="839788" y="457200"/>
            <a:ext cx="3932237" cy="1600200"/>
          </a:xfrm>
          <a:prstGeom prst="rect">
            <a:avLst/>
          </a:prstGeom>
          <a:noFill/>
          <a:ln>
            <a:noFill/>
          </a:ln>
        </p:spPr>
        <p:txBody>
          <a:bodyPr spcFirstLastPara="1" wrap="square" lIns="91334" tIns="45698" rIns="91334" bIns="45698"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73"/>
          <p:cNvSpPr>
            <a:spLocks noGrp="1"/>
          </p:cNvSpPr>
          <p:nvPr>
            <p:ph type="pic" idx="2"/>
          </p:nvPr>
        </p:nvSpPr>
        <p:spPr>
          <a:xfrm>
            <a:off x="5183188" y="988949"/>
            <a:ext cx="6172200" cy="4873625"/>
          </a:xfrm>
          <a:prstGeom prst="rect">
            <a:avLst/>
          </a:prstGeom>
          <a:noFill/>
          <a:ln>
            <a:noFill/>
          </a:ln>
        </p:spPr>
        <p:txBody>
          <a:bodyPr spcFirstLastPara="1" wrap="square" lIns="91334" tIns="45698" rIns="91334" bIns="45698"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5" name="Google Shape;25;p73"/>
          <p:cNvSpPr txBox="1">
            <a:spLocks noGrp="1"/>
          </p:cNvSpPr>
          <p:nvPr>
            <p:ph type="body" idx="1"/>
          </p:nvPr>
        </p:nvSpPr>
        <p:spPr>
          <a:xfrm>
            <a:off x="839788" y="2057403"/>
            <a:ext cx="3932237" cy="3811588"/>
          </a:xfrm>
          <a:prstGeom prst="rect">
            <a:avLst/>
          </a:prstGeom>
          <a:noFill/>
          <a:ln>
            <a:noFill/>
          </a:ln>
        </p:spPr>
        <p:txBody>
          <a:bodyPr spcFirstLastPara="1" wrap="square" lIns="91334" tIns="45698" rIns="91334" bIns="45698" anchor="t" anchorCtr="0">
            <a:normAutofit/>
          </a:bodyPr>
          <a:lstStyle>
            <a:lvl1pPr marL="456663" lvl="0" indent="-228360" algn="l">
              <a:lnSpc>
                <a:spcPct val="90000"/>
              </a:lnSpc>
              <a:spcBef>
                <a:spcPts val="1000"/>
              </a:spcBef>
              <a:spcAft>
                <a:spcPts val="0"/>
              </a:spcAft>
              <a:buClr>
                <a:schemeClr val="dk1"/>
              </a:buClr>
              <a:buSzPts val="1600"/>
              <a:buNone/>
              <a:defRPr sz="1600"/>
            </a:lvl1pPr>
            <a:lvl2pPr marL="913380" lvl="1" indent="-228360" algn="l">
              <a:lnSpc>
                <a:spcPct val="90000"/>
              </a:lnSpc>
              <a:spcBef>
                <a:spcPts val="500"/>
              </a:spcBef>
              <a:spcAft>
                <a:spcPts val="0"/>
              </a:spcAft>
              <a:buClr>
                <a:schemeClr val="dk1"/>
              </a:buClr>
              <a:buSzPts val="1400"/>
              <a:buNone/>
              <a:defRPr sz="1500"/>
            </a:lvl2pPr>
            <a:lvl3pPr marL="1370070" lvl="2" indent="-228360" algn="l">
              <a:lnSpc>
                <a:spcPct val="90000"/>
              </a:lnSpc>
              <a:spcBef>
                <a:spcPts val="500"/>
              </a:spcBef>
              <a:spcAft>
                <a:spcPts val="0"/>
              </a:spcAft>
              <a:buClr>
                <a:schemeClr val="dk1"/>
              </a:buClr>
              <a:buSzPts val="1200"/>
              <a:buNone/>
              <a:defRPr sz="1200"/>
            </a:lvl3pPr>
            <a:lvl4pPr marL="1826760" lvl="3" indent="-228360" algn="l">
              <a:lnSpc>
                <a:spcPct val="90000"/>
              </a:lnSpc>
              <a:spcBef>
                <a:spcPts val="500"/>
              </a:spcBef>
              <a:spcAft>
                <a:spcPts val="0"/>
              </a:spcAft>
              <a:buClr>
                <a:schemeClr val="dk1"/>
              </a:buClr>
              <a:buSzPts val="1000"/>
              <a:buNone/>
              <a:defRPr sz="1100"/>
            </a:lvl4pPr>
            <a:lvl5pPr marL="2283478" lvl="4" indent="-228360" algn="l">
              <a:lnSpc>
                <a:spcPct val="90000"/>
              </a:lnSpc>
              <a:spcBef>
                <a:spcPts val="500"/>
              </a:spcBef>
              <a:spcAft>
                <a:spcPts val="0"/>
              </a:spcAft>
              <a:buClr>
                <a:schemeClr val="dk1"/>
              </a:buClr>
              <a:buSzPts val="1000"/>
              <a:buNone/>
              <a:defRPr sz="1100"/>
            </a:lvl5pPr>
            <a:lvl6pPr marL="2740138" lvl="5" indent="-228360" algn="l">
              <a:lnSpc>
                <a:spcPct val="90000"/>
              </a:lnSpc>
              <a:spcBef>
                <a:spcPts val="500"/>
              </a:spcBef>
              <a:spcAft>
                <a:spcPts val="0"/>
              </a:spcAft>
              <a:buClr>
                <a:schemeClr val="dk1"/>
              </a:buClr>
              <a:buSzPts val="1000"/>
              <a:buNone/>
              <a:defRPr sz="1100"/>
            </a:lvl6pPr>
            <a:lvl7pPr marL="3196800" lvl="6" indent="-228360" algn="l">
              <a:lnSpc>
                <a:spcPct val="90000"/>
              </a:lnSpc>
              <a:spcBef>
                <a:spcPts val="500"/>
              </a:spcBef>
              <a:spcAft>
                <a:spcPts val="0"/>
              </a:spcAft>
              <a:buClr>
                <a:schemeClr val="dk1"/>
              </a:buClr>
              <a:buSzPts val="1000"/>
              <a:buNone/>
              <a:defRPr sz="1100"/>
            </a:lvl7pPr>
            <a:lvl8pPr marL="3653463" lvl="7" indent="-228360" algn="l">
              <a:lnSpc>
                <a:spcPct val="90000"/>
              </a:lnSpc>
              <a:spcBef>
                <a:spcPts val="500"/>
              </a:spcBef>
              <a:spcAft>
                <a:spcPts val="0"/>
              </a:spcAft>
              <a:buClr>
                <a:schemeClr val="dk1"/>
              </a:buClr>
              <a:buSzPts val="1000"/>
              <a:buNone/>
              <a:defRPr sz="1100"/>
            </a:lvl8pPr>
            <a:lvl9pPr marL="4110180" lvl="8" indent="-228360" algn="l">
              <a:lnSpc>
                <a:spcPct val="90000"/>
              </a:lnSpc>
              <a:spcBef>
                <a:spcPts val="500"/>
              </a:spcBef>
              <a:spcAft>
                <a:spcPts val="0"/>
              </a:spcAft>
              <a:buClr>
                <a:schemeClr val="dk1"/>
              </a:buClr>
              <a:buSzPts val="1000"/>
              <a:buNone/>
              <a:defRPr sz="1100"/>
            </a:lvl9pPr>
          </a:lstStyle>
          <a:p>
            <a:endParaRPr/>
          </a:p>
        </p:txBody>
      </p:sp>
      <p:sp>
        <p:nvSpPr>
          <p:cNvPr id="26" name="Google Shape;26;p73"/>
          <p:cNvSpPr txBox="1">
            <a:spLocks noGrp="1"/>
          </p:cNvSpPr>
          <p:nvPr>
            <p:ph type="dt" idx="10"/>
          </p:nvPr>
        </p:nvSpPr>
        <p:spPr>
          <a:xfrm>
            <a:off x="838200" y="6357816"/>
            <a:ext cx="2743200" cy="365125"/>
          </a:xfrm>
          <a:prstGeom prst="rect">
            <a:avLst/>
          </a:prstGeom>
          <a:noFill/>
          <a:ln>
            <a:noFill/>
          </a:ln>
        </p:spPr>
        <p:txBody>
          <a:bodyPr spcFirstLastPara="1" wrap="square" lIns="91334" tIns="45698" rIns="91334" bIns="45698"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14F8D864-7DC1-4CB4-87D4-F596C7D07978}" type="datetime1">
              <a:rPr lang="fr-FR" smtClean="0">
                <a:solidFill>
                  <a:prstClr val="black">
                    <a:tint val="75000"/>
                  </a:prstClr>
                </a:solidFill>
              </a:rPr>
              <a:pPr/>
              <a:t>05/12/2023</a:t>
            </a:fld>
            <a:endParaRPr>
              <a:solidFill>
                <a:prstClr val="black">
                  <a:tint val="75000"/>
                </a:prstClr>
              </a:solidFill>
            </a:endParaRPr>
          </a:p>
        </p:txBody>
      </p:sp>
      <p:sp>
        <p:nvSpPr>
          <p:cNvPr id="27" name="Google Shape;27;p73"/>
          <p:cNvSpPr txBox="1">
            <a:spLocks noGrp="1"/>
          </p:cNvSpPr>
          <p:nvPr>
            <p:ph type="ftr" idx="11"/>
          </p:nvPr>
        </p:nvSpPr>
        <p:spPr>
          <a:xfrm>
            <a:off x="3581423" y="6357816"/>
            <a:ext cx="5275217" cy="365125"/>
          </a:xfrm>
          <a:prstGeom prst="rect">
            <a:avLst/>
          </a:prstGeom>
          <a:noFill/>
          <a:ln>
            <a:noFill/>
          </a:ln>
        </p:spPr>
        <p:txBody>
          <a:bodyPr spcFirstLastPara="1" wrap="square" lIns="91334" tIns="45698" rIns="91334" bIns="45698"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solidFill>
                  <a:prstClr val="black">
                    <a:tint val="75000"/>
                  </a:prstClr>
                </a:solidFill>
              </a:rPr>
              <a:t>PRESENTATION CODES 93 - "Formation des travailleurs sociaux CEJJR-référents PRIJ pour une prise en charge des besoins en santé des jeunes en rupture, en Ile-de-France, 2023-2025"</a:t>
            </a:r>
            <a:endParaRPr>
              <a:solidFill>
                <a:prstClr val="black">
                  <a:tint val="75000"/>
                </a:prstClr>
              </a:solidFill>
            </a:endParaRPr>
          </a:p>
        </p:txBody>
      </p:sp>
      <p:sp>
        <p:nvSpPr>
          <p:cNvPr id="28" name="Google Shape;28;p73"/>
          <p:cNvSpPr txBox="1">
            <a:spLocks noGrp="1"/>
          </p:cNvSpPr>
          <p:nvPr>
            <p:ph type="sldNum" idx="12"/>
          </p:nvPr>
        </p:nvSpPr>
        <p:spPr>
          <a:xfrm>
            <a:off x="8610600" y="6357816"/>
            <a:ext cx="2743200" cy="365125"/>
          </a:xfrm>
          <a:prstGeom prst="rect">
            <a:avLst/>
          </a:prstGeom>
          <a:noFill/>
          <a:ln>
            <a:noFill/>
          </a:ln>
        </p:spPr>
        <p:txBody>
          <a:bodyPr spcFirstLastPara="1" wrap="square" lIns="91334" tIns="45698" rIns="91334" bIns="45698"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fr-FR"/>
              <a:pPr/>
              <a:t>‹N°›</a:t>
            </a:fld>
            <a:endParaRPr/>
          </a:p>
        </p:txBody>
      </p:sp>
    </p:spTree>
    <p:extLst>
      <p:ext uri="{BB962C8B-B14F-4D97-AF65-F5344CB8AC3E}">
        <p14:creationId xmlns:p14="http://schemas.microsoft.com/office/powerpoint/2010/main" val="8718051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62F01F-F4A4-4AE8-BF73-620A90D8209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68465C7-4014-46DE-AA12-AFCE275B1DF5}"/>
              </a:ext>
            </a:extLst>
          </p:cNvPr>
          <p:cNvSpPr>
            <a:spLocks noGrp="1"/>
          </p:cNvSpPr>
          <p:nvPr>
            <p:ph idx="1"/>
          </p:nvPr>
        </p:nvSpPr>
        <p:spPr>
          <a:xfrm>
            <a:off x="5183188" y="98894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565FA66-79ED-4525-9C47-9344BE6C98E5}"/>
              </a:ext>
            </a:extLst>
          </p:cNvPr>
          <p:cNvSpPr>
            <a:spLocks noGrp="1"/>
          </p:cNvSpPr>
          <p:nvPr>
            <p:ph type="body" sz="half" idx="2"/>
          </p:nvPr>
        </p:nvSpPr>
        <p:spPr>
          <a:xfrm>
            <a:off x="839788" y="2057403"/>
            <a:ext cx="3932237" cy="3811588"/>
          </a:xfrm>
        </p:spPr>
        <p:txBody>
          <a:bodyPr/>
          <a:lstStyle>
            <a:lvl1pPr marL="0" indent="0">
              <a:buNone/>
              <a:defRPr sz="1600"/>
            </a:lvl1pPr>
            <a:lvl2pPr marL="456663" indent="0">
              <a:buNone/>
              <a:defRPr sz="1500"/>
            </a:lvl2pPr>
            <a:lvl3pPr marL="913380" indent="0">
              <a:buNone/>
              <a:defRPr sz="1200"/>
            </a:lvl3pPr>
            <a:lvl4pPr marL="1370070" indent="0">
              <a:buNone/>
              <a:defRPr sz="1100"/>
            </a:lvl4pPr>
            <a:lvl5pPr marL="1826760" indent="0">
              <a:buNone/>
              <a:defRPr sz="1100"/>
            </a:lvl5pPr>
            <a:lvl6pPr marL="2283478" indent="0">
              <a:buNone/>
              <a:defRPr sz="1100"/>
            </a:lvl6pPr>
            <a:lvl7pPr marL="2740138" indent="0">
              <a:buNone/>
              <a:defRPr sz="1100"/>
            </a:lvl7pPr>
            <a:lvl8pPr marL="3196800" indent="0">
              <a:buNone/>
              <a:defRPr sz="1100"/>
            </a:lvl8pPr>
            <a:lvl9pPr marL="3653463" indent="0">
              <a:buNone/>
              <a:defRPr sz="11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176B768-86B3-441D-80E9-9E0F10B0D95C}"/>
              </a:ext>
            </a:extLst>
          </p:cNvPr>
          <p:cNvSpPr>
            <a:spLocks noGrp="1"/>
          </p:cNvSpPr>
          <p:nvPr>
            <p:ph type="dt" sz="half" idx="10"/>
          </p:nvPr>
        </p:nvSpPr>
        <p:spPr/>
        <p:txBody>
          <a:bodyPr/>
          <a:lstStyle/>
          <a:p>
            <a:fld id="{8EDF3AED-78E5-4110-B7C3-4829D37F9470}" type="datetime1">
              <a:rPr lang="fr-FR" smtClean="0">
                <a:solidFill>
                  <a:prstClr val="black">
                    <a:tint val="75000"/>
                  </a:prstClr>
                </a:solidFill>
              </a:rPr>
              <a:pPr/>
              <a:t>05/12/2023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831D5CA8-5F61-4EE5-B56C-BEB47A6423A0}"/>
              </a:ext>
            </a:extLst>
          </p:cNvPr>
          <p:cNvSpPr>
            <a:spLocks noGrp="1"/>
          </p:cNvSpPr>
          <p:nvPr>
            <p:ph type="ftr" sz="quarter" idx="11"/>
          </p:nvPr>
        </p:nvSpPr>
        <p:spPr>
          <a:xfrm>
            <a:off x="3487959" y="6357816"/>
            <a:ext cx="5290457" cy="365125"/>
          </a:xfrm>
        </p:spPr>
        <p:txBody>
          <a:bodyPr/>
          <a:lstStyle/>
          <a:p>
            <a:r>
              <a:rPr lang="fr-FR">
                <a:solidFill>
                  <a:prstClr val="black">
                    <a:tint val="75000"/>
                  </a:prstClr>
                </a:solidFill>
              </a:rPr>
              <a:t>PRESENTATION CODES 93 - "Formation des travailleurs sociaux CEJJR-référents PRIJ pour une prise en charge des besoins en santé des jeunes en rupture, en Ile-de-France, 2023-2025"</a:t>
            </a:r>
            <a:endParaRPr lang="fr-FR" dirty="0">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1427498A-3DF1-42E4-88F5-444B276224FD}"/>
              </a:ext>
            </a:extLst>
          </p:cNvPr>
          <p:cNvSpPr>
            <a:spLocks noGrp="1"/>
          </p:cNvSpPr>
          <p:nvPr>
            <p:ph type="sldNum" sz="quarter" idx="12"/>
          </p:nvPr>
        </p:nvSpPr>
        <p:spPr/>
        <p:txBody>
          <a:bodyPr/>
          <a:lstStyle/>
          <a:p>
            <a:fld id="{96358846-0102-40C7-9A83-AB823DE868B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075611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62F01F-F4A4-4AE8-BF73-620A90D8209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68465C7-4014-46DE-AA12-AFCE275B1DF5}"/>
              </a:ext>
            </a:extLst>
          </p:cNvPr>
          <p:cNvSpPr>
            <a:spLocks noGrp="1"/>
          </p:cNvSpPr>
          <p:nvPr>
            <p:ph idx="1"/>
          </p:nvPr>
        </p:nvSpPr>
        <p:spPr>
          <a:xfrm>
            <a:off x="5183188" y="98894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565FA66-79ED-4525-9C47-9344BE6C98E5}"/>
              </a:ext>
            </a:extLst>
          </p:cNvPr>
          <p:cNvSpPr>
            <a:spLocks noGrp="1"/>
          </p:cNvSpPr>
          <p:nvPr>
            <p:ph type="body" sz="half" idx="2"/>
          </p:nvPr>
        </p:nvSpPr>
        <p:spPr>
          <a:xfrm>
            <a:off x="839788" y="2057403"/>
            <a:ext cx="3932237" cy="3811588"/>
          </a:xfrm>
        </p:spPr>
        <p:txBody>
          <a:bodyPr/>
          <a:lstStyle>
            <a:lvl1pPr marL="0" indent="0">
              <a:buNone/>
              <a:defRPr sz="1600"/>
            </a:lvl1pPr>
            <a:lvl2pPr marL="456663" indent="0">
              <a:buNone/>
              <a:defRPr sz="1500"/>
            </a:lvl2pPr>
            <a:lvl3pPr marL="913380" indent="0">
              <a:buNone/>
              <a:defRPr sz="1200"/>
            </a:lvl3pPr>
            <a:lvl4pPr marL="1370070" indent="0">
              <a:buNone/>
              <a:defRPr sz="1100"/>
            </a:lvl4pPr>
            <a:lvl5pPr marL="1826760" indent="0">
              <a:buNone/>
              <a:defRPr sz="1100"/>
            </a:lvl5pPr>
            <a:lvl6pPr marL="2283478" indent="0">
              <a:buNone/>
              <a:defRPr sz="1100"/>
            </a:lvl6pPr>
            <a:lvl7pPr marL="2740138" indent="0">
              <a:buNone/>
              <a:defRPr sz="1100"/>
            </a:lvl7pPr>
            <a:lvl8pPr marL="3196800" indent="0">
              <a:buNone/>
              <a:defRPr sz="1100"/>
            </a:lvl8pPr>
            <a:lvl9pPr marL="3653463" indent="0">
              <a:buNone/>
              <a:defRPr sz="11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176B768-86B3-441D-80E9-9E0F10B0D95C}"/>
              </a:ext>
            </a:extLst>
          </p:cNvPr>
          <p:cNvSpPr>
            <a:spLocks noGrp="1"/>
          </p:cNvSpPr>
          <p:nvPr>
            <p:ph type="dt" sz="half" idx="10"/>
          </p:nvPr>
        </p:nvSpPr>
        <p:spPr/>
        <p:txBody>
          <a:bodyPr/>
          <a:lstStyle/>
          <a:p>
            <a:fld id="{8EDF3AED-78E5-4110-B7C3-4829D37F9470}" type="datetime1">
              <a:rPr lang="fr-FR" smtClean="0">
                <a:solidFill>
                  <a:prstClr val="black">
                    <a:tint val="75000"/>
                  </a:prstClr>
                </a:solidFill>
              </a:rPr>
              <a:pPr/>
              <a:t>05/12/2023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831D5CA8-5F61-4EE5-B56C-BEB47A6423A0}"/>
              </a:ext>
            </a:extLst>
          </p:cNvPr>
          <p:cNvSpPr>
            <a:spLocks noGrp="1"/>
          </p:cNvSpPr>
          <p:nvPr>
            <p:ph type="ftr" sz="quarter" idx="11"/>
          </p:nvPr>
        </p:nvSpPr>
        <p:spPr>
          <a:xfrm>
            <a:off x="3487959" y="6357816"/>
            <a:ext cx="5290457" cy="365125"/>
          </a:xfrm>
        </p:spPr>
        <p:txBody>
          <a:bodyPr/>
          <a:lstStyle/>
          <a:p>
            <a:r>
              <a:rPr lang="fr-FR">
                <a:solidFill>
                  <a:prstClr val="black">
                    <a:tint val="75000"/>
                  </a:prstClr>
                </a:solidFill>
              </a:rPr>
              <a:t>PRESENTATION CODES 93 - "Formation des travailleurs sociaux CEJJR-référents PRIJ pour une prise en charge des besoins en santé des jeunes en rupture, en Ile-de-France, 2023-2025"</a:t>
            </a:r>
            <a:endParaRPr lang="fr-FR" dirty="0">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1427498A-3DF1-42E4-88F5-444B276224FD}"/>
              </a:ext>
            </a:extLst>
          </p:cNvPr>
          <p:cNvSpPr>
            <a:spLocks noGrp="1"/>
          </p:cNvSpPr>
          <p:nvPr>
            <p:ph type="sldNum" sz="quarter" idx="12"/>
          </p:nvPr>
        </p:nvSpPr>
        <p:spPr/>
        <p:txBody>
          <a:bodyPr/>
          <a:lstStyle/>
          <a:p>
            <a:fld id="{96358846-0102-40C7-9A83-AB823DE868B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075611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Image avec légende" type="picTx">
  <p:cSld name="Image avec légende">
    <p:spTree>
      <p:nvGrpSpPr>
        <p:cNvPr id="1" name="Shape 22"/>
        <p:cNvGrpSpPr/>
        <p:nvPr/>
      </p:nvGrpSpPr>
      <p:grpSpPr>
        <a:xfrm>
          <a:off x="0" y="0"/>
          <a:ext cx="0" cy="0"/>
          <a:chOff x="0" y="0"/>
          <a:chExt cx="0" cy="0"/>
        </a:xfrm>
      </p:grpSpPr>
      <p:sp>
        <p:nvSpPr>
          <p:cNvPr id="23" name="Google Shape;23;p73"/>
          <p:cNvSpPr txBox="1">
            <a:spLocks noGrp="1"/>
          </p:cNvSpPr>
          <p:nvPr>
            <p:ph type="title"/>
          </p:nvPr>
        </p:nvSpPr>
        <p:spPr>
          <a:xfrm>
            <a:off x="839788" y="457200"/>
            <a:ext cx="3932237" cy="1600200"/>
          </a:xfrm>
          <a:prstGeom prst="rect">
            <a:avLst/>
          </a:prstGeom>
          <a:noFill/>
          <a:ln>
            <a:noFill/>
          </a:ln>
        </p:spPr>
        <p:txBody>
          <a:bodyPr spcFirstLastPara="1" wrap="square" lIns="91334" tIns="45698" rIns="91334" bIns="45698"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73"/>
          <p:cNvSpPr>
            <a:spLocks noGrp="1"/>
          </p:cNvSpPr>
          <p:nvPr>
            <p:ph type="pic" idx="2"/>
          </p:nvPr>
        </p:nvSpPr>
        <p:spPr>
          <a:xfrm>
            <a:off x="5183188" y="988949"/>
            <a:ext cx="6172200" cy="4873625"/>
          </a:xfrm>
          <a:prstGeom prst="rect">
            <a:avLst/>
          </a:prstGeom>
          <a:noFill/>
          <a:ln>
            <a:noFill/>
          </a:ln>
        </p:spPr>
        <p:txBody>
          <a:bodyPr spcFirstLastPara="1" wrap="square" lIns="91334" tIns="45698" rIns="91334" bIns="45698"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5" name="Google Shape;25;p73"/>
          <p:cNvSpPr txBox="1">
            <a:spLocks noGrp="1"/>
          </p:cNvSpPr>
          <p:nvPr>
            <p:ph type="body" idx="1"/>
          </p:nvPr>
        </p:nvSpPr>
        <p:spPr>
          <a:xfrm>
            <a:off x="839788" y="2057403"/>
            <a:ext cx="3932237" cy="3811588"/>
          </a:xfrm>
          <a:prstGeom prst="rect">
            <a:avLst/>
          </a:prstGeom>
          <a:noFill/>
          <a:ln>
            <a:noFill/>
          </a:ln>
        </p:spPr>
        <p:txBody>
          <a:bodyPr spcFirstLastPara="1" wrap="square" lIns="91334" tIns="45698" rIns="91334" bIns="45698" anchor="t" anchorCtr="0">
            <a:normAutofit/>
          </a:bodyPr>
          <a:lstStyle>
            <a:lvl1pPr marL="456663" lvl="0" indent="-228360" algn="l">
              <a:lnSpc>
                <a:spcPct val="90000"/>
              </a:lnSpc>
              <a:spcBef>
                <a:spcPts val="1000"/>
              </a:spcBef>
              <a:spcAft>
                <a:spcPts val="0"/>
              </a:spcAft>
              <a:buClr>
                <a:schemeClr val="dk1"/>
              </a:buClr>
              <a:buSzPts val="1600"/>
              <a:buNone/>
              <a:defRPr sz="1600"/>
            </a:lvl1pPr>
            <a:lvl2pPr marL="913380" lvl="1" indent="-228360" algn="l">
              <a:lnSpc>
                <a:spcPct val="90000"/>
              </a:lnSpc>
              <a:spcBef>
                <a:spcPts val="500"/>
              </a:spcBef>
              <a:spcAft>
                <a:spcPts val="0"/>
              </a:spcAft>
              <a:buClr>
                <a:schemeClr val="dk1"/>
              </a:buClr>
              <a:buSzPts val="1400"/>
              <a:buNone/>
              <a:defRPr sz="1500"/>
            </a:lvl2pPr>
            <a:lvl3pPr marL="1370070" lvl="2" indent="-228360" algn="l">
              <a:lnSpc>
                <a:spcPct val="90000"/>
              </a:lnSpc>
              <a:spcBef>
                <a:spcPts val="500"/>
              </a:spcBef>
              <a:spcAft>
                <a:spcPts val="0"/>
              </a:spcAft>
              <a:buClr>
                <a:schemeClr val="dk1"/>
              </a:buClr>
              <a:buSzPts val="1200"/>
              <a:buNone/>
              <a:defRPr sz="1200"/>
            </a:lvl3pPr>
            <a:lvl4pPr marL="1826760" lvl="3" indent="-228360" algn="l">
              <a:lnSpc>
                <a:spcPct val="90000"/>
              </a:lnSpc>
              <a:spcBef>
                <a:spcPts val="500"/>
              </a:spcBef>
              <a:spcAft>
                <a:spcPts val="0"/>
              </a:spcAft>
              <a:buClr>
                <a:schemeClr val="dk1"/>
              </a:buClr>
              <a:buSzPts val="1000"/>
              <a:buNone/>
              <a:defRPr sz="1100"/>
            </a:lvl4pPr>
            <a:lvl5pPr marL="2283478" lvl="4" indent="-228360" algn="l">
              <a:lnSpc>
                <a:spcPct val="90000"/>
              </a:lnSpc>
              <a:spcBef>
                <a:spcPts val="500"/>
              </a:spcBef>
              <a:spcAft>
                <a:spcPts val="0"/>
              </a:spcAft>
              <a:buClr>
                <a:schemeClr val="dk1"/>
              </a:buClr>
              <a:buSzPts val="1000"/>
              <a:buNone/>
              <a:defRPr sz="1100"/>
            </a:lvl5pPr>
            <a:lvl6pPr marL="2740138" lvl="5" indent="-228360" algn="l">
              <a:lnSpc>
                <a:spcPct val="90000"/>
              </a:lnSpc>
              <a:spcBef>
                <a:spcPts val="500"/>
              </a:spcBef>
              <a:spcAft>
                <a:spcPts val="0"/>
              </a:spcAft>
              <a:buClr>
                <a:schemeClr val="dk1"/>
              </a:buClr>
              <a:buSzPts val="1000"/>
              <a:buNone/>
              <a:defRPr sz="1100"/>
            </a:lvl6pPr>
            <a:lvl7pPr marL="3196800" lvl="6" indent="-228360" algn="l">
              <a:lnSpc>
                <a:spcPct val="90000"/>
              </a:lnSpc>
              <a:spcBef>
                <a:spcPts val="500"/>
              </a:spcBef>
              <a:spcAft>
                <a:spcPts val="0"/>
              </a:spcAft>
              <a:buClr>
                <a:schemeClr val="dk1"/>
              </a:buClr>
              <a:buSzPts val="1000"/>
              <a:buNone/>
              <a:defRPr sz="1100"/>
            </a:lvl7pPr>
            <a:lvl8pPr marL="3653463" lvl="7" indent="-228360" algn="l">
              <a:lnSpc>
                <a:spcPct val="90000"/>
              </a:lnSpc>
              <a:spcBef>
                <a:spcPts val="500"/>
              </a:spcBef>
              <a:spcAft>
                <a:spcPts val="0"/>
              </a:spcAft>
              <a:buClr>
                <a:schemeClr val="dk1"/>
              </a:buClr>
              <a:buSzPts val="1000"/>
              <a:buNone/>
              <a:defRPr sz="1100"/>
            </a:lvl8pPr>
            <a:lvl9pPr marL="4110180" lvl="8" indent="-228360" algn="l">
              <a:lnSpc>
                <a:spcPct val="90000"/>
              </a:lnSpc>
              <a:spcBef>
                <a:spcPts val="500"/>
              </a:spcBef>
              <a:spcAft>
                <a:spcPts val="0"/>
              </a:spcAft>
              <a:buClr>
                <a:schemeClr val="dk1"/>
              </a:buClr>
              <a:buSzPts val="1000"/>
              <a:buNone/>
              <a:defRPr sz="1100"/>
            </a:lvl9pPr>
          </a:lstStyle>
          <a:p>
            <a:endParaRPr/>
          </a:p>
        </p:txBody>
      </p:sp>
      <p:sp>
        <p:nvSpPr>
          <p:cNvPr id="26" name="Google Shape;26;p73"/>
          <p:cNvSpPr txBox="1">
            <a:spLocks noGrp="1"/>
          </p:cNvSpPr>
          <p:nvPr>
            <p:ph type="dt" idx="10"/>
          </p:nvPr>
        </p:nvSpPr>
        <p:spPr>
          <a:xfrm>
            <a:off x="838200" y="6357816"/>
            <a:ext cx="2743200" cy="365125"/>
          </a:xfrm>
          <a:prstGeom prst="rect">
            <a:avLst/>
          </a:prstGeom>
          <a:noFill/>
          <a:ln>
            <a:noFill/>
          </a:ln>
        </p:spPr>
        <p:txBody>
          <a:bodyPr spcFirstLastPara="1" wrap="square" lIns="91334" tIns="45698" rIns="91334" bIns="45698"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14F8D864-7DC1-4CB4-87D4-F596C7D07978}" type="datetime1">
              <a:rPr lang="fr-FR" smtClean="0">
                <a:solidFill>
                  <a:prstClr val="black">
                    <a:tint val="75000"/>
                  </a:prstClr>
                </a:solidFill>
              </a:rPr>
              <a:pPr/>
              <a:t>05/12/2023</a:t>
            </a:fld>
            <a:endParaRPr>
              <a:solidFill>
                <a:prstClr val="black">
                  <a:tint val="75000"/>
                </a:prstClr>
              </a:solidFill>
            </a:endParaRPr>
          </a:p>
        </p:txBody>
      </p:sp>
      <p:sp>
        <p:nvSpPr>
          <p:cNvPr id="27" name="Google Shape;27;p73"/>
          <p:cNvSpPr txBox="1">
            <a:spLocks noGrp="1"/>
          </p:cNvSpPr>
          <p:nvPr>
            <p:ph type="ftr" idx="11"/>
          </p:nvPr>
        </p:nvSpPr>
        <p:spPr>
          <a:xfrm>
            <a:off x="3581423" y="6357816"/>
            <a:ext cx="5275217" cy="365125"/>
          </a:xfrm>
          <a:prstGeom prst="rect">
            <a:avLst/>
          </a:prstGeom>
          <a:noFill/>
          <a:ln>
            <a:noFill/>
          </a:ln>
        </p:spPr>
        <p:txBody>
          <a:bodyPr spcFirstLastPara="1" wrap="square" lIns="91334" tIns="45698" rIns="91334" bIns="45698"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solidFill>
                  <a:prstClr val="black">
                    <a:tint val="75000"/>
                  </a:prstClr>
                </a:solidFill>
              </a:rPr>
              <a:t>PRESENTATION CODES 93 - "Formation des travailleurs sociaux CEJJR-référents PRIJ pour une prise en charge des besoins en santé des jeunes en rupture, en Ile-de-France, 2023-2025"</a:t>
            </a:r>
            <a:endParaRPr>
              <a:solidFill>
                <a:prstClr val="black">
                  <a:tint val="75000"/>
                </a:prstClr>
              </a:solidFill>
            </a:endParaRPr>
          </a:p>
        </p:txBody>
      </p:sp>
      <p:sp>
        <p:nvSpPr>
          <p:cNvPr id="28" name="Google Shape;28;p73"/>
          <p:cNvSpPr txBox="1">
            <a:spLocks noGrp="1"/>
          </p:cNvSpPr>
          <p:nvPr>
            <p:ph type="sldNum" idx="12"/>
          </p:nvPr>
        </p:nvSpPr>
        <p:spPr>
          <a:xfrm>
            <a:off x="8610600" y="6357816"/>
            <a:ext cx="2743200" cy="365125"/>
          </a:xfrm>
          <a:prstGeom prst="rect">
            <a:avLst/>
          </a:prstGeom>
          <a:noFill/>
          <a:ln>
            <a:noFill/>
          </a:ln>
        </p:spPr>
        <p:txBody>
          <a:bodyPr spcFirstLastPara="1" wrap="square" lIns="91334" tIns="45698" rIns="91334" bIns="45698"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fr-FR"/>
              <a:pPr/>
              <a:t>‹N°›</a:t>
            </a:fld>
            <a:endParaRPr/>
          </a:p>
        </p:txBody>
      </p:sp>
    </p:spTree>
    <p:extLst>
      <p:ext uri="{BB962C8B-B14F-4D97-AF65-F5344CB8AC3E}">
        <p14:creationId xmlns:p14="http://schemas.microsoft.com/office/powerpoint/2010/main" val="8718051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D5FEDC-3630-4772-AACB-8B60396BD87E}"/>
              </a:ext>
            </a:extLst>
          </p:cNvPr>
          <p:cNvSpPr>
            <a:spLocks noGrp="1"/>
          </p:cNvSpPr>
          <p:nvPr>
            <p:ph type="title"/>
          </p:nvPr>
        </p:nvSpPr>
        <p:spPr>
          <a:xfrm>
            <a:off x="838200" y="458033"/>
            <a:ext cx="10515600" cy="1325563"/>
          </a:xfrm>
        </p:spPr>
        <p:txBody>
          <a:bodyPr/>
          <a:lstStyle/>
          <a:p>
            <a:r>
              <a:rPr lang="fr-FR"/>
              <a:t>Modifiez le style du titre</a:t>
            </a:r>
          </a:p>
        </p:txBody>
      </p:sp>
      <p:sp>
        <p:nvSpPr>
          <p:cNvPr id="3" name="Espace réservé du contenu 2">
            <a:extLst>
              <a:ext uri="{FF2B5EF4-FFF2-40B4-BE49-F238E27FC236}">
                <a16:creationId xmlns:a16="http://schemas.microsoft.com/office/drawing/2014/main" id="{E85DE0DE-0010-4B3F-8F38-95822413896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CF20E96-B91E-44C7-90CE-61880B9B703C}"/>
              </a:ext>
            </a:extLst>
          </p:cNvPr>
          <p:cNvSpPr>
            <a:spLocks noGrp="1"/>
          </p:cNvSpPr>
          <p:nvPr>
            <p:ph type="dt" sz="half" idx="10"/>
          </p:nvPr>
        </p:nvSpPr>
        <p:spPr/>
        <p:txBody>
          <a:bodyPr/>
          <a:lstStyle/>
          <a:p>
            <a:fld id="{2A271AAD-B006-4100-8A36-F95519931087}" type="datetime1">
              <a:rPr lang="fr-FR" smtClean="0">
                <a:solidFill>
                  <a:prstClr val="black">
                    <a:tint val="75000"/>
                  </a:prstClr>
                </a:solidFill>
              </a:rPr>
              <a:pPr/>
              <a:t>05/12/2023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625F663B-7B90-45FF-A481-8CD8CB040D5F}"/>
              </a:ext>
            </a:extLst>
          </p:cNvPr>
          <p:cNvSpPr>
            <a:spLocks noGrp="1"/>
          </p:cNvSpPr>
          <p:nvPr>
            <p:ph type="ftr" sz="quarter" idx="11"/>
          </p:nvPr>
        </p:nvSpPr>
        <p:spPr>
          <a:xfrm>
            <a:off x="3581401" y="6357816"/>
            <a:ext cx="5340531" cy="365125"/>
          </a:xfrm>
        </p:spPr>
        <p:txBody>
          <a:bodyPr/>
          <a:lstStyle/>
          <a:p>
            <a:r>
              <a:rPr lang="fr-FR">
                <a:solidFill>
                  <a:prstClr val="black">
                    <a:tint val="75000"/>
                  </a:prstClr>
                </a:solidFill>
              </a:rPr>
              <a:t>PRESENTATION CODES 93 - "Formation des travailleurs sociaux CEJJR-référents PRIJ pour une prise en charge des besoins en santé des jeunes en rupture, en Ile-de-France, 2023-2025"</a:t>
            </a:r>
            <a:endParaRPr lang="fr-FR" dirty="0">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FA29E59E-79E2-4948-9C11-EA756D65463C}"/>
              </a:ext>
            </a:extLst>
          </p:cNvPr>
          <p:cNvSpPr>
            <a:spLocks noGrp="1"/>
          </p:cNvSpPr>
          <p:nvPr>
            <p:ph type="sldNum" sz="quarter" idx="12"/>
          </p:nvPr>
        </p:nvSpPr>
        <p:spPr/>
        <p:txBody>
          <a:bodyPr/>
          <a:lstStyle/>
          <a:p>
            <a:fld id="{96358846-0102-40C7-9A83-AB823DE868B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759399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userDrawn="1">
  <p:cSld name="Couverture">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AE5C48B-1F70-4791-AF36-30C394932110}"/>
              </a:ext>
            </a:extLst>
          </p:cNvPr>
          <p:cNvSpPr/>
          <p:nvPr userDrawn="1"/>
        </p:nvSpPr>
        <p:spPr>
          <a:xfrm>
            <a:off x="551955" y="2228510"/>
            <a:ext cx="11640044" cy="46414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94" tIns="60897" rIns="121794" bIns="60897" rtlCol="0" anchor="ctr"/>
          <a:lstStyle/>
          <a:p>
            <a:pPr algn="ctr" defTabSz="1217790"/>
            <a:endParaRPr lang="fr-FR" sz="2400" dirty="0">
              <a:solidFill>
                <a:srgbClr val="FFFFFF"/>
              </a:solidFill>
            </a:endParaRPr>
          </a:p>
        </p:txBody>
      </p:sp>
      <p:sp>
        <p:nvSpPr>
          <p:cNvPr id="39" name="Rectangle 38">
            <a:extLst>
              <a:ext uri="{FF2B5EF4-FFF2-40B4-BE49-F238E27FC236}">
                <a16:creationId xmlns:a16="http://schemas.microsoft.com/office/drawing/2014/main" id="{C90D3FEA-EF52-4813-A87D-008E041CC25C}"/>
              </a:ext>
            </a:extLst>
          </p:cNvPr>
          <p:cNvSpPr/>
          <p:nvPr userDrawn="1"/>
        </p:nvSpPr>
        <p:spPr>
          <a:xfrm>
            <a:off x="7056109" y="2374349"/>
            <a:ext cx="4992555" cy="424511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794" tIns="60897" rIns="121794" bIns="60897" rtlCol="0" anchor="ctr"/>
          <a:lstStyle/>
          <a:p>
            <a:pPr algn="ctr" defTabSz="1217790"/>
            <a:endParaRPr lang="fr-FR" sz="2400">
              <a:solidFill>
                <a:srgbClr val="FFFFFF"/>
              </a:solidFill>
            </a:endParaRPr>
          </a:p>
        </p:txBody>
      </p:sp>
      <p:sp>
        <p:nvSpPr>
          <p:cNvPr id="4" name="Espace réservé de la date 3"/>
          <p:cNvSpPr>
            <a:spLocks noGrp="1"/>
          </p:cNvSpPr>
          <p:nvPr>
            <p:ph type="dt" sz="half" idx="10"/>
          </p:nvPr>
        </p:nvSpPr>
        <p:spPr bwMode="gray">
          <a:xfrm>
            <a:off x="0" y="6618000"/>
            <a:ext cx="240000" cy="240000"/>
          </a:xfrm>
          <a:prstGeom prst="rect">
            <a:avLst/>
          </a:prstGeom>
          <a:ln>
            <a:solidFill>
              <a:schemeClr val="tx1">
                <a:alpha val="0"/>
              </a:schemeClr>
            </a:solidFill>
          </a:ln>
        </p:spPr>
        <p:txBody>
          <a:bodyPr/>
          <a:lstStyle>
            <a:lvl1pPr>
              <a:defRPr sz="100">
                <a:solidFill>
                  <a:schemeClr val="tx1">
                    <a:alpha val="0"/>
                  </a:schemeClr>
                </a:solidFill>
              </a:defRPr>
            </a:lvl1pPr>
          </a:lstStyle>
          <a:p>
            <a:fld id="{4EA19884-7A29-DC4E-9311-A62E54788E52}" type="datetime1">
              <a:rPr lang="fr-FR" smtClean="0">
                <a:solidFill>
                  <a:srgbClr val="000000">
                    <a:alpha val="0"/>
                  </a:srgbClr>
                </a:solidFill>
              </a:rPr>
              <a:pPr/>
              <a:t>05/12/2023</a:t>
            </a:fld>
            <a:endParaRPr lang="fr-FR" dirty="0">
              <a:solidFill>
                <a:srgbClr val="000000">
                  <a:alpha val="0"/>
                </a:srgbClr>
              </a:solidFill>
            </a:endParaRPr>
          </a:p>
        </p:txBody>
      </p:sp>
      <p:sp>
        <p:nvSpPr>
          <p:cNvPr id="5" name="Espace réservé du pied de page 4"/>
          <p:cNvSpPr>
            <a:spLocks noGrp="1"/>
          </p:cNvSpPr>
          <p:nvPr>
            <p:ph type="ftr" sz="quarter" idx="11"/>
          </p:nvPr>
        </p:nvSpPr>
        <p:spPr bwMode="gray">
          <a:xfrm>
            <a:off x="7537196" y="6310128"/>
            <a:ext cx="4320481" cy="540905"/>
          </a:xfrm>
          <a:solidFill>
            <a:schemeClr val="bg1"/>
          </a:solidFill>
        </p:spPr>
        <p:txBody>
          <a:bodyPr anchor="ctr" anchorCtr="0"/>
          <a:lstStyle>
            <a:lvl1pPr marL="239719" algn="l">
              <a:defRPr sz="1300">
                <a:solidFill>
                  <a:srgbClr val="5560A4"/>
                </a:solidFill>
              </a:defRPr>
            </a:lvl1pPr>
          </a:lstStyle>
          <a:p>
            <a:r>
              <a:rPr lang="fr-FR" dirty="0"/>
              <a:t>Intitulé de la direction/service</a:t>
            </a:r>
          </a:p>
        </p:txBody>
      </p:sp>
      <p:sp>
        <p:nvSpPr>
          <p:cNvPr id="6" name="Espace réservé du numéro de diapositive 5"/>
          <p:cNvSpPr>
            <a:spLocks noGrp="1"/>
          </p:cNvSpPr>
          <p:nvPr>
            <p:ph type="sldNum" sz="quarter" idx="12"/>
          </p:nvPr>
        </p:nvSpPr>
        <p:spPr bwMode="gray">
          <a:xfrm>
            <a:off x="0" y="6618000"/>
            <a:ext cx="240000" cy="24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solidFill>
                  <a:srgbClr val="000000">
                    <a:alpha val="0"/>
                  </a:srgbClr>
                </a:solidFill>
              </a:rPr>
              <a:pPr/>
              <a:t>‹N°›</a:t>
            </a:fld>
            <a:endParaRPr lang="fr-FR" dirty="0">
              <a:solidFill>
                <a:srgbClr val="000000">
                  <a:alpha val="0"/>
                </a:srgbClr>
              </a:solidFill>
            </a:endParaRPr>
          </a:p>
        </p:txBody>
      </p:sp>
      <p:sp>
        <p:nvSpPr>
          <p:cNvPr id="7" name="Titre 6"/>
          <p:cNvSpPr>
            <a:spLocks noGrp="1"/>
          </p:cNvSpPr>
          <p:nvPr>
            <p:ph type="title" hasCustomPrompt="1"/>
          </p:nvPr>
        </p:nvSpPr>
        <p:spPr bwMode="gray">
          <a:xfrm>
            <a:off x="0" y="0"/>
            <a:ext cx="240000" cy="24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10" name="Image 9">
            <a:extLst>
              <a:ext uri="{FF2B5EF4-FFF2-40B4-BE49-F238E27FC236}">
                <a16:creationId xmlns:a16="http://schemas.microsoft.com/office/drawing/2014/main" id="{753DF2B5-DDEC-9F4F-AC71-1D361A99EA7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9357101" y="198424"/>
            <a:ext cx="2527307" cy="1589536"/>
          </a:xfrm>
          <a:prstGeom prst="rect">
            <a:avLst/>
          </a:prstGeom>
        </p:spPr>
      </p:pic>
      <p:pic>
        <p:nvPicPr>
          <p:cNvPr id="34" name="Image 33" descr="Une image contenant personne, debout, homme, regardant&#10;&#10;Description générée automatiquement">
            <a:extLst>
              <a:ext uri="{FF2B5EF4-FFF2-40B4-BE49-F238E27FC236}">
                <a16:creationId xmlns:a16="http://schemas.microsoft.com/office/drawing/2014/main" id="{1D96E936-B93E-4A98-81EA-A814633046D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1955" y="2226984"/>
            <a:ext cx="6984204" cy="4641464"/>
          </a:xfrm>
          <a:prstGeom prst="rect">
            <a:avLst/>
          </a:prstGeom>
        </p:spPr>
      </p:pic>
      <p:pic>
        <p:nvPicPr>
          <p:cNvPr id="11" name="Image 10">
            <a:extLst>
              <a:ext uri="{FF2B5EF4-FFF2-40B4-BE49-F238E27FC236}">
                <a16:creationId xmlns:a16="http://schemas.microsoft.com/office/drawing/2014/main" id="{AA456506-B875-0447-AE4C-DB900904651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bwMode="gray">
          <a:xfrm>
            <a:off x="426329" y="12644"/>
            <a:ext cx="2208245" cy="2208245"/>
          </a:xfrm>
          <a:prstGeom prst="rect">
            <a:avLst/>
          </a:prstGeom>
        </p:spPr>
      </p:pic>
      <p:cxnSp>
        <p:nvCxnSpPr>
          <p:cNvPr id="28" name="Connecteur droit 27">
            <a:extLst>
              <a:ext uri="{FF2B5EF4-FFF2-40B4-BE49-F238E27FC236}">
                <a16:creationId xmlns:a16="http://schemas.microsoft.com/office/drawing/2014/main" id="{0AF5034F-AD6C-4413-96B1-781CE07B4796}"/>
              </a:ext>
            </a:extLst>
          </p:cNvPr>
          <p:cNvCxnSpPr>
            <a:cxnSpLocks/>
          </p:cNvCxnSpPr>
          <p:nvPr userDrawn="1"/>
        </p:nvCxnSpPr>
        <p:spPr>
          <a:xfrm>
            <a:off x="551955" y="2372883"/>
            <a:ext cx="208262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Espace réservé du texte 10">
            <a:extLst>
              <a:ext uri="{FF2B5EF4-FFF2-40B4-BE49-F238E27FC236}">
                <a16:creationId xmlns:a16="http://schemas.microsoft.com/office/drawing/2014/main" id="{361A237E-8D58-4446-8097-C4CD5A840F53}"/>
              </a:ext>
            </a:extLst>
          </p:cNvPr>
          <p:cNvSpPr>
            <a:spLocks noGrp="1"/>
          </p:cNvSpPr>
          <p:nvPr>
            <p:ph type="body" sz="quarter" idx="13" hasCustomPrompt="1"/>
          </p:nvPr>
        </p:nvSpPr>
        <p:spPr bwMode="gray">
          <a:xfrm>
            <a:off x="7692135" y="2793932"/>
            <a:ext cx="4164504" cy="3072341"/>
          </a:xfrm>
        </p:spPr>
        <p:txBody>
          <a:bodyPr/>
          <a:lstStyle>
            <a:lvl1pPr>
              <a:lnSpc>
                <a:spcPct val="90000"/>
              </a:lnSpc>
              <a:spcAft>
                <a:spcPts val="0"/>
              </a:spcAft>
              <a:defRPr sz="3700" b="1" cap="all" baseline="0">
                <a:solidFill>
                  <a:srgbClr val="842E57"/>
                </a:solidFill>
              </a:defRPr>
            </a:lvl1pPr>
            <a:lvl2pPr marL="122641" indent="0">
              <a:spcBef>
                <a:spcPts val="667"/>
              </a:spcBef>
              <a:spcAft>
                <a:spcPts val="0"/>
              </a:spcAft>
              <a:buNone/>
              <a:tabLst/>
              <a:defRPr sz="2100">
                <a:solidFill>
                  <a:schemeClr val="bg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1274075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Titre / sous-titre / texte">
    <p:spTree>
      <p:nvGrpSpPr>
        <p:cNvPr id="1" name=""/>
        <p:cNvGrpSpPr/>
        <p:nvPr/>
      </p:nvGrpSpPr>
      <p:grpSpPr>
        <a:xfrm>
          <a:off x="0" y="0"/>
          <a:ext cx="0" cy="0"/>
          <a:chOff x="0" y="0"/>
          <a:chExt cx="0" cy="0"/>
        </a:xfrm>
      </p:grpSpPr>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527432" y="1664920"/>
            <a:ext cx="11137239" cy="323935"/>
          </a:xfrm>
        </p:spPr>
        <p:txBody>
          <a:bodyPr/>
          <a:lstStyle>
            <a:lvl1pPr marL="12700" indent="114174">
              <a:spcBef>
                <a:spcPts val="533"/>
              </a:spcBef>
              <a:spcAft>
                <a:spcPts val="1067"/>
              </a:spcAft>
              <a:buFont typeface="+mj-lt"/>
              <a:buNone/>
              <a:tabLst/>
              <a:defRPr sz="2000" b="1">
                <a:solidFill>
                  <a:schemeClr val="tx1">
                    <a:lumMod val="50000"/>
                    <a:lumOff val="50000"/>
                  </a:schemeClr>
                </a:solidFill>
              </a:defRPr>
            </a:lvl1pPr>
            <a:lvl2pPr marL="431499" indent="-191810">
              <a:spcBef>
                <a:spcPts val="800"/>
              </a:spcBef>
              <a:spcAft>
                <a:spcPts val="1067"/>
              </a:spcAft>
              <a:buFont typeface="+mj-lt"/>
              <a:buAutoNum type="alphaLcPeriod"/>
              <a:defRPr/>
            </a:lvl2pPr>
          </a:lstStyle>
          <a:p>
            <a:pPr lvl="0"/>
            <a:r>
              <a:rPr lang="fr-FR" dirty="0"/>
              <a:t>Sous-titre</a:t>
            </a:r>
          </a:p>
          <a:p>
            <a:pPr lvl="0"/>
            <a:endParaRPr lang="fr-FR" dirty="0"/>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527432" y="2278337"/>
            <a:ext cx="11137239"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u numéro de diapositive 5">
            <a:extLst>
              <a:ext uri="{FF2B5EF4-FFF2-40B4-BE49-F238E27FC236}">
                <a16:creationId xmlns:a16="http://schemas.microsoft.com/office/drawing/2014/main" id="{B00C887E-7D54-481B-AA22-407CE7268E3F}"/>
              </a:ext>
            </a:extLst>
          </p:cNvPr>
          <p:cNvSpPr>
            <a:spLocks noGrp="1"/>
          </p:cNvSpPr>
          <p:nvPr>
            <p:ph type="sldNum" sz="quarter" idx="4"/>
          </p:nvPr>
        </p:nvSpPr>
        <p:spPr bwMode="gray">
          <a:xfrm>
            <a:off x="9864953" y="6378000"/>
            <a:ext cx="2116499" cy="480000"/>
          </a:xfrm>
          <a:prstGeom prst="rect">
            <a:avLst/>
          </a:prstGeom>
        </p:spPr>
        <p:txBody>
          <a:bodyPr vert="horz" lIns="0" tIns="0" rIns="0" bIns="0" rtlCol="0" anchor="ctr" anchorCtr="0">
            <a:noAutofit/>
          </a:bodyPr>
          <a:lstStyle>
            <a:lvl1pPr algn="r">
              <a:defRPr sz="1100" b="1">
                <a:solidFill>
                  <a:schemeClr val="tx1"/>
                </a:solidFill>
              </a:defRPr>
            </a:lvl1pPr>
          </a:lstStyle>
          <a:p>
            <a:fld id="{733122C9-A0B9-462F-8757-0847AD287B63}" type="slidenum">
              <a:rPr lang="fr-FR" smtClean="0">
                <a:solidFill>
                  <a:srgbClr val="000000"/>
                </a:solidFill>
              </a:rPr>
              <a:pPr/>
              <a:t>‹N°›</a:t>
            </a:fld>
            <a:endParaRPr lang="fr-FR" dirty="0">
              <a:solidFill>
                <a:srgbClr val="000000"/>
              </a:solidFill>
            </a:endParaRPr>
          </a:p>
        </p:txBody>
      </p:sp>
      <p:sp>
        <p:nvSpPr>
          <p:cNvPr id="12" name="Espace réservé de la date 1">
            <a:extLst>
              <a:ext uri="{FF2B5EF4-FFF2-40B4-BE49-F238E27FC236}">
                <a16:creationId xmlns:a16="http://schemas.microsoft.com/office/drawing/2014/main" id="{C6D127AF-33FD-43CC-BFAE-E1E7918F4C76}"/>
              </a:ext>
            </a:extLst>
          </p:cNvPr>
          <p:cNvSpPr>
            <a:spLocks noGrp="1"/>
          </p:cNvSpPr>
          <p:nvPr>
            <p:ph type="dt" sz="half" idx="2"/>
          </p:nvPr>
        </p:nvSpPr>
        <p:spPr>
          <a:xfrm>
            <a:off x="10001970" y="6542140"/>
            <a:ext cx="1349367" cy="192021"/>
          </a:xfrm>
          <a:prstGeom prst="rect">
            <a:avLst/>
          </a:prstGeom>
        </p:spPr>
        <p:txBody>
          <a:bodyPr vert="horz" lIns="121794" tIns="60897" rIns="121794" bIns="60897" rtlCol="0" anchor="ctr"/>
          <a:lstStyle>
            <a:lvl1pPr algn="l">
              <a:defRPr sz="1100" b="1">
                <a:solidFill>
                  <a:schemeClr val="tx1"/>
                </a:solidFill>
              </a:defRPr>
            </a:lvl1pPr>
          </a:lstStyle>
          <a:p>
            <a:fld id="{B858D49A-5A7A-574D-A0ED-52B5C1EFA876}" type="datetime1">
              <a:rPr lang="fr-FR" cap="all" smtClean="0">
                <a:solidFill>
                  <a:srgbClr val="000000"/>
                </a:solidFill>
              </a:rPr>
              <a:pPr/>
              <a:t>05/12/2023</a:t>
            </a:fld>
            <a:endParaRPr lang="fr-FR" cap="all" dirty="0">
              <a:solidFill>
                <a:srgbClr val="000000"/>
              </a:solidFill>
            </a:endParaRPr>
          </a:p>
        </p:txBody>
      </p:sp>
      <p:sp>
        <p:nvSpPr>
          <p:cNvPr id="13" name="Espace réservé du pied de page 4">
            <a:extLst>
              <a:ext uri="{FF2B5EF4-FFF2-40B4-BE49-F238E27FC236}">
                <a16:creationId xmlns:a16="http://schemas.microsoft.com/office/drawing/2014/main" id="{C84F0B69-4B7E-4782-9957-07E65989818B}"/>
              </a:ext>
            </a:extLst>
          </p:cNvPr>
          <p:cNvSpPr>
            <a:spLocks noGrp="1"/>
          </p:cNvSpPr>
          <p:nvPr>
            <p:ph type="ftr" sz="quarter" idx="3"/>
          </p:nvPr>
        </p:nvSpPr>
        <p:spPr bwMode="gray">
          <a:xfrm>
            <a:off x="1943976" y="6350888"/>
            <a:ext cx="3648407" cy="337085"/>
          </a:xfrm>
          <a:prstGeom prst="rect">
            <a:avLst/>
          </a:prstGeom>
          <a:solidFill>
            <a:schemeClr val="bg1"/>
          </a:solidFill>
        </p:spPr>
        <p:txBody>
          <a:bodyPr vert="horz" lIns="0" tIns="0" rIns="0" bIns="0" rtlCol="0" anchor="ctr" anchorCtr="0">
            <a:noAutofit/>
          </a:bodyPr>
          <a:lstStyle>
            <a:lvl1pPr marL="191810" algn="r">
              <a:defRPr sz="1100" b="1">
                <a:solidFill>
                  <a:schemeClr val="tx1"/>
                </a:solidFill>
              </a:defRPr>
            </a:lvl1pPr>
          </a:lstStyle>
          <a:p>
            <a:pPr algn="l"/>
            <a:r>
              <a:rPr lang="fr-FR" dirty="0">
                <a:solidFill>
                  <a:srgbClr val="000000"/>
                </a:solidFill>
              </a:rPr>
              <a:t>Intitulé de la direction/service  </a:t>
            </a:r>
          </a:p>
        </p:txBody>
      </p:sp>
      <p:sp>
        <p:nvSpPr>
          <p:cNvPr id="6" name="Espace réservé du texte 5">
            <a:extLst>
              <a:ext uri="{FF2B5EF4-FFF2-40B4-BE49-F238E27FC236}">
                <a16:creationId xmlns:a16="http://schemas.microsoft.com/office/drawing/2014/main" id="{E6E517BD-9CEF-413D-B860-0C48014AE141}"/>
              </a:ext>
            </a:extLst>
          </p:cNvPr>
          <p:cNvSpPr>
            <a:spLocks noGrp="1"/>
          </p:cNvSpPr>
          <p:nvPr>
            <p:ph type="body" sz="quarter" idx="15"/>
          </p:nvPr>
        </p:nvSpPr>
        <p:spPr>
          <a:xfrm>
            <a:off x="527008" y="405209"/>
            <a:ext cx="10823293" cy="670984"/>
          </a:xfrm>
          <a:solidFill>
            <a:schemeClr val="bg1"/>
          </a:solidFill>
        </p:spPr>
        <p:txBody>
          <a:bodyPr/>
          <a:lstStyle>
            <a:lvl1pPr>
              <a:defRPr sz="3200" b="1">
                <a:solidFill>
                  <a:srgbClr val="842E57"/>
                </a:solidFill>
              </a:defRPr>
            </a:lvl1pPr>
            <a:lvl2pPr marL="239719"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27241936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Sommaire">
    <p:spTree>
      <p:nvGrpSpPr>
        <p:cNvPr id="1" name=""/>
        <p:cNvGrpSpPr/>
        <p:nvPr/>
      </p:nvGrpSpPr>
      <p:grpSpPr>
        <a:xfrm>
          <a:off x="0" y="0"/>
          <a:ext cx="0" cy="0"/>
          <a:chOff x="0" y="0"/>
          <a:chExt cx="0" cy="0"/>
        </a:xfrm>
      </p:grpSpPr>
      <p:sp>
        <p:nvSpPr>
          <p:cNvPr id="8" name="Espace réservé du texte 7"/>
          <p:cNvSpPr>
            <a:spLocks noGrp="1"/>
          </p:cNvSpPr>
          <p:nvPr>
            <p:ph type="body" sz="quarter" idx="13" hasCustomPrompt="1"/>
          </p:nvPr>
        </p:nvSpPr>
        <p:spPr bwMode="gray">
          <a:xfrm>
            <a:off x="569332" y="2084858"/>
            <a:ext cx="3222037" cy="3840427"/>
          </a:xfrm>
        </p:spPr>
        <p:txBody>
          <a:bodyPr/>
          <a:lstStyle>
            <a:lvl1pPr marL="191814" indent="-191814">
              <a:spcBef>
                <a:spcPts val="533"/>
              </a:spcBef>
              <a:spcAft>
                <a:spcPts val="1067"/>
              </a:spcAft>
              <a:buFont typeface="+mj-lt"/>
              <a:buAutoNum type="arabicPeriod"/>
              <a:defRPr b="1">
                <a:solidFill>
                  <a:srgbClr val="842E57"/>
                </a:solidFill>
              </a:defRPr>
            </a:lvl1pPr>
            <a:lvl2pPr marL="431509" indent="-191814">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4416000" y="2084851"/>
            <a:ext cx="3360000" cy="3814349"/>
          </a:xfrm>
        </p:spPr>
        <p:txBody>
          <a:bodyPr/>
          <a:lstStyle>
            <a:lvl1pPr marL="191814" indent="-191814">
              <a:spcBef>
                <a:spcPts val="533"/>
              </a:spcBef>
              <a:spcAft>
                <a:spcPts val="1067"/>
              </a:spcAft>
              <a:buFont typeface="+mj-lt"/>
              <a:buAutoNum type="arabicPeriod"/>
              <a:defRPr b="1">
                <a:solidFill>
                  <a:srgbClr val="842E57"/>
                </a:solidFill>
              </a:defRPr>
            </a:lvl1pPr>
            <a:lvl2pPr marL="431509" indent="-191814">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8351999" y="2084851"/>
            <a:ext cx="3360000" cy="3814349"/>
          </a:xfrm>
        </p:spPr>
        <p:txBody>
          <a:bodyPr/>
          <a:lstStyle>
            <a:lvl1pPr marL="191814" indent="-191814">
              <a:spcBef>
                <a:spcPts val="533"/>
              </a:spcBef>
              <a:spcAft>
                <a:spcPts val="1067"/>
              </a:spcAft>
              <a:buFont typeface="+mj-lt"/>
              <a:buAutoNum type="arabicPeriod"/>
              <a:defRPr b="1">
                <a:solidFill>
                  <a:srgbClr val="842E57"/>
                </a:solidFill>
              </a:defRPr>
            </a:lvl1pPr>
            <a:lvl2pPr marL="431509" indent="-191814">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553295" y="1215363"/>
            <a:ext cx="10823292" cy="688020"/>
          </a:xfrm>
          <a:prstGeom prst="rect">
            <a:avLst/>
          </a:prstGeom>
        </p:spPr>
        <p:txBody>
          <a:bodyPr/>
          <a:lstStyle>
            <a:lvl1pPr>
              <a:defRPr>
                <a:solidFill>
                  <a:srgbClr val="C9BFC0"/>
                </a:solidFill>
              </a:defRPr>
            </a:lvl1pPr>
          </a:lstStyle>
          <a:p>
            <a:r>
              <a:rPr lang="fr-FR" dirty="0"/>
              <a:t>Sommaire</a:t>
            </a:r>
          </a:p>
        </p:txBody>
      </p:sp>
      <p:sp>
        <p:nvSpPr>
          <p:cNvPr id="14" name="Espace réservé du numéro de diapositive 5">
            <a:extLst>
              <a:ext uri="{FF2B5EF4-FFF2-40B4-BE49-F238E27FC236}">
                <a16:creationId xmlns:a16="http://schemas.microsoft.com/office/drawing/2014/main" id="{1F68C78E-F3C4-4DB4-A3EE-547D06D9518A}"/>
              </a:ext>
            </a:extLst>
          </p:cNvPr>
          <p:cNvSpPr>
            <a:spLocks noGrp="1"/>
          </p:cNvSpPr>
          <p:nvPr>
            <p:ph type="sldNum" sz="quarter" idx="4"/>
          </p:nvPr>
        </p:nvSpPr>
        <p:spPr bwMode="gray">
          <a:xfrm>
            <a:off x="9864953" y="6378000"/>
            <a:ext cx="2116499" cy="480000"/>
          </a:xfrm>
          <a:prstGeom prst="rect">
            <a:avLst/>
          </a:prstGeom>
        </p:spPr>
        <p:txBody>
          <a:bodyPr vert="horz" lIns="0" tIns="0" rIns="0" bIns="0" rtlCol="0" anchor="ctr" anchorCtr="0">
            <a:noAutofit/>
          </a:bodyPr>
          <a:lstStyle>
            <a:lvl1pPr algn="r">
              <a:defRPr sz="1100" b="1">
                <a:solidFill>
                  <a:schemeClr val="tx1"/>
                </a:solidFill>
              </a:defRPr>
            </a:lvl1pPr>
          </a:lstStyle>
          <a:p>
            <a:fld id="{733122C9-A0B9-462F-8757-0847AD287B63}" type="slidenum">
              <a:rPr lang="fr-FR" smtClean="0">
                <a:solidFill>
                  <a:srgbClr val="000000"/>
                </a:solidFill>
              </a:rPr>
              <a:pPr/>
              <a:t>‹N°›</a:t>
            </a:fld>
            <a:endParaRPr lang="fr-FR" dirty="0">
              <a:solidFill>
                <a:srgbClr val="000000"/>
              </a:solidFill>
            </a:endParaRPr>
          </a:p>
        </p:txBody>
      </p:sp>
      <p:sp>
        <p:nvSpPr>
          <p:cNvPr id="15" name="Espace réservé de la date 1">
            <a:extLst>
              <a:ext uri="{FF2B5EF4-FFF2-40B4-BE49-F238E27FC236}">
                <a16:creationId xmlns:a16="http://schemas.microsoft.com/office/drawing/2014/main" id="{5B29C578-EF8E-42C4-9D4C-FAD1CE439777}"/>
              </a:ext>
            </a:extLst>
          </p:cNvPr>
          <p:cNvSpPr>
            <a:spLocks noGrp="1"/>
          </p:cNvSpPr>
          <p:nvPr>
            <p:ph type="dt" sz="half" idx="2"/>
          </p:nvPr>
        </p:nvSpPr>
        <p:spPr>
          <a:xfrm>
            <a:off x="10001969" y="6542140"/>
            <a:ext cx="1349367" cy="192021"/>
          </a:xfrm>
          <a:prstGeom prst="rect">
            <a:avLst/>
          </a:prstGeom>
        </p:spPr>
        <p:txBody>
          <a:bodyPr vert="horz" lIns="121797" tIns="60898" rIns="121797" bIns="60898" rtlCol="0" anchor="ctr"/>
          <a:lstStyle>
            <a:lvl1pPr algn="l">
              <a:defRPr sz="1100" b="1">
                <a:solidFill>
                  <a:schemeClr val="tx1"/>
                </a:solidFill>
              </a:defRPr>
            </a:lvl1pPr>
          </a:lstStyle>
          <a:p>
            <a:fld id="{B858D49A-5A7A-574D-A0ED-52B5C1EFA876}" type="datetime1">
              <a:rPr lang="fr-FR" cap="all" smtClean="0">
                <a:solidFill>
                  <a:srgbClr val="000000"/>
                </a:solidFill>
              </a:rPr>
              <a:pPr/>
              <a:t>05/12/2023</a:t>
            </a:fld>
            <a:endParaRPr lang="fr-FR" cap="all" dirty="0">
              <a:solidFill>
                <a:srgbClr val="000000"/>
              </a:solidFill>
            </a:endParaRPr>
          </a:p>
        </p:txBody>
      </p:sp>
      <p:sp>
        <p:nvSpPr>
          <p:cNvPr id="16" name="Espace réservé du pied de page 4">
            <a:extLst>
              <a:ext uri="{FF2B5EF4-FFF2-40B4-BE49-F238E27FC236}">
                <a16:creationId xmlns:a16="http://schemas.microsoft.com/office/drawing/2014/main" id="{4F2629A6-4F24-43F3-8F43-512C33625356}"/>
              </a:ext>
            </a:extLst>
          </p:cNvPr>
          <p:cNvSpPr>
            <a:spLocks noGrp="1"/>
          </p:cNvSpPr>
          <p:nvPr>
            <p:ph type="ftr" sz="quarter" idx="3"/>
          </p:nvPr>
        </p:nvSpPr>
        <p:spPr bwMode="gray">
          <a:xfrm>
            <a:off x="1943976" y="6350888"/>
            <a:ext cx="3648407" cy="337085"/>
          </a:xfrm>
          <a:prstGeom prst="rect">
            <a:avLst/>
          </a:prstGeom>
          <a:solidFill>
            <a:schemeClr val="bg1"/>
          </a:solidFill>
        </p:spPr>
        <p:txBody>
          <a:bodyPr vert="horz" lIns="0" tIns="0" rIns="0" bIns="0" rtlCol="0" anchor="ctr" anchorCtr="0">
            <a:noAutofit/>
          </a:bodyPr>
          <a:lstStyle>
            <a:lvl1pPr marL="191814" algn="r">
              <a:defRPr sz="1100" b="1">
                <a:solidFill>
                  <a:schemeClr val="tx1"/>
                </a:solidFill>
              </a:defRPr>
            </a:lvl1pPr>
          </a:lstStyle>
          <a:p>
            <a:pPr algn="l"/>
            <a:r>
              <a:rPr lang="fr-FR" dirty="0">
                <a:solidFill>
                  <a:srgbClr val="000000"/>
                </a:solidFill>
              </a:rPr>
              <a:t>Intitulé de la direction/service  </a:t>
            </a:r>
          </a:p>
        </p:txBody>
      </p:sp>
      <p:sp>
        <p:nvSpPr>
          <p:cNvPr id="20" name="Espace réservé du texte 5">
            <a:extLst>
              <a:ext uri="{FF2B5EF4-FFF2-40B4-BE49-F238E27FC236}">
                <a16:creationId xmlns:a16="http://schemas.microsoft.com/office/drawing/2014/main" id="{FF4882EE-E1F1-471E-A6F8-E8C81108C43C}"/>
              </a:ext>
            </a:extLst>
          </p:cNvPr>
          <p:cNvSpPr>
            <a:spLocks noGrp="1"/>
          </p:cNvSpPr>
          <p:nvPr>
            <p:ph type="body" sz="quarter" idx="16"/>
          </p:nvPr>
        </p:nvSpPr>
        <p:spPr>
          <a:xfrm>
            <a:off x="527008" y="405209"/>
            <a:ext cx="10823293" cy="670984"/>
          </a:xfrm>
          <a:solidFill>
            <a:schemeClr val="bg1"/>
          </a:solidFill>
        </p:spPr>
        <p:txBody>
          <a:bodyPr/>
          <a:lstStyle>
            <a:lvl1pPr>
              <a:defRPr sz="3200" b="1">
                <a:solidFill>
                  <a:srgbClr val="842E57"/>
                </a:solidFill>
              </a:defRPr>
            </a:lvl1pPr>
            <a:lvl2pPr marL="239725"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28881371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Sommaire">
    <p:spTree>
      <p:nvGrpSpPr>
        <p:cNvPr id="1" name=""/>
        <p:cNvGrpSpPr/>
        <p:nvPr/>
      </p:nvGrpSpPr>
      <p:grpSpPr>
        <a:xfrm>
          <a:off x="0" y="0"/>
          <a:ext cx="0" cy="0"/>
          <a:chOff x="0" y="0"/>
          <a:chExt cx="0" cy="0"/>
        </a:xfrm>
      </p:grpSpPr>
      <p:sp>
        <p:nvSpPr>
          <p:cNvPr id="8" name="Espace réservé du texte 7"/>
          <p:cNvSpPr>
            <a:spLocks noGrp="1"/>
          </p:cNvSpPr>
          <p:nvPr>
            <p:ph type="body" sz="quarter" idx="13" hasCustomPrompt="1"/>
          </p:nvPr>
        </p:nvSpPr>
        <p:spPr bwMode="gray">
          <a:xfrm>
            <a:off x="569332" y="2084858"/>
            <a:ext cx="3222037" cy="3840427"/>
          </a:xfrm>
        </p:spPr>
        <p:txBody>
          <a:bodyPr/>
          <a:lstStyle>
            <a:lvl1pPr marL="191822" indent="-191822">
              <a:spcBef>
                <a:spcPts val="533"/>
              </a:spcBef>
              <a:spcAft>
                <a:spcPts val="1067"/>
              </a:spcAft>
              <a:buFont typeface="+mj-lt"/>
              <a:buAutoNum type="arabicPeriod"/>
              <a:defRPr b="1">
                <a:solidFill>
                  <a:srgbClr val="842E57"/>
                </a:solidFill>
              </a:defRPr>
            </a:lvl1pPr>
            <a:lvl2pPr marL="431531" indent="-191822">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4416000" y="2084851"/>
            <a:ext cx="3360000" cy="3814349"/>
          </a:xfrm>
        </p:spPr>
        <p:txBody>
          <a:bodyPr/>
          <a:lstStyle>
            <a:lvl1pPr marL="191822" indent="-191822">
              <a:spcBef>
                <a:spcPts val="533"/>
              </a:spcBef>
              <a:spcAft>
                <a:spcPts val="1067"/>
              </a:spcAft>
              <a:buFont typeface="+mj-lt"/>
              <a:buAutoNum type="arabicPeriod"/>
              <a:defRPr b="1">
                <a:solidFill>
                  <a:srgbClr val="842E57"/>
                </a:solidFill>
              </a:defRPr>
            </a:lvl1pPr>
            <a:lvl2pPr marL="431531" indent="-191822">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8351999" y="2084851"/>
            <a:ext cx="3360000" cy="3814349"/>
          </a:xfrm>
        </p:spPr>
        <p:txBody>
          <a:bodyPr/>
          <a:lstStyle>
            <a:lvl1pPr marL="191822" indent="-191822">
              <a:spcBef>
                <a:spcPts val="533"/>
              </a:spcBef>
              <a:spcAft>
                <a:spcPts val="1067"/>
              </a:spcAft>
              <a:buFont typeface="+mj-lt"/>
              <a:buAutoNum type="arabicPeriod"/>
              <a:defRPr b="1">
                <a:solidFill>
                  <a:srgbClr val="842E57"/>
                </a:solidFill>
              </a:defRPr>
            </a:lvl1pPr>
            <a:lvl2pPr marL="431531" indent="-191822">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553295" y="1215363"/>
            <a:ext cx="10823292" cy="688020"/>
          </a:xfrm>
          <a:prstGeom prst="rect">
            <a:avLst/>
          </a:prstGeom>
        </p:spPr>
        <p:txBody>
          <a:bodyPr/>
          <a:lstStyle>
            <a:lvl1pPr>
              <a:defRPr>
                <a:solidFill>
                  <a:srgbClr val="C9BFC0"/>
                </a:solidFill>
              </a:defRPr>
            </a:lvl1pPr>
          </a:lstStyle>
          <a:p>
            <a:r>
              <a:rPr lang="fr-FR" dirty="0"/>
              <a:t>Sommaire</a:t>
            </a:r>
          </a:p>
        </p:txBody>
      </p:sp>
      <p:sp>
        <p:nvSpPr>
          <p:cNvPr id="14" name="Espace réservé du numéro de diapositive 5">
            <a:extLst>
              <a:ext uri="{FF2B5EF4-FFF2-40B4-BE49-F238E27FC236}">
                <a16:creationId xmlns:a16="http://schemas.microsoft.com/office/drawing/2014/main" id="{1F68C78E-F3C4-4DB4-A3EE-547D06D9518A}"/>
              </a:ext>
            </a:extLst>
          </p:cNvPr>
          <p:cNvSpPr>
            <a:spLocks noGrp="1"/>
          </p:cNvSpPr>
          <p:nvPr>
            <p:ph type="sldNum" sz="quarter" idx="4"/>
          </p:nvPr>
        </p:nvSpPr>
        <p:spPr bwMode="gray">
          <a:xfrm>
            <a:off x="9864953" y="6378000"/>
            <a:ext cx="2116499" cy="480000"/>
          </a:xfrm>
          <a:prstGeom prst="rect">
            <a:avLst/>
          </a:prstGeom>
        </p:spPr>
        <p:txBody>
          <a:bodyPr vert="horz" lIns="0" tIns="0" rIns="0" bIns="0" rtlCol="0" anchor="ctr" anchorCtr="0">
            <a:noAutofit/>
          </a:bodyPr>
          <a:lstStyle>
            <a:lvl1pPr algn="r">
              <a:defRPr sz="1100" b="1">
                <a:solidFill>
                  <a:schemeClr val="tx1"/>
                </a:solidFill>
              </a:defRPr>
            </a:lvl1pPr>
          </a:lstStyle>
          <a:p>
            <a:fld id="{733122C9-A0B9-462F-8757-0847AD287B63}" type="slidenum">
              <a:rPr lang="fr-FR" smtClean="0">
                <a:solidFill>
                  <a:srgbClr val="000000"/>
                </a:solidFill>
              </a:rPr>
              <a:pPr/>
              <a:t>‹N°›</a:t>
            </a:fld>
            <a:endParaRPr lang="fr-FR" dirty="0">
              <a:solidFill>
                <a:srgbClr val="000000"/>
              </a:solidFill>
            </a:endParaRPr>
          </a:p>
        </p:txBody>
      </p:sp>
      <p:sp>
        <p:nvSpPr>
          <p:cNvPr id="15" name="Espace réservé de la date 1">
            <a:extLst>
              <a:ext uri="{FF2B5EF4-FFF2-40B4-BE49-F238E27FC236}">
                <a16:creationId xmlns:a16="http://schemas.microsoft.com/office/drawing/2014/main" id="{5B29C578-EF8E-42C4-9D4C-FAD1CE439777}"/>
              </a:ext>
            </a:extLst>
          </p:cNvPr>
          <p:cNvSpPr>
            <a:spLocks noGrp="1"/>
          </p:cNvSpPr>
          <p:nvPr>
            <p:ph type="dt" sz="half" idx="2"/>
          </p:nvPr>
        </p:nvSpPr>
        <p:spPr>
          <a:xfrm>
            <a:off x="10001966" y="6542140"/>
            <a:ext cx="1349367" cy="192021"/>
          </a:xfrm>
          <a:prstGeom prst="rect">
            <a:avLst/>
          </a:prstGeom>
        </p:spPr>
        <p:txBody>
          <a:bodyPr vert="horz" lIns="121802" tIns="60901" rIns="121802" bIns="60901" rtlCol="0" anchor="ctr"/>
          <a:lstStyle>
            <a:lvl1pPr algn="l">
              <a:defRPr sz="1100" b="1">
                <a:solidFill>
                  <a:schemeClr val="tx1"/>
                </a:solidFill>
              </a:defRPr>
            </a:lvl1pPr>
          </a:lstStyle>
          <a:p>
            <a:fld id="{B858D49A-5A7A-574D-A0ED-52B5C1EFA876}" type="datetime1">
              <a:rPr lang="fr-FR" cap="all" smtClean="0">
                <a:solidFill>
                  <a:srgbClr val="000000"/>
                </a:solidFill>
              </a:rPr>
              <a:pPr/>
              <a:t>05/12/2023</a:t>
            </a:fld>
            <a:endParaRPr lang="fr-FR" cap="all" dirty="0">
              <a:solidFill>
                <a:srgbClr val="000000"/>
              </a:solidFill>
            </a:endParaRPr>
          </a:p>
        </p:txBody>
      </p:sp>
      <p:sp>
        <p:nvSpPr>
          <p:cNvPr id="16" name="Espace réservé du pied de page 4">
            <a:extLst>
              <a:ext uri="{FF2B5EF4-FFF2-40B4-BE49-F238E27FC236}">
                <a16:creationId xmlns:a16="http://schemas.microsoft.com/office/drawing/2014/main" id="{4F2629A6-4F24-43F3-8F43-512C33625356}"/>
              </a:ext>
            </a:extLst>
          </p:cNvPr>
          <p:cNvSpPr>
            <a:spLocks noGrp="1"/>
          </p:cNvSpPr>
          <p:nvPr>
            <p:ph type="ftr" sz="quarter" idx="3"/>
          </p:nvPr>
        </p:nvSpPr>
        <p:spPr bwMode="gray">
          <a:xfrm>
            <a:off x="1943976" y="6350888"/>
            <a:ext cx="3648407" cy="337085"/>
          </a:xfrm>
          <a:prstGeom prst="rect">
            <a:avLst/>
          </a:prstGeom>
          <a:solidFill>
            <a:schemeClr val="bg1"/>
          </a:solidFill>
        </p:spPr>
        <p:txBody>
          <a:bodyPr vert="horz" lIns="0" tIns="0" rIns="0" bIns="0" rtlCol="0" anchor="ctr" anchorCtr="0">
            <a:noAutofit/>
          </a:bodyPr>
          <a:lstStyle>
            <a:lvl1pPr marL="191822" algn="r">
              <a:defRPr sz="1100" b="1">
                <a:solidFill>
                  <a:schemeClr val="tx1"/>
                </a:solidFill>
              </a:defRPr>
            </a:lvl1pPr>
          </a:lstStyle>
          <a:p>
            <a:pPr algn="l"/>
            <a:r>
              <a:rPr lang="fr-FR" dirty="0">
                <a:solidFill>
                  <a:srgbClr val="000000"/>
                </a:solidFill>
              </a:rPr>
              <a:t>Intitulé de la direction/service  </a:t>
            </a:r>
          </a:p>
        </p:txBody>
      </p:sp>
      <p:sp>
        <p:nvSpPr>
          <p:cNvPr id="20" name="Espace réservé du texte 5">
            <a:extLst>
              <a:ext uri="{FF2B5EF4-FFF2-40B4-BE49-F238E27FC236}">
                <a16:creationId xmlns:a16="http://schemas.microsoft.com/office/drawing/2014/main" id="{FF4882EE-E1F1-471E-A6F8-E8C81108C43C}"/>
              </a:ext>
            </a:extLst>
          </p:cNvPr>
          <p:cNvSpPr>
            <a:spLocks noGrp="1"/>
          </p:cNvSpPr>
          <p:nvPr>
            <p:ph type="body" sz="quarter" idx="16"/>
          </p:nvPr>
        </p:nvSpPr>
        <p:spPr>
          <a:xfrm>
            <a:off x="527008" y="405209"/>
            <a:ext cx="10823293" cy="670984"/>
          </a:xfrm>
          <a:solidFill>
            <a:schemeClr val="bg1"/>
          </a:solidFill>
        </p:spPr>
        <p:txBody>
          <a:bodyPr/>
          <a:lstStyle>
            <a:lvl1pPr>
              <a:defRPr sz="3200" b="1">
                <a:solidFill>
                  <a:srgbClr val="842E57"/>
                </a:solidFill>
              </a:defRPr>
            </a:lvl1pPr>
            <a:lvl2pPr marL="239737"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2888137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4" y="365040"/>
            <a:ext cx="10515240" cy="1325160"/>
          </a:xfrm>
          <a:prstGeom prst="rect">
            <a:avLst/>
          </a:prstGeom>
        </p:spPr>
        <p:txBody>
          <a:bodyPr lIns="0" tIns="0" rIns="0" bIns="0" anchor="ctr"/>
          <a:lstStyle/>
          <a:p>
            <a:endParaRPr lang="fr-FR" sz="1900" b="0" strike="noStrike" spc="-1">
              <a:solidFill>
                <a:srgbClr val="000000"/>
              </a:solidFill>
              <a:latin typeface="Calibri"/>
            </a:endParaRPr>
          </a:p>
        </p:txBody>
      </p:sp>
      <p:sp>
        <p:nvSpPr>
          <p:cNvPr id="19" name="PlaceHolder 2"/>
          <p:cNvSpPr>
            <a:spLocks noGrp="1"/>
          </p:cNvSpPr>
          <p:nvPr>
            <p:ph type="body"/>
          </p:nvPr>
        </p:nvSpPr>
        <p:spPr>
          <a:xfrm>
            <a:off x="838083" y="1825560"/>
            <a:ext cx="5131080" cy="435096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20" name="PlaceHolder 3"/>
          <p:cNvSpPr>
            <a:spLocks noGrp="1"/>
          </p:cNvSpPr>
          <p:nvPr>
            <p:ph type="body"/>
          </p:nvPr>
        </p:nvSpPr>
        <p:spPr>
          <a:xfrm>
            <a:off x="6226203"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21" name="PlaceHolder 4"/>
          <p:cNvSpPr>
            <a:spLocks noGrp="1"/>
          </p:cNvSpPr>
          <p:nvPr>
            <p:ph type="body"/>
          </p:nvPr>
        </p:nvSpPr>
        <p:spPr>
          <a:xfrm>
            <a:off x="6226203" y="4098243"/>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Titre / sous-titre / texte">
    <p:spTree>
      <p:nvGrpSpPr>
        <p:cNvPr id="1" name=""/>
        <p:cNvGrpSpPr/>
        <p:nvPr/>
      </p:nvGrpSpPr>
      <p:grpSpPr>
        <a:xfrm>
          <a:off x="0" y="0"/>
          <a:ext cx="0" cy="0"/>
          <a:chOff x="0" y="0"/>
          <a:chExt cx="0" cy="0"/>
        </a:xfrm>
      </p:grpSpPr>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527432" y="1664920"/>
            <a:ext cx="11137239" cy="323935"/>
          </a:xfrm>
        </p:spPr>
        <p:txBody>
          <a:bodyPr/>
          <a:lstStyle>
            <a:lvl1pPr marL="12700" indent="114190">
              <a:spcBef>
                <a:spcPts val="533"/>
              </a:spcBef>
              <a:spcAft>
                <a:spcPts val="1067"/>
              </a:spcAft>
              <a:buFont typeface="+mj-lt"/>
              <a:buNone/>
              <a:tabLst/>
              <a:defRPr sz="2000" b="1">
                <a:solidFill>
                  <a:schemeClr val="tx1">
                    <a:lumMod val="50000"/>
                    <a:lumOff val="50000"/>
                  </a:schemeClr>
                </a:solidFill>
              </a:defRPr>
            </a:lvl1pPr>
            <a:lvl2pPr marL="431563" indent="-191834">
              <a:spcBef>
                <a:spcPts val="800"/>
              </a:spcBef>
              <a:spcAft>
                <a:spcPts val="1067"/>
              </a:spcAft>
              <a:buFont typeface="+mj-lt"/>
              <a:buAutoNum type="alphaLcPeriod"/>
              <a:defRPr/>
            </a:lvl2pPr>
          </a:lstStyle>
          <a:p>
            <a:pPr lvl="0"/>
            <a:r>
              <a:rPr lang="fr-FR" dirty="0"/>
              <a:t>Sous-titre</a:t>
            </a:r>
          </a:p>
          <a:p>
            <a:pPr lvl="0"/>
            <a:endParaRPr lang="fr-FR" dirty="0"/>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527432" y="2278337"/>
            <a:ext cx="11137239"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u numéro de diapositive 5">
            <a:extLst>
              <a:ext uri="{FF2B5EF4-FFF2-40B4-BE49-F238E27FC236}">
                <a16:creationId xmlns:a16="http://schemas.microsoft.com/office/drawing/2014/main" id="{B00C887E-7D54-481B-AA22-407CE7268E3F}"/>
              </a:ext>
            </a:extLst>
          </p:cNvPr>
          <p:cNvSpPr>
            <a:spLocks noGrp="1"/>
          </p:cNvSpPr>
          <p:nvPr>
            <p:ph type="sldNum" sz="quarter" idx="4"/>
          </p:nvPr>
        </p:nvSpPr>
        <p:spPr bwMode="gray">
          <a:xfrm>
            <a:off x="9864953" y="6378000"/>
            <a:ext cx="2116499" cy="480000"/>
          </a:xfrm>
          <a:prstGeom prst="rect">
            <a:avLst/>
          </a:prstGeom>
        </p:spPr>
        <p:txBody>
          <a:bodyPr vert="horz" lIns="0" tIns="0" rIns="0" bIns="0" rtlCol="0" anchor="ctr" anchorCtr="0">
            <a:noAutofit/>
          </a:bodyPr>
          <a:lstStyle>
            <a:lvl1pPr algn="r">
              <a:defRPr sz="1100" b="1">
                <a:solidFill>
                  <a:schemeClr val="tx1"/>
                </a:solidFill>
              </a:defRPr>
            </a:lvl1pPr>
          </a:lstStyle>
          <a:p>
            <a:fld id="{733122C9-A0B9-462F-8757-0847AD287B63}" type="slidenum">
              <a:rPr lang="fr-FR" smtClean="0">
                <a:solidFill>
                  <a:srgbClr val="000000"/>
                </a:solidFill>
              </a:rPr>
              <a:pPr/>
              <a:t>‹N°›</a:t>
            </a:fld>
            <a:endParaRPr lang="fr-FR" dirty="0">
              <a:solidFill>
                <a:srgbClr val="000000"/>
              </a:solidFill>
            </a:endParaRPr>
          </a:p>
        </p:txBody>
      </p:sp>
      <p:sp>
        <p:nvSpPr>
          <p:cNvPr id="12" name="Espace réservé de la date 1">
            <a:extLst>
              <a:ext uri="{FF2B5EF4-FFF2-40B4-BE49-F238E27FC236}">
                <a16:creationId xmlns:a16="http://schemas.microsoft.com/office/drawing/2014/main" id="{C6D127AF-33FD-43CC-BFAE-E1E7918F4C76}"/>
              </a:ext>
            </a:extLst>
          </p:cNvPr>
          <p:cNvSpPr>
            <a:spLocks noGrp="1"/>
          </p:cNvSpPr>
          <p:nvPr>
            <p:ph type="dt" sz="half" idx="2"/>
          </p:nvPr>
        </p:nvSpPr>
        <p:spPr>
          <a:xfrm>
            <a:off x="10001962" y="6542140"/>
            <a:ext cx="1349367" cy="192021"/>
          </a:xfrm>
          <a:prstGeom prst="rect">
            <a:avLst/>
          </a:prstGeom>
        </p:spPr>
        <p:txBody>
          <a:bodyPr vert="horz" lIns="121810" tIns="60905" rIns="121810" bIns="60905" rtlCol="0" anchor="ctr"/>
          <a:lstStyle>
            <a:lvl1pPr algn="l">
              <a:defRPr sz="1100" b="1">
                <a:solidFill>
                  <a:schemeClr val="tx1"/>
                </a:solidFill>
              </a:defRPr>
            </a:lvl1pPr>
          </a:lstStyle>
          <a:p>
            <a:fld id="{B858D49A-5A7A-574D-A0ED-52B5C1EFA876}" type="datetime1">
              <a:rPr lang="fr-FR" cap="all" smtClean="0">
                <a:solidFill>
                  <a:srgbClr val="000000"/>
                </a:solidFill>
              </a:rPr>
              <a:pPr/>
              <a:t>05/12/2023</a:t>
            </a:fld>
            <a:endParaRPr lang="fr-FR" cap="all" dirty="0">
              <a:solidFill>
                <a:srgbClr val="000000"/>
              </a:solidFill>
            </a:endParaRPr>
          </a:p>
        </p:txBody>
      </p:sp>
      <p:sp>
        <p:nvSpPr>
          <p:cNvPr id="13" name="Espace réservé du pied de page 4">
            <a:extLst>
              <a:ext uri="{FF2B5EF4-FFF2-40B4-BE49-F238E27FC236}">
                <a16:creationId xmlns:a16="http://schemas.microsoft.com/office/drawing/2014/main" id="{C84F0B69-4B7E-4782-9957-07E65989818B}"/>
              </a:ext>
            </a:extLst>
          </p:cNvPr>
          <p:cNvSpPr>
            <a:spLocks noGrp="1"/>
          </p:cNvSpPr>
          <p:nvPr>
            <p:ph type="ftr" sz="quarter" idx="3"/>
          </p:nvPr>
        </p:nvSpPr>
        <p:spPr bwMode="gray">
          <a:xfrm>
            <a:off x="1943976" y="6350888"/>
            <a:ext cx="3648407" cy="337085"/>
          </a:xfrm>
          <a:prstGeom prst="rect">
            <a:avLst/>
          </a:prstGeom>
          <a:solidFill>
            <a:schemeClr val="bg1"/>
          </a:solidFill>
        </p:spPr>
        <p:txBody>
          <a:bodyPr vert="horz" lIns="0" tIns="0" rIns="0" bIns="0" rtlCol="0" anchor="ctr" anchorCtr="0">
            <a:noAutofit/>
          </a:bodyPr>
          <a:lstStyle>
            <a:lvl1pPr marL="191834" algn="r">
              <a:defRPr sz="1100" b="1">
                <a:solidFill>
                  <a:schemeClr val="tx1"/>
                </a:solidFill>
              </a:defRPr>
            </a:lvl1pPr>
          </a:lstStyle>
          <a:p>
            <a:pPr algn="l"/>
            <a:r>
              <a:rPr lang="fr-FR" dirty="0">
                <a:solidFill>
                  <a:srgbClr val="000000"/>
                </a:solidFill>
              </a:rPr>
              <a:t>Intitulé de la direction/service  </a:t>
            </a:r>
          </a:p>
        </p:txBody>
      </p:sp>
      <p:sp>
        <p:nvSpPr>
          <p:cNvPr id="6" name="Espace réservé du texte 5">
            <a:extLst>
              <a:ext uri="{FF2B5EF4-FFF2-40B4-BE49-F238E27FC236}">
                <a16:creationId xmlns:a16="http://schemas.microsoft.com/office/drawing/2014/main" id="{E6E517BD-9CEF-413D-B860-0C48014AE141}"/>
              </a:ext>
            </a:extLst>
          </p:cNvPr>
          <p:cNvSpPr>
            <a:spLocks noGrp="1"/>
          </p:cNvSpPr>
          <p:nvPr>
            <p:ph type="body" sz="quarter" idx="15"/>
          </p:nvPr>
        </p:nvSpPr>
        <p:spPr>
          <a:xfrm>
            <a:off x="527008" y="405209"/>
            <a:ext cx="10823293" cy="670984"/>
          </a:xfrm>
          <a:solidFill>
            <a:schemeClr val="bg1"/>
          </a:solidFill>
        </p:spPr>
        <p:txBody>
          <a:bodyPr/>
          <a:lstStyle>
            <a:lvl1pPr>
              <a:defRPr sz="3200" b="1">
                <a:solidFill>
                  <a:srgbClr val="842E57"/>
                </a:solidFill>
              </a:defRPr>
            </a:lvl1pPr>
            <a:lvl2pPr marL="239755"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27241936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Titre / sous-titre / texte">
    <p:spTree>
      <p:nvGrpSpPr>
        <p:cNvPr id="1" name=""/>
        <p:cNvGrpSpPr/>
        <p:nvPr/>
      </p:nvGrpSpPr>
      <p:grpSpPr>
        <a:xfrm>
          <a:off x="0" y="0"/>
          <a:ext cx="0" cy="0"/>
          <a:chOff x="0" y="0"/>
          <a:chExt cx="0" cy="0"/>
        </a:xfrm>
      </p:grpSpPr>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527432" y="1664920"/>
            <a:ext cx="11137239" cy="323935"/>
          </a:xfrm>
        </p:spPr>
        <p:txBody>
          <a:bodyPr/>
          <a:lstStyle>
            <a:lvl1pPr marL="12700" indent="114201">
              <a:spcBef>
                <a:spcPts val="533"/>
              </a:spcBef>
              <a:spcAft>
                <a:spcPts val="1067"/>
              </a:spcAft>
              <a:buFont typeface="+mj-lt"/>
              <a:buNone/>
              <a:tabLst/>
              <a:defRPr sz="2000" b="1">
                <a:solidFill>
                  <a:schemeClr val="tx1">
                    <a:lumMod val="50000"/>
                    <a:lumOff val="50000"/>
                  </a:schemeClr>
                </a:solidFill>
              </a:defRPr>
            </a:lvl1pPr>
            <a:lvl2pPr marL="431605" indent="-191850">
              <a:spcBef>
                <a:spcPts val="800"/>
              </a:spcBef>
              <a:spcAft>
                <a:spcPts val="1067"/>
              </a:spcAft>
              <a:buFont typeface="+mj-lt"/>
              <a:buAutoNum type="alphaLcPeriod"/>
              <a:defRPr/>
            </a:lvl2pPr>
          </a:lstStyle>
          <a:p>
            <a:pPr lvl="0"/>
            <a:r>
              <a:rPr lang="fr-FR" dirty="0"/>
              <a:t>Sous-titre</a:t>
            </a:r>
          </a:p>
          <a:p>
            <a:pPr lvl="0"/>
            <a:endParaRPr lang="fr-FR" dirty="0"/>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527432" y="2278337"/>
            <a:ext cx="11137239"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u numéro de diapositive 5">
            <a:extLst>
              <a:ext uri="{FF2B5EF4-FFF2-40B4-BE49-F238E27FC236}">
                <a16:creationId xmlns:a16="http://schemas.microsoft.com/office/drawing/2014/main" id="{B00C887E-7D54-481B-AA22-407CE7268E3F}"/>
              </a:ext>
            </a:extLst>
          </p:cNvPr>
          <p:cNvSpPr>
            <a:spLocks noGrp="1"/>
          </p:cNvSpPr>
          <p:nvPr>
            <p:ph type="sldNum" sz="quarter" idx="4"/>
          </p:nvPr>
        </p:nvSpPr>
        <p:spPr bwMode="gray">
          <a:xfrm>
            <a:off x="9864953" y="6378000"/>
            <a:ext cx="2116499" cy="480000"/>
          </a:xfrm>
          <a:prstGeom prst="rect">
            <a:avLst/>
          </a:prstGeom>
        </p:spPr>
        <p:txBody>
          <a:bodyPr vert="horz" lIns="0" tIns="0" rIns="0" bIns="0" rtlCol="0" anchor="ctr" anchorCtr="0">
            <a:noAutofit/>
          </a:bodyPr>
          <a:lstStyle>
            <a:lvl1pPr algn="r">
              <a:defRPr sz="1100" b="1">
                <a:solidFill>
                  <a:schemeClr val="tx1"/>
                </a:solidFill>
              </a:defRPr>
            </a:lvl1pPr>
          </a:lstStyle>
          <a:p>
            <a:fld id="{733122C9-A0B9-462F-8757-0847AD287B63}" type="slidenum">
              <a:rPr lang="fr-FR" smtClean="0">
                <a:solidFill>
                  <a:srgbClr val="000000"/>
                </a:solidFill>
              </a:rPr>
              <a:pPr/>
              <a:t>‹N°›</a:t>
            </a:fld>
            <a:endParaRPr lang="fr-FR" dirty="0">
              <a:solidFill>
                <a:srgbClr val="000000"/>
              </a:solidFill>
            </a:endParaRPr>
          </a:p>
        </p:txBody>
      </p:sp>
      <p:sp>
        <p:nvSpPr>
          <p:cNvPr id="12" name="Espace réservé de la date 1">
            <a:extLst>
              <a:ext uri="{FF2B5EF4-FFF2-40B4-BE49-F238E27FC236}">
                <a16:creationId xmlns:a16="http://schemas.microsoft.com/office/drawing/2014/main" id="{C6D127AF-33FD-43CC-BFAE-E1E7918F4C76}"/>
              </a:ext>
            </a:extLst>
          </p:cNvPr>
          <p:cNvSpPr>
            <a:spLocks noGrp="1"/>
          </p:cNvSpPr>
          <p:nvPr>
            <p:ph type="dt" sz="half" idx="2"/>
          </p:nvPr>
        </p:nvSpPr>
        <p:spPr>
          <a:xfrm>
            <a:off x="10001957" y="6542140"/>
            <a:ext cx="1349367" cy="192021"/>
          </a:xfrm>
          <a:prstGeom prst="rect">
            <a:avLst/>
          </a:prstGeom>
        </p:spPr>
        <p:txBody>
          <a:bodyPr vert="horz" lIns="121821" tIns="60910" rIns="121821" bIns="60910" rtlCol="0" anchor="ctr"/>
          <a:lstStyle>
            <a:lvl1pPr algn="l">
              <a:defRPr sz="1100" b="1">
                <a:solidFill>
                  <a:schemeClr val="tx1"/>
                </a:solidFill>
              </a:defRPr>
            </a:lvl1pPr>
          </a:lstStyle>
          <a:p>
            <a:fld id="{B858D49A-5A7A-574D-A0ED-52B5C1EFA876}" type="datetime1">
              <a:rPr lang="fr-FR" cap="all" smtClean="0">
                <a:solidFill>
                  <a:srgbClr val="000000"/>
                </a:solidFill>
              </a:rPr>
              <a:pPr/>
              <a:t>05/12/2023</a:t>
            </a:fld>
            <a:endParaRPr lang="fr-FR" cap="all" dirty="0">
              <a:solidFill>
                <a:srgbClr val="000000"/>
              </a:solidFill>
            </a:endParaRPr>
          </a:p>
        </p:txBody>
      </p:sp>
      <p:sp>
        <p:nvSpPr>
          <p:cNvPr id="13" name="Espace réservé du pied de page 4">
            <a:extLst>
              <a:ext uri="{FF2B5EF4-FFF2-40B4-BE49-F238E27FC236}">
                <a16:creationId xmlns:a16="http://schemas.microsoft.com/office/drawing/2014/main" id="{C84F0B69-4B7E-4782-9957-07E65989818B}"/>
              </a:ext>
            </a:extLst>
          </p:cNvPr>
          <p:cNvSpPr>
            <a:spLocks noGrp="1"/>
          </p:cNvSpPr>
          <p:nvPr>
            <p:ph type="ftr" sz="quarter" idx="3"/>
          </p:nvPr>
        </p:nvSpPr>
        <p:spPr bwMode="gray">
          <a:xfrm>
            <a:off x="1943976" y="6350888"/>
            <a:ext cx="3648407" cy="337085"/>
          </a:xfrm>
          <a:prstGeom prst="rect">
            <a:avLst/>
          </a:prstGeom>
          <a:solidFill>
            <a:schemeClr val="bg1"/>
          </a:solidFill>
        </p:spPr>
        <p:txBody>
          <a:bodyPr vert="horz" lIns="0" tIns="0" rIns="0" bIns="0" rtlCol="0" anchor="ctr" anchorCtr="0">
            <a:noAutofit/>
          </a:bodyPr>
          <a:lstStyle>
            <a:lvl1pPr marL="191850" algn="r">
              <a:defRPr sz="1100" b="1">
                <a:solidFill>
                  <a:schemeClr val="tx1"/>
                </a:solidFill>
              </a:defRPr>
            </a:lvl1pPr>
          </a:lstStyle>
          <a:p>
            <a:pPr algn="l"/>
            <a:r>
              <a:rPr lang="fr-FR" dirty="0">
                <a:solidFill>
                  <a:srgbClr val="000000"/>
                </a:solidFill>
              </a:rPr>
              <a:t>Intitulé de la direction/service  </a:t>
            </a:r>
          </a:p>
        </p:txBody>
      </p:sp>
      <p:sp>
        <p:nvSpPr>
          <p:cNvPr id="6" name="Espace réservé du texte 5">
            <a:extLst>
              <a:ext uri="{FF2B5EF4-FFF2-40B4-BE49-F238E27FC236}">
                <a16:creationId xmlns:a16="http://schemas.microsoft.com/office/drawing/2014/main" id="{E6E517BD-9CEF-413D-B860-0C48014AE141}"/>
              </a:ext>
            </a:extLst>
          </p:cNvPr>
          <p:cNvSpPr>
            <a:spLocks noGrp="1"/>
          </p:cNvSpPr>
          <p:nvPr>
            <p:ph type="body" sz="quarter" idx="15"/>
          </p:nvPr>
        </p:nvSpPr>
        <p:spPr>
          <a:xfrm>
            <a:off x="527008" y="405209"/>
            <a:ext cx="10823293" cy="670984"/>
          </a:xfrm>
          <a:solidFill>
            <a:schemeClr val="bg1"/>
          </a:solidFill>
        </p:spPr>
        <p:txBody>
          <a:bodyPr/>
          <a:lstStyle>
            <a:lvl1pPr>
              <a:defRPr sz="3200" b="1">
                <a:solidFill>
                  <a:srgbClr val="842E57"/>
                </a:solidFill>
              </a:defRPr>
            </a:lvl1pPr>
            <a:lvl2pPr marL="239779"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27241936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Titre / sous-titre / texte">
    <p:spTree>
      <p:nvGrpSpPr>
        <p:cNvPr id="1" name=""/>
        <p:cNvGrpSpPr/>
        <p:nvPr/>
      </p:nvGrpSpPr>
      <p:grpSpPr>
        <a:xfrm>
          <a:off x="0" y="0"/>
          <a:ext cx="0" cy="0"/>
          <a:chOff x="0" y="0"/>
          <a:chExt cx="0" cy="0"/>
        </a:xfrm>
      </p:grpSpPr>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527432" y="1664920"/>
            <a:ext cx="11137239" cy="323935"/>
          </a:xfrm>
        </p:spPr>
        <p:txBody>
          <a:bodyPr/>
          <a:lstStyle>
            <a:lvl1pPr marL="12700" indent="114214">
              <a:spcBef>
                <a:spcPts val="533"/>
              </a:spcBef>
              <a:spcAft>
                <a:spcPts val="1067"/>
              </a:spcAft>
              <a:buFont typeface="+mj-lt"/>
              <a:buNone/>
              <a:tabLst/>
              <a:defRPr sz="2000" b="1">
                <a:solidFill>
                  <a:schemeClr val="tx1">
                    <a:lumMod val="50000"/>
                    <a:lumOff val="50000"/>
                  </a:schemeClr>
                </a:solidFill>
              </a:defRPr>
            </a:lvl1pPr>
            <a:lvl2pPr marL="431659" indent="-191870">
              <a:spcBef>
                <a:spcPts val="800"/>
              </a:spcBef>
              <a:spcAft>
                <a:spcPts val="1067"/>
              </a:spcAft>
              <a:buFont typeface="+mj-lt"/>
              <a:buAutoNum type="alphaLcPeriod"/>
              <a:defRPr/>
            </a:lvl2pPr>
          </a:lstStyle>
          <a:p>
            <a:pPr lvl="0"/>
            <a:r>
              <a:rPr lang="fr-FR" dirty="0"/>
              <a:t>Sous-titre</a:t>
            </a:r>
          </a:p>
          <a:p>
            <a:pPr lvl="0"/>
            <a:endParaRPr lang="fr-FR" dirty="0"/>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527432" y="2278337"/>
            <a:ext cx="11137239"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u numéro de diapositive 5">
            <a:extLst>
              <a:ext uri="{FF2B5EF4-FFF2-40B4-BE49-F238E27FC236}">
                <a16:creationId xmlns:a16="http://schemas.microsoft.com/office/drawing/2014/main" id="{B00C887E-7D54-481B-AA22-407CE7268E3F}"/>
              </a:ext>
            </a:extLst>
          </p:cNvPr>
          <p:cNvSpPr>
            <a:spLocks noGrp="1"/>
          </p:cNvSpPr>
          <p:nvPr>
            <p:ph type="sldNum" sz="quarter" idx="4"/>
          </p:nvPr>
        </p:nvSpPr>
        <p:spPr bwMode="gray">
          <a:xfrm>
            <a:off x="9864953" y="6378000"/>
            <a:ext cx="2116499" cy="480000"/>
          </a:xfrm>
          <a:prstGeom prst="rect">
            <a:avLst/>
          </a:prstGeom>
        </p:spPr>
        <p:txBody>
          <a:bodyPr vert="horz" lIns="0" tIns="0" rIns="0" bIns="0" rtlCol="0" anchor="ctr" anchorCtr="0">
            <a:noAutofit/>
          </a:bodyPr>
          <a:lstStyle>
            <a:lvl1pPr algn="r">
              <a:defRPr sz="1100" b="1">
                <a:solidFill>
                  <a:schemeClr val="tx1"/>
                </a:solidFill>
              </a:defRPr>
            </a:lvl1pPr>
          </a:lstStyle>
          <a:p>
            <a:fld id="{733122C9-A0B9-462F-8757-0847AD287B63}" type="slidenum">
              <a:rPr lang="fr-FR" smtClean="0">
                <a:solidFill>
                  <a:srgbClr val="000000"/>
                </a:solidFill>
              </a:rPr>
              <a:pPr/>
              <a:t>‹N°›</a:t>
            </a:fld>
            <a:endParaRPr lang="fr-FR" dirty="0">
              <a:solidFill>
                <a:srgbClr val="000000"/>
              </a:solidFill>
            </a:endParaRPr>
          </a:p>
        </p:txBody>
      </p:sp>
      <p:sp>
        <p:nvSpPr>
          <p:cNvPr id="12" name="Espace réservé de la date 1">
            <a:extLst>
              <a:ext uri="{FF2B5EF4-FFF2-40B4-BE49-F238E27FC236}">
                <a16:creationId xmlns:a16="http://schemas.microsoft.com/office/drawing/2014/main" id="{C6D127AF-33FD-43CC-BFAE-E1E7918F4C76}"/>
              </a:ext>
            </a:extLst>
          </p:cNvPr>
          <p:cNvSpPr>
            <a:spLocks noGrp="1"/>
          </p:cNvSpPr>
          <p:nvPr>
            <p:ph type="dt" sz="half" idx="2"/>
          </p:nvPr>
        </p:nvSpPr>
        <p:spPr>
          <a:xfrm>
            <a:off x="10001950" y="6542140"/>
            <a:ext cx="1349367" cy="192021"/>
          </a:xfrm>
          <a:prstGeom prst="rect">
            <a:avLst/>
          </a:prstGeom>
        </p:spPr>
        <p:txBody>
          <a:bodyPr vert="horz" lIns="121834" tIns="60917" rIns="121834" bIns="60917" rtlCol="0" anchor="ctr"/>
          <a:lstStyle>
            <a:lvl1pPr algn="l">
              <a:defRPr sz="1100" b="1">
                <a:solidFill>
                  <a:schemeClr val="tx1"/>
                </a:solidFill>
              </a:defRPr>
            </a:lvl1pPr>
          </a:lstStyle>
          <a:p>
            <a:fld id="{B858D49A-5A7A-574D-A0ED-52B5C1EFA876}" type="datetime1">
              <a:rPr lang="fr-FR" cap="all" smtClean="0">
                <a:solidFill>
                  <a:srgbClr val="000000"/>
                </a:solidFill>
              </a:rPr>
              <a:pPr/>
              <a:t>05/12/2023</a:t>
            </a:fld>
            <a:endParaRPr lang="fr-FR" cap="all" dirty="0">
              <a:solidFill>
                <a:srgbClr val="000000"/>
              </a:solidFill>
            </a:endParaRPr>
          </a:p>
        </p:txBody>
      </p:sp>
      <p:sp>
        <p:nvSpPr>
          <p:cNvPr id="13" name="Espace réservé du pied de page 4">
            <a:extLst>
              <a:ext uri="{FF2B5EF4-FFF2-40B4-BE49-F238E27FC236}">
                <a16:creationId xmlns:a16="http://schemas.microsoft.com/office/drawing/2014/main" id="{C84F0B69-4B7E-4782-9957-07E65989818B}"/>
              </a:ext>
            </a:extLst>
          </p:cNvPr>
          <p:cNvSpPr>
            <a:spLocks noGrp="1"/>
          </p:cNvSpPr>
          <p:nvPr>
            <p:ph type="ftr" sz="quarter" idx="3"/>
          </p:nvPr>
        </p:nvSpPr>
        <p:spPr bwMode="gray">
          <a:xfrm>
            <a:off x="1943976" y="6350888"/>
            <a:ext cx="3648407" cy="337085"/>
          </a:xfrm>
          <a:prstGeom prst="rect">
            <a:avLst/>
          </a:prstGeom>
          <a:solidFill>
            <a:schemeClr val="bg1"/>
          </a:solidFill>
        </p:spPr>
        <p:txBody>
          <a:bodyPr vert="horz" lIns="0" tIns="0" rIns="0" bIns="0" rtlCol="0" anchor="ctr" anchorCtr="0">
            <a:noAutofit/>
          </a:bodyPr>
          <a:lstStyle>
            <a:lvl1pPr marL="191870" algn="r">
              <a:defRPr sz="1100" b="1">
                <a:solidFill>
                  <a:schemeClr val="tx1"/>
                </a:solidFill>
              </a:defRPr>
            </a:lvl1pPr>
          </a:lstStyle>
          <a:p>
            <a:pPr algn="l"/>
            <a:r>
              <a:rPr lang="fr-FR" dirty="0">
                <a:solidFill>
                  <a:srgbClr val="000000"/>
                </a:solidFill>
              </a:rPr>
              <a:t>Intitulé de la direction/service  </a:t>
            </a:r>
          </a:p>
        </p:txBody>
      </p:sp>
      <p:sp>
        <p:nvSpPr>
          <p:cNvPr id="6" name="Espace réservé du texte 5">
            <a:extLst>
              <a:ext uri="{FF2B5EF4-FFF2-40B4-BE49-F238E27FC236}">
                <a16:creationId xmlns:a16="http://schemas.microsoft.com/office/drawing/2014/main" id="{E6E517BD-9CEF-413D-B860-0C48014AE141}"/>
              </a:ext>
            </a:extLst>
          </p:cNvPr>
          <p:cNvSpPr>
            <a:spLocks noGrp="1"/>
          </p:cNvSpPr>
          <p:nvPr>
            <p:ph type="body" sz="quarter" idx="15"/>
          </p:nvPr>
        </p:nvSpPr>
        <p:spPr>
          <a:xfrm>
            <a:off x="527008" y="405209"/>
            <a:ext cx="10823293" cy="670984"/>
          </a:xfrm>
          <a:solidFill>
            <a:schemeClr val="bg1"/>
          </a:solidFill>
        </p:spPr>
        <p:txBody>
          <a:bodyPr/>
          <a:lstStyle>
            <a:lvl1pPr>
              <a:defRPr sz="3200" b="1">
                <a:solidFill>
                  <a:srgbClr val="842E57"/>
                </a:solidFill>
              </a:defRPr>
            </a:lvl1pPr>
            <a:lvl2pPr marL="239809"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27241936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Titre / sous-titre / texte">
    <p:spTree>
      <p:nvGrpSpPr>
        <p:cNvPr id="1" name=""/>
        <p:cNvGrpSpPr/>
        <p:nvPr/>
      </p:nvGrpSpPr>
      <p:grpSpPr>
        <a:xfrm>
          <a:off x="0" y="0"/>
          <a:ext cx="0" cy="0"/>
          <a:chOff x="0" y="0"/>
          <a:chExt cx="0" cy="0"/>
        </a:xfrm>
      </p:grpSpPr>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527432" y="1664920"/>
            <a:ext cx="11137239" cy="323935"/>
          </a:xfrm>
        </p:spPr>
        <p:txBody>
          <a:bodyPr/>
          <a:lstStyle>
            <a:lvl1pPr marL="12700" indent="114230">
              <a:spcBef>
                <a:spcPts val="533"/>
              </a:spcBef>
              <a:spcAft>
                <a:spcPts val="1067"/>
              </a:spcAft>
              <a:buFont typeface="+mj-lt"/>
              <a:buNone/>
              <a:tabLst/>
              <a:defRPr sz="2000" b="1">
                <a:solidFill>
                  <a:schemeClr val="tx1">
                    <a:lumMod val="50000"/>
                    <a:lumOff val="50000"/>
                  </a:schemeClr>
                </a:solidFill>
              </a:defRPr>
            </a:lvl1pPr>
            <a:lvl2pPr marL="431723" indent="-191894">
              <a:spcBef>
                <a:spcPts val="800"/>
              </a:spcBef>
              <a:spcAft>
                <a:spcPts val="1067"/>
              </a:spcAft>
              <a:buFont typeface="+mj-lt"/>
              <a:buAutoNum type="alphaLcPeriod"/>
              <a:defRPr/>
            </a:lvl2pPr>
          </a:lstStyle>
          <a:p>
            <a:pPr lvl="0"/>
            <a:r>
              <a:rPr lang="fr-FR" dirty="0"/>
              <a:t>Sous-titre</a:t>
            </a:r>
          </a:p>
          <a:p>
            <a:pPr lvl="0"/>
            <a:endParaRPr lang="fr-FR" dirty="0"/>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527432" y="2278337"/>
            <a:ext cx="11137239"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u numéro de diapositive 5">
            <a:extLst>
              <a:ext uri="{FF2B5EF4-FFF2-40B4-BE49-F238E27FC236}">
                <a16:creationId xmlns:a16="http://schemas.microsoft.com/office/drawing/2014/main" id="{B00C887E-7D54-481B-AA22-407CE7268E3F}"/>
              </a:ext>
            </a:extLst>
          </p:cNvPr>
          <p:cNvSpPr>
            <a:spLocks noGrp="1"/>
          </p:cNvSpPr>
          <p:nvPr>
            <p:ph type="sldNum" sz="quarter" idx="4"/>
          </p:nvPr>
        </p:nvSpPr>
        <p:spPr bwMode="gray">
          <a:xfrm>
            <a:off x="9864953" y="6378000"/>
            <a:ext cx="2116499" cy="480000"/>
          </a:xfrm>
          <a:prstGeom prst="rect">
            <a:avLst/>
          </a:prstGeom>
        </p:spPr>
        <p:txBody>
          <a:bodyPr vert="horz" lIns="0" tIns="0" rIns="0" bIns="0" rtlCol="0" anchor="ctr" anchorCtr="0">
            <a:noAutofit/>
          </a:bodyPr>
          <a:lstStyle>
            <a:lvl1pPr algn="r">
              <a:defRPr sz="1100" b="1">
                <a:solidFill>
                  <a:schemeClr val="tx1"/>
                </a:solidFill>
              </a:defRPr>
            </a:lvl1pPr>
          </a:lstStyle>
          <a:p>
            <a:fld id="{733122C9-A0B9-462F-8757-0847AD287B63}" type="slidenum">
              <a:rPr lang="fr-FR" smtClean="0">
                <a:solidFill>
                  <a:srgbClr val="000000"/>
                </a:solidFill>
              </a:rPr>
              <a:pPr/>
              <a:t>‹N°›</a:t>
            </a:fld>
            <a:endParaRPr lang="fr-FR" dirty="0">
              <a:solidFill>
                <a:srgbClr val="000000"/>
              </a:solidFill>
            </a:endParaRPr>
          </a:p>
        </p:txBody>
      </p:sp>
      <p:sp>
        <p:nvSpPr>
          <p:cNvPr id="12" name="Espace réservé de la date 1">
            <a:extLst>
              <a:ext uri="{FF2B5EF4-FFF2-40B4-BE49-F238E27FC236}">
                <a16:creationId xmlns:a16="http://schemas.microsoft.com/office/drawing/2014/main" id="{C6D127AF-33FD-43CC-BFAE-E1E7918F4C76}"/>
              </a:ext>
            </a:extLst>
          </p:cNvPr>
          <p:cNvSpPr>
            <a:spLocks noGrp="1"/>
          </p:cNvSpPr>
          <p:nvPr>
            <p:ph type="dt" sz="half" idx="2"/>
          </p:nvPr>
        </p:nvSpPr>
        <p:spPr>
          <a:xfrm>
            <a:off x="10001942" y="6542140"/>
            <a:ext cx="1349367" cy="192021"/>
          </a:xfrm>
          <a:prstGeom prst="rect">
            <a:avLst/>
          </a:prstGeom>
        </p:spPr>
        <p:txBody>
          <a:bodyPr vert="horz" lIns="121850" tIns="60925" rIns="121850" bIns="60925" rtlCol="0" anchor="ctr"/>
          <a:lstStyle>
            <a:lvl1pPr algn="l">
              <a:defRPr sz="1100" b="1">
                <a:solidFill>
                  <a:schemeClr val="tx1"/>
                </a:solidFill>
              </a:defRPr>
            </a:lvl1pPr>
          </a:lstStyle>
          <a:p>
            <a:fld id="{B858D49A-5A7A-574D-A0ED-52B5C1EFA876}" type="datetime1">
              <a:rPr lang="fr-FR" cap="all" smtClean="0">
                <a:solidFill>
                  <a:srgbClr val="000000"/>
                </a:solidFill>
              </a:rPr>
              <a:pPr/>
              <a:t>05/12/2023</a:t>
            </a:fld>
            <a:endParaRPr lang="fr-FR" cap="all" dirty="0">
              <a:solidFill>
                <a:srgbClr val="000000"/>
              </a:solidFill>
            </a:endParaRPr>
          </a:p>
        </p:txBody>
      </p:sp>
      <p:sp>
        <p:nvSpPr>
          <p:cNvPr id="13" name="Espace réservé du pied de page 4">
            <a:extLst>
              <a:ext uri="{FF2B5EF4-FFF2-40B4-BE49-F238E27FC236}">
                <a16:creationId xmlns:a16="http://schemas.microsoft.com/office/drawing/2014/main" id="{C84F0B69-4B7E-4782-9957-07E65989818B}"/>
              </a:ext>
            </a:extLst>
          </p:cNvPr>
          <p:cNvSpPr>
            <a:spLocks noGrp="1"/>
          </p:cNvSpPr>
          <p:nvPr>
            <p:ph type="ftr" sz="quarter" idx="3"/>
          </p:nvPr>
        </p:nvSpPr>
        <p:spPr bwMode="gray">
          <a:xfrm>
            <a:off x="1943976" y="6350888"/>
            <a:ext cx="3648407" cy="337085"/>
          </a:xfrm>
          <a:prstGeom prst="rect">
            <a:avLst/>
          </a:prstGeom>
          <a:solidFill>
            <a:schemeClr val="bg1"/>
          </a:solidFill>
        </p:spPr>
        <p:txBody>
          <a:bodyPr vert="horz" lIns="0" tIns="0" rIns="0" bIns="0" rtlCol="0" anchor="ctr" anchorCtr="0">
            <a:noAutofit/>
          </a:bodyPr>
          <a:lstStyle>
            <a:lvl1pPr marL="191894" algn="r">
              <a:defRPr sz="1100" b="1">
                <a:solidFill>
                  <a:schemeClr val="tx1"/>
                </a:solidFill>
              </a:defRPr>
            </a:lvl1pPr>
          </a:lstStyle>
          <a:p>
            <a:pPr algn="l"/>
            <a:r>
              <a:rPr lang="fr-FR" dirty="0">
                <a:solidFill>
                  <a:srgbClr val="000000"/>
                </a:solidFill>
              </a:rPr>
              <a:t>Intitulé de la direction/service  </a:t>
            </a:r>
          </a:p>
        </p:txBody>
      </p:sp>
      <p:sp>
        <p:nvSpPr>
          <p:cNvPr id="6" name="Espace réservé du texte 5">
            <a:extLst>
              <a:ext uri="{FF2B5EF4-FFF2-40B4-BE49-F238E27FC236}">
                <a16:creationId xmlns:a16="http://schemas.microsoft.com/office/drawing/2014/main" id="{E6E517BD-9CEF-413D-B860-0C48014AE141}"/>
              </a:ext>
            </a:extLst>
          </p:cNvPr>
          <p:cNvSpPr>
            <a:spLocks noGrp="1"/>
          </p:cNvSpPr>
          <p:nvPr>
            <p:ph type="body" sz="quarter" idx="15"/>
          </p:nvPr>
        </p:nvSpPr>
        <p:spPr>
          <a:xfrm>
            <a:off x="527008" y="405209"/>
            <a:ext cx="10823293" cy="670984"/>
          </a:xfrm>
          <a:solidFill>
            <a:schemeClr val="bg1"/>
          </a:solidFill>
        </p:spPr>
        <p:txBody>
          <a:bodyPr/>
          <a:lstStyle>
            <a:lvl1pPr>
              <a:defRPr sz="3200" b="1">
                <a:solidFill>
                  <a:srgbClr val="842E57"/>
                </a:solidFill>
              </a:defRPr>
            </a:lvl1pPr>
            <a:lvl2pPr marL="239845"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27241936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Titre / sous-titre / texte">
    <p:spTree>
      <p:nvGrpSpPr>
        <p:cNvPr id="1" name=""/>
        <p:cNvGrpSpPr/>
        <p:nvPr/>
      </p:nvGrpSpPr>
      <p:grpSpPr>
        <a:xfrm>
          <a:off x="0" y="0"/>
          <a:ext cx="0" cy="0"/>
          <a:chOff x="0" y="0"/>
          <a:chExt cx="0" cy="0"/>
        </a:xfrm>
      </p:grpSpPr>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527432" y="1664920"/>
            <a:ext cx="11137239" cy="323935"/>
          </a:xfrm>
        </p:spPr>
        <p:txBody>
          <a:bodyPr/>
          <a:lstStyle>
            <a:lvl1pPr marL="12700" indent="114249">
              <a:spcBef>
                <a:spcPts val="533"/>
              </a:spcBef>
              <a:spcAft>
                <a:spcPts val="1067"/>
              </a:spcAft>
              <a:buFont typeface="+mj-lt"/>
              <a:buNone/>
              <a:tabLst/>
              <a:defRPr sz="2000" b="1">
                <a:solidFill>
                  <a:schemeClr val="tx1">
                    <a:lumMod val="50000"/>
                    <a:lumOff val="50000"/>
                  </a:schemeClr>
                </a:solidFill>
              </a:defRPr>
            </a:lvl1pPr>
            <a:lvl2pPr marL="431797" indent="-191922">
              <a:spcBef>
                <a:spcPts val="800"/>
              </a:spcBef>
              <a:spcAft>
                <a:spcPts val="1067"/>
              </a:spcAft>
              <a:buFont typeface="+mj-lt"/>
              <a:buAutoNum type="alphaLcPeriod"/>
              <a:defRPr/>
            </a:lvl2pPr>
          </a:lstStyle>
          <a:p>
            <a:pPr lvl="0"/>
            <a:r>
              <a:rPr lang="fr-FR" dirty="0"/>
              <a:t>Sous-titre</a:t>
            </a:r>
          </a:p>
          <a:p>
            <a:pPr lvl="0"/>
            <a:endParaRPr lang="fr-FR" dirty="0"/>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527432" y="2278337"/>
            <a:ext cx="11137239"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u numéro de diapositive 5">
            <a:extLst>
              <a:ext uri="{FF2B5EF4-FFF2-40B4-BE49-F238E27FC236}">
                <a16:creationId xmlns:a16="http://schemas.microsoft.com/office/drawing/2014/main" id="{B00C887E-7D54-481B-AA22-407CE7268E3F}"/>
              </a:ext>
            </a:extLst>
          </p:cNvPr>
          <p:cNvSpPr>
            <a:spLocks noGrp="1"/>
          </p:cNvSpPr>
          <p:nvPr>
            <p:ph type="sldNum" sz="quarter" idx="4"/>
          </p:nvPr>
        </p:nvSpPr>
        <p:spPr bwMode="gray">
          <a:xfrm>
            <a:off x="9864953" y="6378000"/>
            <a:ext cx="2116499" cy="480000"/>
          </a:xfrm>
          <a:prstGeom prst="rect">
            <a:avLst/>
          </a:prstGeom>
        </p:spPr>
        <p:txBody>
          <a:bodyPr vert="horz" lIns="0" tIns="0" rIns="0" bIns="0" rtlCol="0" anchor="ctr" anchorCtr="0">
            <a:noAutofit/>
          </a:bodyPr>
          <a:lstStyle>
            <a:lvl1pPr algn="r">
              <a:defRPr sz="1100" b="1">
                <a:solidFill>
                  <a:schemeClr val="tx1"/>
                </a:solidFill>
              </a:defRPr>
            </a:lvl1pPr>
          </a:lstStyle>
          <a:p>
            <a:fld id="{733122C9-A0B9-462F-8757-0847AD287B63}" type="slidenum">
              <a:rPr lang="fr-FR" smtClean="0">
                <a:solidFill>
                  <a:srgbClr val="000000"/>
                </a:solidFill>
              </a:rPr>
              <a:pPr/>
              <a:t>‹N°›</a:t>
            </a:fld>
            <a:endParaRPr lang="fr-FR" dirty="0">
              <a:solidFill>
                <a:srgbClr val="000000"/>
              </a:solidFill>
            </a:endParaRPr>
          </a:p>
        </p:txBody>
      </p:sp>
      <p:sp>
        <p:nvSpPr>
          <p:cNvPr id="12" name="Espace réservé de la date 1">
            <a:extLst>
              <a:ext uri="{FF2B5EF4-FFF2-40B4-BE49-F238E27FC236}">
                <a16:creationId xmlns:a16="http://schemas.microsoft.com/office/drawing/2014/main" id="{C6D127AF-33FD-43CC-BFAE-E1E7918F4C76}"/>
              </a:ext>
            </a:extLst>
          </p:cNvPr>
          <p:cNvSpPr>
            <a:spLocks noGrp="1"/>
          </p:cNvSpPr>
          <p:nvPr>
            <p:ph type="dt" sz="half" idx="2"/>
          </p:nvPr>
        </p:nvSpPr>
        <p:spPr>
          <a:xfrm>
            <a:off x="10001933" y="6542140"/>
            <a:ext cx="1349367" cy="192021"/>
          </a:xfrm>
          <a:prstGeom prst="rect">
            <a:avLst/>
          </a:prstGeom>
        </p:spPr>
        <p:txBody>
          <a:bodyPr vert="horz" lIns="121869" tIns="60934" rIns="121869" bIns="60934" rtlCol="0" anchor="ctr"/>
          <a:lstStyle>
            <a:lvl1pPr algn="l">
              <a:defRPr sz="1100" b="1">
                <a:solidFill>
                  <a:schemeClr val="tx1"/>
                </a:solidFill>
              </a:defRPr>
            </a:lvl1pPr>
          </a:lstStyle>
          <a:p>
            <a:fld id="{B858D49A-5A7A-574D-A0ED-52B5C1EFA876}" type="datetime1">
              <a:rPr lang="fr-FR" cap="all" smtClean="0">
                <a:solidFill>
                  <a:srgbClr val="000000"/>
                </a:solidFill>
              </a:rPr>
              <a:pPr/>
              <a:t>05/12/2023</a:t>
            </a:fld>
            <a:endParaRPr lang="fr-FR" cap="all" dirty="0">
              <a:solidFill>
                <a:srgbClr val="000000"/>
              </a:solidFill>
            </a:endParaRPr>
          </a:p>
        </p:txBody>
      </p:sp>
      <p:sp>
        <p:nvSpPr>
          <p:cNvPr id="13" name="Espace réservé du pied de page 4">
            <a:extLst>
              <a:ext uri="{FF2B5EF4-FFF2-40B4-BE49-F238E27FC236}">
                <a16:creationId xmlns:a16="http://schemas.microsoft.com/office/drawing/2014/main" id="{C84F0B69-4B7E-4782-9957-07E65989818B}"/>
              </a:ext>
            </a:extLst>
          </p:cNvPr>
          <p:cNvSpPr>
            <a:spLocks noGrp="1"/>
          </p:cNvSpPr>
          <p:nvPr>
            <p:ph type="ftr" sz="quarter" idx="3"/>
          </p:nvPr>
        </p:nvSpPr>
        <p:spPr bwMode="gray">
          <a:xfrm>
            <a:off x="1943976" y="6350888"/>
            <a:ext cx="3648407" cy="337085"/>
          </a:xfrm>
          <a:prstGeom prst="rect">
            <a:avLst/>
          </a:prstGeom>
          <a:solidFill>
            <a:schemeClr val="bg1"/>
          </a:solidFill>
        </p:spPr>
        <p:txBody>
          <a:bodyPr vert="horz" lIns="0" tIns="0" rIns="0" bIns="0" rtlCol="0" anchor="ctr" anchorCtr="0">
            <a:noAutofit/>
          </a:bodyPr>
          <a:lstStyle>
            <a:lvl1pPr marL="191922" algn="r">
              <a:defRPr sz="1100" b="1">
                <a:solidFill>
                  <a:schemeClr val="tx1"/>
                </a:solidFill>
              </a:defRPr>
            </a:lvl1pPr>
          </a:lstStyle>
          <a:p>
            <a:pPr algn="l"/>
            <a:r>
              <a:rPr lang="fr-FR" dirty="0">
                <a:solidFill>
                  <a:srgbClr val="000000"/>
                </a:solidFill>
              </a:rPr>
              <a:t>Intitulé de la direction/service  </a:t>
            </a:r>
          </a:p>
        </p:txBody>
      </p:sp>
      <p:sp>
        <p:nvSpPr>
          <p:cNvPr id="6" name="Espace réservé du texte 5">
            <a:extLst>
              <a:ext uri="{FF2B5EF4-FFF2-40B4-BE49-F238E27FC236}">
                <a16:creationId xmlns:a16="http://schemas.microsoft.com/office/drawing/2014/main" id="{E6E517BD-9CEF-413D-B860-0C48014AE141}"/>
              </a:ext>
            </a:extLst>
          </p:cNvPr>
          <p:cNvSpPr>
            <a:spLocks noGrp="1"/>
          </p:cNvSpPr>
          <p:nvPr>
            <p:ph type="body" sz="quarter" idx="15"/>
          </p:nvPr>
        </p:nvSpPr>
        <p:spPr>
          <a:xfrm>
            <a:off x="527008" y="405209"/>
            <a:ext cx="10823293" cy="670984"/>
          </a:xfrm>
          <a:solidFill>
            <a:schemeClr val="bg1"/>
          </a:solidFill>
        </p:spPr>
        <p:txBody>
          <a:bodyPr/>
          <a:lstStyle>
            <a:lvl1pPr>
              <a:defRPr sz="3200" b="1">
                <a:solidFill>
                  <a:srgbClr val="842E57"/>
                </a:solidFill>
              </a:defRPr>
            </a:lvl1pPr>
            <a:lvl2pPr marL="239887"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272419361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2_Titre, sous-titre, textes 3, et graphique ">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FD3B1C6-AD67-8085-0538-A5FBE96590F8}"/>
              </a:ext>
            </a:extLst>
          </p:cNvPr>
          <p:cNvSpPr/>
          <p:nvPr userDrawn="1"/>
        </p:nvSpPr>
        <p:spPr>
          <a:xfrm>
            <a:off x="0" y="-20076"/>
            <a:ext cx="12192000" cy="10204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defTabSz="1218870"/>
            <a:endParaRPr lang="fr-FR" sz="2400" dirty="0">
              <a:solidFill>
                <a:srgbClr val="FFFFFF"/>
              </a:solidFill>
            </a:endParaRPr>
          </a:p>
        </p:txBody>
      </p:sp>
      <p:sp>
        <p:nvSpPr>
          <p:cNvPr id="8" name="Espace réservé du texte 4">
            <a:extLst>
              <a:ext uri="{FF2B5EF4-FFF2-40B4-BE49-F238E27FC236}">
                <a16:creationId xmlns:a16="http://schemas.microsoft.com/office/drawing/2014/main" id="{4644F6FC-96FC-EE10-6185-6AE0F29763DD}"/>
              </a:ext>
            </a:extLst>
          </p:cNvPr>
          <p:cNvSpPr>
            <a:spLocks noGrp="1"/>
          </p:cNvSpPr>
          <p:nvPr>
            <p:ph type="body" sz="quarter" idx="12" hasCustomPrompt="1"/>
          </p:nvPr>
        </p:nvSpPr>
        <p:spPr>
          <a:xfrm>
            <a:off x="6954613" y="544256"/>
            <a:ext cx="4512000" cy="375245"/>
          </a:xfrm>
          <a:prstGeom prst="homePlate">
            <a:avLst>
              <a:gd name="adj" fmla="val 22210"/>
            </a:avLst>
          </a:prstGeom>
          <a:solidFill>
            <a:schemeClr val="accent5">
              <a:lumMod val="20000"/>
              <a:lumOff val="80000"/>
            </a:schemeClr>
          </a:solidFill>
        </p:spPr>
        <p:txBody>
          <a:bodyPr anchor="ctr"/>
          <a:lstStyle>
            <a:lvl1pPr marL="353386" indent="0">
              <a:buFont typeface="+mj-lt"/>
              <a:buNone/>
              <a:defRPr sz="1600">
                <a:solidFill>
                  <a:srgbClr val="090818"/>
                </a:solidFill>
                <a:latin typeface="Avenir Next LT Pro" panose="020B0504020202020204" pitchFamily="34" charset="0"/>
              </a:defRPr>
            </a:lvl1pPr>
          </a:lstStyle>
          <a:p>
            <a:pPr lvl="0"/>
            <a:r>
              <a:rPr lang="fr-FR"/>
              <a:t>xxx</a:t>
            </a:r>
          </a:p>
        </p:txBody>
      </p:sp>
      <p:pic>
        <p:nvPicPr>
          <p:cNvPr id="4" name="Image 3" descr="Une image contenant dessin&#10;&#10;Description générée automatiquement">
            <a:extLst>
              <a:ext uri="{FF2B5EF4-FFF2-40B4-BE49-F238E27FC236}">
                <a16:creationId xmlns:a16="http://schemas.microsoft.com/office/drawing/2014/main" id="{F16ECE91-C460-0C3B-AC04-75940B58192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75616" y="-20079"/>
            <a:ext cx="768085" cy="281411"/>
          </a:xfrm>
          <a:prstGeom prst="rect">
            <a:avLst/>
          </a:prstGeom>
        </p:spPr>
      </p:pic>
      <p:sp>
        <p:nvSpPr>
          <p:cNvPr id="6" name="Espace réservé du texte 5">
            <a:extLst>
              <a:ext uri="{FF2B5EF4-FFF2-40B4-BE49-F238E27FC236}">
                <a16:creationId xmlns:a16="http://schemas.microsoft.com/office/drawing/2014/main" id="{36D46E20-79A3-ABCF-84A1-0DF6E167B12A}"/>
              </a:ext>
            </a:extLst>
          </p:cNvPr>
          <p:cNvSpPr>
            <a:spLocks noGrp="1"/>
          </p:cNvSpPr>
          <p:nvPr>
            <p:ph type="body" sz="quarter" idx="10" hasCustomPrompt="1"/>
          </p:nvPr>
        </p:nvSpPr>
        <p:spPr>
          <a:xfrm>
            <a:off x="114625" y="-20082"/>
            <a:ext cx="11983592" cy="503732"/>
          </a:xfrm>
          <a:noFill/>
          <a:ln w="25400">
            <a:noFill/>
          </a:ln>
        </p:spPr>
        <p:txBody>
          <a:bodyPr anchor="ctr"/>
          <a:lstStyle>
            <a:lvl1pPr marL="931047" indent="-457059">
              <a:buFont typeface="+mj-lt"/>
              <a:buAutoNum type="arabicPeriod"/>
              <a:defRPr>
                <a:solidFill>
                  <a:schemeClr val="accent5"/>
                </a:solidFill>
                <a:latin typeface="Avenir Next LT Pro" panose="020B0504020202020204" pitchFamily="34" charset="0"/>
              </a:defRPr>
            </a:lvl1pPr>
          </a:lstStyle>
          <a:p>
            <a:pPr lvl="0"/>
            <a:r>
              <a:rPr lang="fr-FR"/>
              <a:t>Introduction</a:t>
            </a:r>
          </a:p>
        </p:txBody>
      </p:sp>
      <p:sp>
        <p:nvSpPr>
          <p:cNvPr id="7" name="Espace réservé du texte 4">
            <a:extLst>
              <a:ext uri="{FF2B5EF4-FFF2-40B4-BE49-F238E27FC236}">
                <a16:creationId xmlns:a16="http://schemas.microsoft.com/office/drawing/2014/main" id="{F632E054-9FD9-CF0D-2A66-C6AF0D18AB2E}"/>
              </a:ext>
            </a:extLst>
          </p:cNvPr>
          <p:cNvSpPr>
            <a:spLocks noGrp="1"/>
          </p:cNvSpPr>
          <p:nvPr>
            <p:ph type="body" sz="quarter" idx="11" hasCustomPrompt="1"/>
          </p:nvPr>
        </p:nvSpPr>
        <p:spPr>
          <a:xfrm>
            <a:off x="-26436" y="482488"/>
            <a:ext cx="7127631" cy="375109"/>
          </a:xfrm>
          <a:prstGeom prst="homePlate">
            <a:avLst>
              <a:gd name="adj" fmla="val 22210"/>
            </a:avLst>
          </a:prstGeom>
          <a:solidFill>
            <a:schemeClr val="accent5"/>
          </a:solidFill>
          <a:ln w="15875">
            <a:solidFill>
              <a:schemeClr val="bg1"/>
            </a:solidFill>
          </a:ln>
        </p:spPr>
        <p:txBody>
          <a:bodyPr anchor="ctr"/>
          <a:lstStyle>
            <a:lvl1pPr marL="594608" indent="0">
              <a:buFont typeface="+mj-lt"/>
              <a:buNone/>
              <a:tabLst>
                <a:tab pos="239113" algn="l"/>
                <a:tab pos="594608" algn="l"/>
              </a:tabLst>
              <a:defRPr sz="1600">
                <a:solidFill>
                  <a:schemeClr val="bg1"/>
                </a:solidFill>
                <a:latin typeface="Avenir Next LT Pro" panose="020B0504020202020204" pitchFamily="34" charset="0"/>
              </a:defRPr>
            </a:lvl1pPr>
          </a:lstStyle>
          <a:p>
            <a:pPr lvl="0"/>
            <a:r>
              <a:rPr lang="fr-FR"/>
              <a:t>1.1 Description du dispositif et des parties prenantes</a:t>
            </a:r>
          </a:p>
        </p:txBody>
      </p:sp>
    </p:spTree>
    <p:extLst>
      <p:ext uri="{BB962C8B-B14F-4D97-AF65-F5344CB8AC3E}">
        <p14:creationId xmlns:p14="http://schemas.microsoft.com/office/powerpoint/2010/main" val="371742795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1854"/>
            <a:ext cx="10363200" cy="1470025"/>
          </a:xfr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51BD6243-35B9-42C5-8844-F2A735E87E69}" type="datetimeFigureOut">
              <a:rPr lang="fr-FR" smtClean="0">
                <a:solidFill>
                  <a:prstClr val="white">
                    <a:tint val="75000"/>
                  </a:prstClr>
                </a:solidFill>
              </a:rPr>
              <a:pPr/>
              <a:t>05/12/2023</a:t>
            </a:fld>
            <a:endParaRPr lang="fr-FR">
              <a:solidFill>
                <a:prstClr val="white">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tint val="75000"/>
                </a:prstClr>
              </a:solidFill>
            </a:endParaRPr>
          </a:p>
        </p:txBody>
      </p:sp>
      <p:sp>
        <p:nvSpPr>
          <p:cNvPr id="6" name="Espace réservé du numéro de diapositive 5"/>
          <p:cNvSpPr>
            <a:spLocks noGrp="1"/>
          </p:cNvSpPr>
          <p:nvPr>
            <p:ph type="sldNum" sz="quarter" idx="12"/>
          </p:nvPr>
        </p:nvSpPr>
        <p:spPr/>
        <p:txBody>
          <a:bodyPr/>
          <a:lstStyle/>
          <a:p>
            <a:fld id="{FB85E1B5-57F9-4A59-B7EF-194281E7F77D}"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val="17507141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1814"/>
            <a:ext cx="10363200" cy="1470025"/>
          </a:xfr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51BD6243-35B9-42C5-8844-F2A735E87E69}" type="datetimeFigureOut">
              <a:rPr lang="fr-FR" smtClean="0">
                <a:solidFill>
                  <a:prstClr val="white">
                    <a:tint val="75000"/>
                  </a:prstClr>
                </a:solidFill>
              </a:rPr>
              <a:pPr/>
              <a:t>05/12/2023</a:t>
            </a:fld>
            <a:endParaRPr lang="fr-FR">
              <a:solidFill>
                <a:prstClr val="white">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tint val="75000"/>
                </a:prstClr>
              </a:solidFill>
            </a:endParaRPr>
          </a:p>
        </p:txBody>
      </p:sp>
      <p:sp>
        <p:nvSpPr>
          <p:cNvPr id="6" name="Espace réservé du numéro de diapositive 5"/>
          <p:cNvSpPr>
            <a:spLocks noGrp="1"/>
          </p:cNvSpPr>
          <p:nvPr>
            <p:ph type="sldNum" sz="quarter" idx="12"/>
          </p:nvPr>
        </p:nvSpPr>
        <p:spPr/>
        <p:txBody>
          <a:bodyPr/>
          <a:lstStyle/>
          <a:p>
            <a:fld id="{FB85E1B5-57F9-4A59-B7EF-194281E7F77D}"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val="17507141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1BD6243-35B9-42C5-8844-F2A735E87E69}" type="datetimeFigureOut">
              <a:rPr lang="fr-FR" smtClean="0">
                <a:solidFill>
                  <a:prstClr val="white">
                    <a:tint val="75000"/>
                  </a:prstClr>
                </a:solidFill>
              </a:rPr>
              <a:pPr/>
              <a:t>05/12/2023</a:t>
            </a:fld>
            <a:endParaRPr lang="fr-FR">
              <a:solidFill>
                <a:prstClr val="white">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white">
                  <a:tint val="75000"/>
                </a:prstClr>
              </a:solidFill>
            </a:endParaRPr>
          </a:p>
        </p:txBody>
      </p:sp>
      <p:sp>
        <p:nvSpPr>
          <p:cNvPr id="4" name="Espace réservé du numéro de diapositive 3"/>
          <p:cNvSpPr>
            <a:spLocks noGrp="1"/>
          </p:cNvSpPr>
          <p:nvPr>
            <p:ph type="sldNum" sz="quarter" idx="12"/>
          </p:nvPr>
        </p:nvSpPr>
        <p:spPr/>
        <p:txBody>
          <a:bodyPr/>
          <a:lstStyle/>
          <a:p>
            <a:fld id="{FB85E1B5-57F9-4A59-B7EF-194281E7F77D}"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val="103689189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1BD6243-35B9-42C5-8844-F2A735E87E69}" type="datetimeFigureOut">
              <a:rPr lang="fr-FR" smtClean="0">
                <a:solidFill>
                  <a:prstClr val="white">
                    <a:tint val="75000"/>
                  </a:prstClr>
                </a:solidFill>
              </a:rPr>
              <a:pPr/>
              <a:t>05/12/2023</a:t>
            </a:fld>
            <a:endParaRPr lang="fr-FR">
              <a:solidFill>
                <a:prstClr val="white">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white">
                  <a:tint val="75000"/>
                </a:prstClr>
              </a:solidFill>
            </a:endParaRPr>
          </a:p>
        </p:txBody>
      </p:sp>
      <p:sp>
        <p:nvSpPr>
          <p:cNvPr id="4" name="Espace réservé du numéro de diapositive 3"/>
          <p:cNvSpPr>
            <a:spLocks noGrp="1"/>
          </p:cNvSpPr>
          <p:nvPr>
            <p:ph type="sldNum" sz="quarter" idx="12"/>
          </p:nvPr>
        </p:nvSpPr>
        <p:spPr/>
        <p:txBody>
          <a:bodyPr/>
          <a:lstStyle/>
          <a:p>
            <a:fld id="{FB85E1B5-57F9-4A59-B7EF-194281E7F77D}"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val="1036891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4" y="365040"/>
            <a:ext cx="10515240" cy="1325160"/>
          </a:xfrm>
          <a:prstGeom prst="rect">
            <a:avLst/>
          </a:prstGeom>
        </p:spPr>
        <p:txBody>
          <a:bodyPr lIns="0" tIns="0" rIns="0" bIns="0" anchor="ctr"/>
          <a:lstStyle/>
          <a:p>
            <a:endParaRPr lang="fr-FR" sz="1900" b="0" strike="noStrike" spc="-1">
              <a:solidFill>
                <a:srgbClr val="000000"/>
              </a:solidFill>
              <a:latin typeface="Calibri"/>
            </a:endParaRPr>
          </a:p>
        </p:txBody>
      </p:sp>
      <p:sp>
        <p:nvSpPr>
          <p:cNvPr id="23" name="PlaceHolder 2"/>
          <p:cNvSpPr>
            <a:spLocks noGrp="1"/>
          </p:cNvSpPr>
          <p:nvPr>
            <p:ph type="body"/>
          </p:nvPr>
        </p:nvSpPr>
        <p:spPr>
          <a:xfrm>
            <a:off x="838083"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24" name="PlaceHolder 3"/>
          <p:cNvSpPr>
            <a:spLocks noGrp="1"/>
          </p:cNvSpPr>
          <p:nvPr>
            <p:ph type="body"/>
          </p:nvPr>
        </p:nvSpPr>
        <p:spPr>
          <a:xfrm>
            <a:off x="6226203"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25" name="PlaceHolder 4"/>
          <p:cNvSpPr>
            <a:spLocks noGrp="1"/>
          </p:cNvSpPr>
          <p:nvPr>
            <p:ph type="body"/>
          </p:nvPr>
        </p:nvSpPr>
        <p:spPr>
          <a:xfrm>
            <a:off x="838084" y="4098243"/>
            <a:ext cx="10515240" cy="20750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1BD6243-35B9-42C5-8844-F2A735E87E69}" type="datetimeFigureOut">
              <a:rPr lang="fr-FR" smtClean="0">
                <a:solidFill>
                  <a:prstClr val="white">
                    <a:tint val="75000"/>
                  </a:prstClr>
                </a:solidFill>
              </a:rPr>
              <a:pPr/>
              <a:t>05/12/2023</a:t>
            </a:fld>
            <a:endParaRPr lang="fr-FR">
              <a:solidFill>
                <a:prstClr val="white">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white">
                  <a:tint val="75000"/>
                </a:prstClr>
              </a:solidFill>
            </a:endParaRPr>
          </a:p>
        </p:txBody>
      </p:sp>
      <p:sp>
        <p:nvSpPr>
          <p:cNvPr id="4" name="Espace réservé du numéro de diapositive 3"/>
          <p:cNvSpPr>
            <a:spLocks noGrp="1"/>
          </p:cNvSpPr>
          <p:nvPr>
            <p:ph type="sldNum" sz="quarter" idx="12"/>
          </p:nvPr>
        </p:nvSpPr>
        <p:spPr/>
        <p:txBody>
          <a:bodyPr/>
          <a:lstStyle/>
          <a:p>
            <a:fld id="{FB85E1B5-57F9-4A59-B7EF-194281E7F77D}"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val="10368918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1BD6243-35B9-42C5-8844-F2A735E87E69}" type="datetimeFigureOut">
              <a:rPr lang="fr-FR" smtClean="0">
                <a:solidFill>
                  <a:prstClr val="white">
                    <a:tint val="75000"/>
                  </a:prstClr>
                </a:solidFill>
              </a:rPr>
              <a:pPr/>
              <a:t>05/12/2023</a:t>
            </a:fld>
            <a:endParaRPr lang="fr-FR">
              <a:solidFill>
                <a:prstClr val="white">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white">
                  <a:tint val="75000"/>
                </a:prstClr>
              </a:solidFill>
            </a:endParaRPr>
          </a:p>
        </p:txBody>
      </p:sp>
      <p:sp>
        <p:nvSpPr>
          <p:cNvPr id="4" name="Espace réservé du numéro de diapositive 3"/>
          <p:cNvSpPr>
            <a:spLocks noGrp="1"/>
          </p:cNvSpPr>
          <p:nvPr>
            <p:ph type="sldNum" sz="quarter" idx="12"/>
          </p:nvPr>
        </p:nvSpPr>
        <p:spPr/>
        <p:txBody>
          <a:bodyPr/>
          <a:lstStyle/>
          <a:p>
            <a:fld id="{FB85E1B5-57F9-4A59-B7EF-194281E7F77D}"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val="10368918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1BD6243-35B9-42C5-8844-F2A735E87E69}" type="datetimeFigureOut">
              <a:rPr lang="fr-FR" smtClean="0">
                <a:solidFill>
                  <a:prstClr val="white">
                    <a:tint val="75000"/>
                  </a:prstClr>
                </a:solidFill>
              </a:rPr>
              <a:pPr/>
              <a:t>05/12/2023</a:t>
            </a:fld>
            <a:endParaRPr lang="fr-FR">
              <a:solidFill>
                <a:prstClr val="white">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white">
                  <a:tint val="75000"/>
                </a:prstClr>
              </a:solidFill>
            </a:endParaRPr>
          </a:p>
        </p:txBody>
      </p:sp>
      <p:sp>
        <p:nvSpPr>
          <p:cNvPr id="4" name="Espace réservé du numéro de diapositive 3"/>
          <p:cNvSpPr>
            <a:spLocks noGrp="1"/>
          </p:cNvSpPr>
          <p:nvPr>
            <p:ph type="sldNum" sz="quarter" idx="12"/>
          </p:nvPr>
        </p:nvSpPr>
        <p:spPr/>
        <p:txBody>
          <a:bodyPr/>
          <a:lstStyle/>
          <a:p>
            <a:fld id="{FB85E1B5-57F9-4A59-B7EF-194281E7F77D}"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val="10368918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1BD6243-35B9-42C5-8844-F2A735E87E69}" type="datetimeFigureOut">
              <a:rPr lang="fr-FR" smtClean="0">
                <a:solidFill>
                  <a:prstClr val="white">
                    <a:tint val="75000"/>
                  </a:prstClr>
                </a:solidFill>
              </a:rPr>
              <a:pPr/>
              <a:t>05/12/2023</a:t>
            </a:fld>
            <a:endParaRPr lang="fr-FR">
              <a:solidFill>
                <a:prstClr val="white">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white">
                  <a:tint val="75000"/>
                </a:prstClr>
              </a:solidFill>
            </a:endParaRPr>
          </a:p>
        </p:txBody>
      </p:sp>
      <p:sp>
        <p:nvSpPr>
          <p:cNvPr id="4" name="Espace réservé du numéro de diapositive 3"/>
          <p:cNvSpPr>
            <a:spLocks noGrp="1"/>
          </p:cNvSpPr>
          <p:nvPr>
            <p:ph type="sldNum" sz="quarter" idx="12"/>
          </p:nvPr>
        </p:nvSpPr>
        <p:spPr/>
        <p:txBody>
          <a:bodyPr/>
          <a:lstStyle/>
          <a:p>
            <a:fld id="{FB85E1B5-57F9-4A59-B7EF-194281E7F77D}"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val="10368918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1BD6243-35B9-42C5-8844-F2A735E87E69}" type="datetimeFigureOut">
              <a:rPr lang="fr-FR" smtClean="0">
                <a:solidFill>
                  <a:prstClr val="white">
                    <a:tint val="75000"/>
                  </a:prstClr>
                </a:solidFill>
              </a:rPr>
              <a:pPr/>
              <a:t>05/12/2023</a:t>
            </a:fld>
            <a:endParaRPr lang="fr-FR">
              <a:solidFill>
                <a:prstClr val="white">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white">
                  <a:tint val="75000"/>
                </a:prstClr>
              </a:solidFill>
            </a:endParaRPr>
          </a:p>
        </p:txBody>
      </p:sp>
      <p:sp>
        <p:nvSpPr>
          <p:cNvPr id="4" name="Espace réservé du numéro de diapositive 3"/>
          <p:cNvSpPr>
            <a:spLocks noGrp="1"/>
          </p:cNvSpPr>
          <p:nvPr>
            <p:ph type="sldNum" sz="quarter" idx="12"/>
          </p:nvPr>
        </p:nvSpPr>
        <p:spPr/>
        <p:txBody>
          <a:bodyPr/>
          <a:lstStyle/>
          <a:p>
            <a:fld id="{FB85E1B5-57F9-4A59-B7EF-194281E7F77D}"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val="103689189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1BD6243-35B9-42C5-8844-F2A735E87E69}" type="datetimeFigureOut">
              <a:rPr lang="fr-FR" smtClean="0">
                <a:solidFill>
                  <a:prstClr val="white">
                    <a:tint val="75000"/>
                  </a:prstClr>
                </a:solidFill>
              </a:rPr>
              <a:pPr/>
              <a:t>05/12/2023</a:t>
            </a:fld>
            <a:endParaRPr lang="fr-FR">
              <a:solidFill>
                <a:prstClr val="white">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white">
                  <a:tint val="75000"/>
                </a:prstClr>
              </a:solidFill>
            </a:endParaRPr>
          </a:p>
        </p:txBody>
      </p:sp>
      <p:sp>
        <p:nvSpPr>
          <p:cNvPr id="4" name="Espace réservé du numéro de diapositive 3"/>
          <p:cNvSpPr>
            <a:spLocks noGrp="1"/>
          </p:cNvSpPr>
          <p:nvPr>
            <p:ph type="sldNum" sz="quarter" idx="12"/>
          </p:nvPr>
        </p:nvSpPr>
        <p:spPr/>
        <p:txBody>
          <a:bodyPr/>
          <a:lstStyle/>
          <a:p>
            <a:fld id="{FB85E1B5-57F9-4A59-B7EF-194281E7F77D}"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val="103689189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1BD6243-35B9-42C5-8844-F2A735E87E69}" type="datetimeFigureOut">
              <a:rPr lang="fr-FR" smtClean="0">
                <a:solidFill>
                  <a:prstClr val="white">
                    <a:tint val="75000"/>
                  </a:prstClr>
                </a:solidFill>
              </a:rPr>
              <a:pPr/>
              <a:t>05/12/2023</a:t>
            </a:fld>
            <a:endParaRPr lang="fr-FR">
              <a:solidFill>
                <a:prstClr val="white">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white">
                  <a:tint val="75000"/>
                </a:prstClr>
              </a:solidFill>
            </a:endParaRPr>
          </a:p>
        </p:txBody>
      </p:sp>
      <p:sp>
        <p:nvSpPr>
          <p:cNvPr id="4" name="Espace réservé du numéro de diapositive 3"/>
          <p:cNvSpPr>
            <a:spLocks noGrp="1"/>
          </p:cNvSpPr>
          <p:nvPr>
            <p:ph type="sldNum" sz="quarter" idx="12"/>
          </p:nvPr>
        </p:nvSpPr>
        <p:spPr/>
        <p:txBody>
          <a:bodyPr/>
          <a:lstStyle/>
          <a:p>
            <a:fld id="{FB85E1B5-57F9-4A59-B7EF-194281E7F77D}"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val="103689189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1BD6243-35B9-42C5-8844-F2A735E87E69}" type="datetimeFigureOut">
              <a:rPr lang="fr-FR" smtClean="0">
                <a:solidFill>
                  <a:prstClr val="white">
                    <a:tint val="75000"/>
                  </a:prstClr>
                </a:solidFill>
              </a:rPr>
              <a:pPr/>
              <a:t>05/12/2023</a:t>
            </a:fld>
            <a:endParaRPr lang="fr-FR">
              <a:solidFill>
                <a:prstClr val="white">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white">
                  <a:tint val="75000"/>
                </a:prstClr>
              </a:solidFill>
            </a:endParaRPr>
          </a:p>
        </p:txBody>
      </p:sp>
      <p:sp>
        <p:nvSpPr>
          <p:cNvPr id="4" name="Espace réservé du numéro de diapositive 3"/>
          <p:cNvSpPr>
            <a:spLocks noGrp="1"/>
          </p:cNvSpPr>
          <p:nvPr>
            <p:ph type="sldNum" sz="quarter" idx="12"/>
          </p:nvPr>
        </p:nvSpPr>
        <p:spPr/>
        <p:txBody>
          <a:bodyPr/>
          <a:lstStyle/>
          <a:p>
            <a:fld id="{FB85E1B5-57F9-4A59-B7EF-194281E7F77D}"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val="103689189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1BD6243-35B9-42C5-8844-F2A735E87E69}" type="datetimeFigureOut">
              <a:rPr lang="fr-FR" smtClean="0">
                <a:solidFill>
                  <a:prstClr val="white">
                    <a:tint val="75000"/>
                  </a:prstClr>
                </a:solidFill>
              </a:rPr>
              <a:pPr/>
              <a:t>05/12/2023</a:t>
            </a:fld>
            <a:endParaRPr lang="fr-FR">
              <a:solidFill>
                <a:prstClr val="white">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white">
                  <a:tint val="75000"/>
                </a:prstClr>
              </a:solidFill>
            </a:endParaRPr>
          </a:p>
        </p:txBody>
      </p:sp>
      <p:sp>
        <p:nvSpPr>
          <p:cNvPr id="4" name="Espace réservé du numéro de diapositive 3"/>
          <p:cNvSpPr>
            <a:spLocks noGrp="1"/>
          </p:cNvSpPr>
          <p:nvPr>
            <p:ph type="sldNum" sz="quarter" idx="12"/>
          </p:nvPr>
        </p:nvSpPr>
        <p:spPr/>
        <p:txBody>
          <a:bodyPr/>
          <a:lstStyle/>
          <a:p>
            <a:fld id="{FB85E1B5-57F9-4A59-B7EF-194281E7F77D}"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val="10368918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1202"/>
            <a:ext cx="10363200" cy="1470025"/>
          </a:xfr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51BD6243-35B9-42C5-8844-F2A735E87E69}" type="datetimeFigureOut">
              <a:rPr lang="fr-FR" smtClean="0">
                <a:solidFill>
                  <a:prstClr val="white">
                    <a:tint val="75000"/>
                  </a:prstClr>
                </a:solidFill>
              </a:rPr>
              <a:pPr/>
              <a:t>05/12/2023</a:t>
            </a:fld>
            <a:endParaRPr lang="fr-FR">
              <a:solidFill>
                <a:prstClr val="white">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tint val="75000"/>
                </a:prstClr>
              </a:solidFill>
            </a:endParaRPr>
          </a:p>
        </p:txBody>
      </p:sp>
      <p:sp>
        <p:nvSpPr>
          <p:cNvPr id="6" name="Espace réservé du numéro de diapositive 5"/>
          <p:cNvSpPr>
            <a:spLocks noGrp="1"/>
          </p:cNvSpPr>
          <p:nvPr>
            <p:ph type="sldNum" sz="quarter" idx="12"/>
          </p:nvPr>
        </p:nvSpPr>
        <p:spPr/>
        <p:txBody>
          <a:bodyPr/>
          <a:lstStyle/>
          <a:p>
            <a:fld id="{FB85E1B5-57F9-4A59-B7EF-194281E7F77D}"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val="1750714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6.xml"/></Relationships>
</file>

<file path=ppt/slideMasters/_rels/slideMaster100.xml.rels><?xml version="1.0" encoding="UTF-8" standalone="yes"?>
<Relationships xmlns="http://schemas.openxmlformats.org/package/2006/relationships"><Relationship Id="rId2" Type="http://schemas.openxmlformats.org/officeDocument/2006/relationships/theme" Target="../theme/theme100.xml"/><Relationship Id="rId1" Type="http://schemas.openxmlformats.org/officeDocument/2006/relationships/slideLayout" Target="../slideLayouts/slideLayout117.xml"/></Relationships>
</file>

<file path=ppt/slideMasters/_rels/slideMaster101.xml.rels><?xml version="1.0" encoding="UTF-8" standalone="yes"?>
<Relationships xmlns="http://schemas.openxmlformats.org/package/2006/relationships"><Relationship Id="rId2" Type="http://schemas.openxmlformats.org/officeDocument/2006/relationships/theme" Target="../theme/theme101.xml"/><Relationship Id="rId1" Type="http://schemas.openxmlformats.org/officeDocument/2006/relationships/slideLayout" Target="../slideLayouts/slideLayout118.xml"/></Relationships>
</file>

<file path=ppt/slideMasters/_rels/slideMaster102.xml.rels><?xml version="1.0" encoding="UTF-8" standalone="yes"?>
<Relationships xmlns="http://schemas.openxmlformats.org/package/2006/relationships"><Relationship Id="rId2" Type="http://schemas.openxmlformats.org/officeDocument/2006/relationships/theme" Target="../theme/theme102.xml"/><Relationship Id="rId1" Type="http://schemas.openxmlformats.org/officeDocument/2006/relationships/slideLayout" Target="../slideLayouts/slideLayout119.xml"/></Relationships>
</file>

<file path=ppt/slideMasters/_rels/slideMaster103.xml.rels><?xml version="1.0" encoding="UTF-8" standalone="yes"?>
<Relationships xmlns="http://schemas.openxmlformats.org/package/2006/relationships"><Relationship Id="rId2" Type="http://schemas.openxmlformats.org/officeDocument/2006/relationships/theme" Target="../theme/theme103.xml"/><Relationship Id="rId1" Type="http://schemas.openxmlformats.org/officeDocument/2006/relationships/slideLayout" Target="../slideLayouts/slideLayout120.xml"/></Relationships>
</file>

<file path=ppt/slideMasters/_rels/slideMaster104.xml.rels><?xml version="1.0" encoding="UTF-8" standalone="yes"?>
<Relationships xmlns="http://schemas.openxmlformats.org/package/2006/relationships"><Relationship Id="rId2" Type="http://schemas.openxmlformats.org/officeDocument/2006/relationships/theme" Target="../theme/theme104.xml"/><Relationship Id="rId1" Type="http://schemas.openxmlformats.org/officeDocument/2006/relationships/slideLayout" Target="../slideLayouts/slideLayout121.xml"/></Relationships>
</file>

<file path=ppt/slideMasters/_rels/slideMaster105.xml.rels><?xml version="1.0" encoding="UTF-8" standalone="yes"?>
<Relationships xmlns="http://schemas.openxmlformats.org/package/2006/relationships"><Relationship Id="rId2" Type="http://schemas.openxmlformats.org/officeDocument/2006/relationships/theme" Target="../theme/theme105.xml"/><Relationship Id="rId1" Type="http://schemas.openxmlformats.org/officeDocument/2006/relationships/slideLayout" Target="../slideLayouts/slideLayout122.xml"/></Relationships>
</file>

<file path=ppt/slideMasters/_rels/slideMaster106.xml.rels><?xml version="1.0" encoding="UTF-8" standalone="yes"?>
<Relationships xmlns="http://schemas.openxmlformats.org/package/2006/relationships"><Relationship Id="rId3" Type="http://schemas.openxmlformats.org/officeDocument/2006/relationships/slideLayout" Target="../slideLayouts/slideLayout125.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5" Type="http://schemas.openxmlformats.org/officeDocument/2006/relationships/theme" Target="../theme/theme106.xml"/><Relationship Id="rId4" Type="http://schemas.openxmlformats.org/officeDocument/2006/relationships/slideLayout" Target="../slideLayouts/slideLayout126.xml"/></Relationships>
</file>

<file path=ppt/slideMasters/_rels/slideMaster107.xml.rels><?xml version="1.0" encoding="UTF-8" standalone="yes"?>
<Relationships xmlns="http://schemas.openxmlformats.org/package/2006/relationships"><Relationship Id="rId3" Type="http://schemas.openxmlformats.org/officeDocument/2006/relationships/slideLayout" Target="../slideLayouts/slideLayout129.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4" Type="http://schemas.openxmlformats.org/officeDocument/2006/relationships/theme" Target="../theme/theme107.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7.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8.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9.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30.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31.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32.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33.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34.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6.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7.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8.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9.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40.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41.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42.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43.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44.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46.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47.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48.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49.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50.xml"/></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51.xml"/></Relationships>
</file>

<file path=ppt/slideMasters/_rels/slideMaster36.xml.rels><?xml version="1.0" encoding="UTF-8" standalone="yes"?>
<Relationships xmlns="http://schemas.openxmlformats.org/package/2006/relationships"><Relationship Id="rId2" Type="http://schemas.openxmlformats.org/officeDocument/2006/relationships/theme" Target="../theme/theme36.xml"/><Relationship Id="rId1" Type="http://schemas.openxmlformats.org/officeDocument/2006/relationships/slideLayout" Target="../slideLayouts/slideLayout52.xml"/></Relationships>
</file>

<file path=ppt/slideMasters/_rels/slideMaster37.xml.rels><?xml version="1.0" encoding="UTF-8" standalone="yes"?>
<Relationships xmlns="http://schemas.openxmlformats.org/package/2006/relationships"><Relationship Id="rId2" Type="http://schemas.openxmlformats.org/officeDocument/2006/relationships/theme" Target="../theme/theme37.xml"/><Relationship Id="rId1" Type="http://schemas.openxmlformats.org/officeDocument/2006/relationships/slideLayout" Target="../slideLayouts/slideLayout53.xml"/></Relationships>
</file>

<file path=ppt/slideMasters/_rels/slideMaster38.xml.rels><?xml version="1.0" encoding="UTF-8" standalone="yes"?>
<Relationships xmlns="http://schemas.openxmlformats.org/package/2006/relationships"><Relationship Id="rId2" Type="http://schemas.openxmlformats.org/officeDocument/2006/relationships/theme" Target="../theme/theme38.xml"/><Relationship Id="rId1" Type="http://schemas.openxmlformats.org/officeDocument/2006/relationships/slideLayout" Target="../slideLayouts/slideLayout54.xml"/></Relationships>
</file>

<file path=ppt/slideMasters/_rels/slideMaster39.xml.rels><?xml version="1.0" encoding="UTF-8" standalone="yes"?>
<Relationships xmlns="http://schemas.openxmlformats.org/package/2006/relationships"><Relationship Id="rId2" Type="http://schemas.openxmlformats.org/officeDocument/2006/relationships/theme" Target="../theme/theme39.xml"/><Relationship Id="rId1"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theme" Target="../theme/theme4.xml"/><Relationship Id="rId4" Type="http://schemas.openxmlformats.org/officeDocument/2006/relationships/image" Target="../media/image3.png"/></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56.xml"/></Relationships>
</file>

<file path=ppt/slideMasters/_rels/slideMaster41.xml.rels><?xml version="1.0" encoding="UTF-8" standalone="yes"?>
<Relationships xmlns="http://schemas.openxmlformats.org/package/2006/relationships"><Relationship Id="rId2" Type="http://schemas.openxmlformats.org/officeDocument/2006/relationships/theme" Target="../theme/theme41.xml"/><Relationship Id="rId1" Type="http://schemas.openxmlformats.org/officeDocument/2006/relationships/slideLayout" Target="../slideLayouts/slideLayout57.xml"/></Relationships>
</file>

<file path=ppt/slideMasters/_rels/slideMaster42.xml.rels><?xml version="1.0" encoding="UTF-8" standalone="yes"?>
<Relationships xmlns="http://schemas.openxmlformats.org/package/2006/relationships"><Relationship Id="rId2" Type="http://schemas.openxmlformats.org/officeDocument/2006/relationships/theme" Target="../theme/theme42.xml"/><Relationship Id="rId1" Type="http://schemas.openxmlformats.org/officeDocument/2006/relationships/slideLayout" Target="../slideLayouts/slideLayout58.xml"/></Relationships>
</file>

<file path=ppt/slideMasters/_rels/slideMaster43.xml.rels><?xml version="1.0" encoding="UTF-8" standalone="yes"?>
<Relationships xmlns="http://schemas.openxmlformats.org/package/2006/relationships"><Relationship Id="rId3" Type="http://schemas.openxmlformats.org/officeDocument/2006/relationships/theme" Target="../theme/theme43.xml"/><Relationship Id="rId2" Type="http://schemas.openxmlformats.org/officeDocument/2006/relationships/slideLayout" Target="../slideLayouts/slideLayout60.xml"/><Relationship Id="rId1" Type="http://schemas.openxmlformats.org/officeDocument/2006/relationships/slideLayout" Target="../slideLayouts/slideLayout59.xml"/></Relationships>
</file>

<file path=ppt/slideMasters/_rels/slideMaster44.xml.rels><?xml version="1.0" encoding="UTF-8" standalone="yes"?>
<Relationships xmlns="http://schemas.openxmlformats.org/package/2006/relationships"><Relationship Id="rId2" Type="http://schemas.openxmlformats.org/officeDocument/2006/relationships/theme" Target="../theme/theme44.xml"/><Relationship Id="rId1" Type="http://schemas.openxmlformats.org/officeDocument/2006/relationships/slideLayout" Target="../slideLayouts/slideLayout61.xml"/></Relationships>
</file>

<file path=ppt/slideMasters/_rels/slideMaster45.xml.rels><?xml version="1.0" encoding="UTF-8" standalone="yes"?>
<Relationships xmlns="http://schemas.openxmlformats.org/package/2006/relationships"><Relationship Id="rId2" Type="http://schemas.openxmlformats.org/officeDocument/2006/relationships/theme" Target="../theme/theme45.xml"/><Relationship Id="rId1" Type="http://schemas.openxmlformats.org/officeDocument/2006/relationships/slideLayout" Target="../slideLayouts/slideLayout62.xml"/></Relationships>
</file>

<file path=ppt/slideMasters/_rels/slideMaster46.xml.rels><?xml version="1.0" encoding="UTF-8" standalone="yes"?>
<Relationships xmlns="http://schemas.openxmlformats.org/package/2006/relationships"><Relationship Id="rId2" Type="http://schemas.openxmlformats.org/officeDocument/2006/relationships/theme" Target="../theme/theme46.xml"/><Relationship Id="rId1" Type="http://schemas.openxmlformats.org/officeDocument/2006/relationships/slideLayout" Target="../slideLayouts/slideLayout63.xml"/></Relationships>
</file>

<file path=ppt/slideMasters/_rels/slideMaster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47.xml"/><Relationship Id="rId1" Type="http://schemas.openxmlformats.org/officeDocument/2006/relationships/slideLayout" Target="../slideLayouts/slideLayout64.xml"/></Relationships>
</file>

<file path=ppt/slideMasters/_rels/slideMaster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48.xml"/><Relationship Id="rId1" Type="http://schemas.openxmlformats.org/officeDocument/2006/relationships/slideLayout" Target="../slideLayouts/slideLayout65.xml"/></Relationships>
</file>

<file path=ppt/slideMasters/_rels/slideMaster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49.xml"/><Relationship Id="rId1" Type="http://schemas.openxmlformats.org/officeDocument/2006/relationships/slideLayout" Target="../slideLayouts/slideLayout66.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50.xml"/><Relationship Id="rId1" Type="http://schemas.openxmlformats.org/officeDocument/2006/relationships/slideLayout" Target="../slideLayouts/slideLayout67.xml"/></Relationships>
</file>

<file path=ppt/slideMasters/_rels/slideMaster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51.xml"/><Relationship Id="rId1" Type="http://schemas.openxmlformats.org/officeDocument/2006/relationships/slideLayout" Target="../slideLayouts/slideLayout68.xml"/></Relationships>
</file>

<file path=ppt/slideMasters/_rels/slideMaster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52.xml"/><Relationship Id="rId1" Type="http://schemas.openxmlformats.org/officeDocument/2006/relationships/slideLayout" Target="../slideLayouts/slideLayout69.xml"/></Relationships>
</file>

<file path=ppt/slideMasters/_rels/slideMaster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53.xml"/><Relationship Id="rId1" Type="http://schemas.openxmlformats.org/officeDocument/2006/relationships/slideLayout" Target="../slideLayouts/slideLayout70.xml"/></Relationships>
</file>

<file path=ppt/slideMasters/_rels/slideMaster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54.xml"/><Relationship Id="rId1" Type="http://schemas.openxmlformats.org/officeDocument/2006/relationships/slideLayout" Target="../slideLayouts/slideLayout71.xml"/></Relationships>
</file>

<file path=ppt/slideMasters/_rels/slideMaster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55.xml"/><Relationship Id="rId1" Type="http://schemas.openxmlformats.org/officeDocument/2006/relationships/slideLayout" Target="../slideLayouts/slideLayout72.xml"/></Relationships>
</file>

<file path=ppt/slideMasters/_rels/slideMaster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56.xml"/><Relationship Id="rId1" Type="http://schemas.openxmlformats.org/officeDocument/2006/relationships/slideLayout" Target="../slideLayouts/slideLayout73.xml"/></Relationships>
</file>

<file path=ppt/slideMasters/_rels/slideMaster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57.xml"/><Relationship Id="rId1" Type="http://schemas.openxmlformats.org/officeDocument/2006/relationships/slideLayout" Target="../slideLayouts/slideLayout74.xml"/></Relationships>
</file>

<file path=ppt/slideMasters/_rels/slideMaster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58.xml"/><Relationship Id="rId1" Type="http://schemas.openxmlformats.org/officeDocument/2006/relationships/slideLayout" Target="../slideLayouts/slideLayout75.xml"/></Relationships>
</file>

<file path=ppt/slideMasters/_rels/slideMaster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59.xml"/><Relationship Id="rId1" Type="http://schemas.openxmlformats.org/officeDocument/2006/relationships/slideLayout" Target="../slideLayouts/slideLayout76.xml"/><Relationship Id="rId4" Type="http://schemas.openxmlformats.org/officeDocument/2006/relationships/image" Target="../media/image15.png"/></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6.xml"/></Relationships>
</file>

<file path=ppt/slideMasters/_rels/slideMaster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60.xml"/><Relationship Id="rId1" Type="http://schemas.openxmlformats.org/officeDocument/2006/relationships/slideLayout" Target="../slideLayouts/slideLayout77.xml"/><Relationship Id="rId4" Type="http://schemas.openxmlformats.org/officeDocument/2006/relationships/image" Target="../media/image15.png"/></Relationships>
</file>

<file path=ppt/slideMasters/_rels/slideMaster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61.xml"/><Relationship Id="rId1" Type="http://schemas.openxmlformats.org/officeDocument/2006/relationships/slideLayout" Target="../slideLayouts/slideLayout78.xml"/><Relationship Id="rId4" Type="http://schemas.openxmlformats.org/officeDocument/2006/relationships/image" Target="../media/image15.png"/></Relationships>
</file>

<file path=ppt/slideMasters/_rels/slideMaster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62.xml"/><Relationship Id="rId1" Type="http://schemas.openxmlformats.org/officeDocument/2006/relationships/slideLayout" Target="../slideLayouts/slideLayout79.xml"/><Relationship Id="rId4" Type="http://schemas.openxmlformats.org/officeDocument/2006/relationships/image" Target="../media/image15.png"/></Relationships>
</file>

<file path=ppt/slideMasters/_rels/slideMaster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63.xml"/><Relationship Id="rId1" Type="http://schemas.openxmlformats.org/officeDocument/2006/relationships/slideLayout" Target="../slideLayouts/slideLayout80.xml"/><Relationship Id="rId4" Type="http://schemas.openxmlformats.org/officeDocument/2006/relationships/image" Target="../media/image15.png"/></Relationships>
</file>

<file path=ppt/slideMasters/_rels/slideMaster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64.xml"/><Relationship Id="rId1" Type="http://schemas.openxmlformats.org/officeDocument/2006/relationships/slideLayout" Target="../slideLayouts/slideLayout81.xml"/><Relationship Id="rId4" Type="http://schemas.openxmlformats.org/officeDocument/2006/relationships/image" Target="../media/image15.png"/></Relationships>
</file>

<file path=ppt/slideMasters/_rels/slideMaster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65.xml"/><Relationship Id="rId1" Type="http://schemas.openxmlformats.org/officeDocument/2006/relationships/slideLayout" Target="../slideLayouts/slideLayout82.xml"/><Relationship Id="rId4" Type="http://schemas.openxmlformats.org/officeDocument/2006/relationships/image" Target="../media/image15.png"/></Relationships>
</file>

<file path=ppt/slideMasters/_rels/slideMaster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66.xml"/><Relationship Id="rId1" Type="http://schemas.openxmlformats.org/officeDocument/2006/relationships/slideLayout" Target="../slideLayouts/slideLayout83.xml"/><Relationship Id="rId4" Type="http://schemas.openxmlformats.org/officeDocument/2006/relationships/image" Target="../media/image15.png"/></Relationships>
</file>

<file path=ppt/slideMasters/_rels/slideMaster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67.xml"/><Relationship Id="rId1" Type="http://schemas.openxmlformats.org/officeDocument/2006/relationships/slideLayout" Target="../slideLayouts/slideLayout84.xml"/><Relationship Id="rId4" Type="http://schemas.openxmlformats.org/officeDocument/2006/relationships/image" Target="../media/image15.png"/></Relationships>
</file>

<file path=ppt/slideMasters/_rels/slideMaster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68.xml"/><Relationship Id="rId1" Type="http://schemas.openxmlformats.org/officeDocument/2006/relationships/slideLayout" Target="../slideLayouts/slideLayout85.xml"/><Relationship Id="rId4" Type="http://schemas.openxmlformats.org/officeDocument/2006/relationships/image" Target="../media/image15.png"/></Relationships>
</file>

<file path=ppt/slideMasters/_rels/slideMaster69.xml.rels><?xml version="1.0" encoding="UTF-8" standalone="yes"?>
<Relationships xmlns="http://schemas.openxmlformats.org/package/2006/relationships"><Relationship Id="rId2" Type="http://schemas.openxmlformats.org/officeDocument/2006/relationships/theme" Target="../theme/theme69.xml"/><Relationship Id="rId1" Type="http://schemas.openxmlformats.org/officeDocument/2006/relationships/slideLayout" Target="../slideLayouts/slideLayout86.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7.xml"/></Relationships>
</file>

<file path=ppt/slideMasters/_rels/slideMaster70.xml.rels><?xml version="1.0" encoding="UTF-8" standalone="yes"?>
<Relationships xmlns="http://schemas.openxmlformats.org/package/2006/relationships"><Relationship Id="rId2" Type="http://schemas.openxmlformats.org/officeDocument/2006/relationships/theme" Target="../theme/theme70.xml"/><Relationship Id="rId1" Type="http://schemas.openxmlformats.org/officeDocument/2006/relationships/slideLayout" Target="../slideLayouts/slideLayout87.xml"/></Relationships>
</file>

<file path=ppt/slideMasters/_rels/slideMaster71.xml.rels><?xml version="1.0" encoding="UTF-8" standalone="yes"?>
<Relationships xmlns="http://schemas.openxmlformats.org/package/2006/relationships"><Relationship Id="rId2" Type="http://schemas.openxmlformats.org/officeDocument/2006/relationships/theme" Target="../theme/theme71.xml"/><Relationship Id="rId1" Type="http://schemas.openxmlformats.org/officeDocument/2006/relationships/slideLayout" Target="../slideLayouts/slideLayout88.xml"/></Relationships>
</file>

<file path=ppt/slideMasters/_rels/slideMaster72.xml.rels><?xml version="1.0" encoding="UTF-8" standalone="yes"?>
<Relationships xmlns="http://schemas.openxmlformats.org/package/2006/relationships"><Relationship Id="rId2" Type="http://schemas.openxmlformats.org/officeDocument/2006/relationships/theme" Target="../theme/theme72.xml"/><Relationship Id="rId1" Type="http://schemas.openxmlformats.org/officeDocument/2006/relationships/slideLayout" Target="../slideLayouts/slideLayout89.xml"/></Relationships>
</file>

<file path=ppt/slideMasters/_rels/slideMaster73.xml.rels><?xml version="1.0" encoding="UTF-8" standalone="yes"?>
<Relationships xmlns="http://schemas.openxmlformats.org/package/2006/relationships"><Relationship Id="rId2" Type="http://schemas.openxmlformats.org/officeDocument/2006/relationships/theme" Target="../theme/theme73.xml"/><Relationship Id="rId1" Type="http://schemas.openxmlformats.org/officeDocument/2006/relationships/slideLayout" Target="../slideLayouts/slideLayout90.xml"/></Relationships>
</file>

<file path=ppt/slideMasters/_rels/slideMaster74.xml.rels><?xml version="1.0" encoding="UTF-8" standalone="yes"?>
<Relationships xmlns="http://schemas.openxmlformats.org/package/2006/relationships"><Relationship Id="rId2" Type="http://schemas.openxmlformats.org/officeDocument/2006/relationships/theme" Target="../theme/theme74.xml"/><Relationship Id="rId1" Type="http://schemas.openxmlformats.org/officeDocument/2006/relationships/slideLayout" Target="../slideLayouts/slideLayout91.xml"/></Relationships>
</file>

<file path=ppt/slideMasters/_rels/slideMaster75.xml.rels><?xml version="1.0" encoding="UTF-8" standalone="yes"?>
<Relationships xmlns="http://schemas.openxmlformats.org/package/2006/relationships"><Relationship Id="rId2" Type="http://schemas.openxmlformats.org/officeDocument/2006/relationships/theme" Target="../theme/theme75.xml"/><Relationship Id="rId1" Type="http://schemas.openxmlformats.org/officeDocument/2006/relationships/slideLayout" Target="../slideLayouts/slideLayout92.xml"/></Relationships>
</file>

<file path=ppt/slideMasters/_rels/slideMaster76.xml.rels><?xml version="1.0" encoding="UTF-8" standalone="yes"?>
<Relationships xmlns="http://schemas.openxmlformats.org/package/2006/relationships"><Relationship Id="rId2" Type="http://schemas.openxmlformats.org/officeDocument/2006/relationships/theme" Target="../theme/theme76.xml"/><Relationship Id="rId1" Type="http://schemas.openxmlformats.org/officeDocument/2006/relationships/slideLayout" Target="../slideLayouts/slideLayout93.xml"/></Relationships>
</file>

<file path=ppt/slideMasters/_rels/slideMaster77.xml.rels><?xml version="1.0" encoding="UTF-8" standalone="yes"?>
<Relationships xmlns="http://schemas.openxmlformats.org/package/2006/relationships"><Relationship Id="rId2" Type="http://schemas.openxmlformats.org/officeDocument/2006/relationships/theme" Target="../theme/theme77.xml"/><Relationship Id="rId1" Type="http://schemas.openxmlformats.org/officeDocument/2006/relationships/slideLayout" Target="../slideLayouts/slideLayout94.xml"/></Relationships>
</file>

<file path=ppt/slideMasters/_rels/slideMaster78.xml.rels><?xml version="1.0" encoding="UTF-8" standalone="yes"?>
<Relationships xmlns="http://schemas.openxmlformats.org/package/2006/relationships"><Relationship Id="rId2" Type="http://schemas.openxmlformats.org/officeDocument/2006/relationships/theme" Target="../theme/theme78.xml"/><Relationship Id="rId1" Type="http://schemas.openxmlformats.org/officeDocument/2006/relationships/slideLayout" Target="../slideLayouts/slideLayout95.xml"/></Relationships>
</file>

<file path=ppt/slideMasters/_rels/slideMaster79.xml.rels><?xml version="1.0" encoding="UTF-8" standalone="yes"?>
<Relationships xmlns="http://schemas.openxmlformats.org/package/2006/relationships"><Relationship Id="rId2" Type="http://schemas.openxmlformats.org/officeDocument/2006/relationships/theme" Target="../theme/theme79.xml"/><Relationship Id="rId1" Type="http://schemas.openxmlformats.org/officeDocument/2006/relationships/slideLayout" Target="../slideLayouts/slideLayout96.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8.xml"/></Relationships>
</file>

<file path=ppt/slideMasters/_rels/slideMaster80.xml.rels><?xml version="1.0" encoding="UTF-8" standalone="yes"?>
<Relationships xmlns="http://schemas.openxmlformats.org/package/2006/relationships"><Relationship Id="rId2" Type="http://schemas.openxmlformats.org/officeDocument/2006/relationships/theme" Target="../theme/theme80.xml"/><Relationship Id="rId1" Type="http://schemas.openxmlformats.org/officeDocument/2006/relationships/slideLayout" Target="../slideLayouts/slideLayout97.xml"/></Relationships>
</file>

<file path=ppt/slideMasters/_rels/slideMaster81.xml.rels><?xml version="1.0" encoding="UTF-8" standalone="yes"?>
<Relationships xmlns="http://schemas.openxmlformats.org/package/2006/relationships"><Relationship Id="rId2" Type="http://schemas.openxmlformats.org/officeDocument/2006/relationships/theme" Target="../theme/theme81.xml"/><Relationship Id="rId1" Type="http://schemas.openxmlformats.org/officeDocument/2006/relationships/slideLayout" Target="../slideLayouts/slideLayout98.xml"/></Relationships>
</file>

<file path=ppt/slideMasters/_rels/slideMaster82.xml.rels><?xml version="1.0" encoding="UTF-8" standalone="yes"?>
<Relationships xmlns="http://schemas.openxmlformats.org/package/2006/relationships"><Relationship Id="rId2" Type="http://schemas.openxmlformats.org/officeDocument/2006/relationships/theme" Target="../theme/theme82.xml"/><Relationship Id="rId1" Type="http://schemas.openxmlformats.org/officeDocument/2006/relationships/slideLayout" Target="../slideLayouts/slideLayout99.xml"/></Relationships>
</file>

<file path=ppt/slideMasters/_rels/slideMaster83.xml.rels><?xml version="1.0" encoding="UTF-8" standalone="yes"?>
<Relationships xmlns="http://schemas.openxmlformats.org/package/2006/relationships"><Relationship Id="rId2" Type="http://schemas.openxmlformats.org/officeDocument/2006/relationships/theme" Target="../theme/theme83.xml"/><Relationship Id="rId1" Type="http://schemas.openxmlformats.org/officeDocument/2006/relationships/slideLayout" Target="../slideLayouts/slideLayout100.xml"/></Relationships>
</file>

<file path=ppt/slideMasters/_rels/slideMaster84.xml.rels><?xml version="1.0" encoding="UTF-8" standalone="yes"?>
<Relationships xmlns="http://schemas.openxmlformats.org/package/2006/relationships"><Relationship Id="rId2" Type="http://schemas.openxmlformats.org/officeDocument/2006/relationships/theme" Target="../theme/theme84.xml"/><Relationship Id="rId1" Type="http://schemas.openxmlformats.org/officeDocument/2006/relationships/slideLayout" Target="../slideLayouts/slideLayout101.xml"/></Relationships>
</file>

<file path=ppt/slideMasters/_rels/slideMaster85.xml.rels><?xml version="1.0" encoding="UTF-8" standalone="yes"?>
<Relationships xmlns="http://schemas.openxmlformats.org/package/2006/relationships"><Relationship Id="rId2" Type="http://schemas.openxmlformats.org/officeDocument/2006/relationships/theme" Target="../theme/theme85.xml"/><Relationship Id="rId1" Type="http://schemas.openxmlformats.org/officeDocument/2006/relationships/slideLayout" Target="../slideLayouts/slideLayout102.xml"/></Relationships>
</file>

<file path=ppt/slideMasters/_rels/slideMaster86.xml.rels><?xml version="1.0" encoding="UTF-8" standalone="yes"?>
<Relationships xmlns="http://schemas.openxmlformats.org/package/2006/relationships"><Relationship Id="rId2" Type="http://schemas.openxmlformats.org/officeDocument/2006/relationships/theme" Target="../theme/theme86.xml"/><Relationship Id="rId1" Type="http://schemas.openxmlformats.org/officeDocument/2006/relationships/slideLayout" Target="../slideLayouts/slideLayout103.xml"/></Relationships>
</file>

<file path=ppt/slideMasters/_rels/slideMaster87.xml.rels><?xml version="1.0" encoding="UTF-8" standalone="yes"?>
<Relationships xmlns="http://schemas.openxmlformats.org/package/2006/relationships"><Relationship Id="rId2" Type="http://schemas.openxmlformats.org/officeDocument/2006/relationships/theme" Target="../theme/theme87.xml"/><Relationship Id="rId1" Type="http://schemas.openxmlformats.org/officeDocument/2006/relationships/slideLayout" Target="../slideLayouts/slideLayout104.xml"/></Relationships>
</file>

<file path=ppt/slideMasters/_rels/slideMaster88.xml.rels><?xml version="1.0" encoding="UTF-8" standalone="yes"?>
<Relationships xmlns="http://schemas.openxmlformats.org/package/2006/relationships"><Relationship Id="rId2" Type="http://schemas.openxmlformats.org/officeDocument/2006/relationships/theme" Target="../theme/theme88.xml"/><Relationship Id="rId1" Type="http://schemas.openxmlformats.org/officeDocument/2006/relationships/slideLayout" Target="../slideLayouts/slideLayout105.xml"/></Relationships>
</file>

<file path=ppt/slideMasters/_rels/slideMaster89.xml.rels><?xml version="1.0" encoding="UTF-8" standalone="yes"?>
<Relationships xmlns="http://schemas.openxmlformats.org/package/2006/relationships"><Relationship Id="rId2" Type="http://schemas.openxmlformats.org/officeDocument/2006/relationships/theme" Target="../theme/theme89.xml"/><Relationship Id="rId1" Type="http://schemas.openxmlformats.org/officeDocument/2006/relationships/slideLayout" Target="../slideLayouts/slideLayout106.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9.xml"/></Relationships>
</file>

<file path=ppt/slideMasters/_rels/slideMaster90.xml.rels><?xml version="1.0" encoding="UTF-8" standalone="yes"?>
<Relationships xmlns="http://schemas.openxmlformats.org/package/2006/relationships"><Relationship Id="rId2" Type="http://schemas.openxmlformats.org/officeDocument/2006/relationships/theme" Target="../theme/theme90.xml"/><Relationship Id="rId1" Type="http://schemas.openxmlformats.org/officeDocument/2006/relationships/slideLayout" Target="../slideLayouts/slideLayout107.xml"/></Relationships>
</file>

<file path=ppt/slideMasters/_rels/slideMaster91.xml.rels><?xml version="1.0" encoding="UTF-8" standalone="yes"?>
<Relationships xmlns="http://schemas.openxmlformats.org/package/2006/relationships"><Relationship Id="rId2" Type="http://schemas.openxmlformats.org/officeDocument/2006/relationships/theme" Target="../theme/theme91.xml"/><Relationship Id="rId1" Type="http://schemas.openxmlformats.org/officeDocument/2006/relationships/slideLayout" Target="../slideLayouts/slideLayout108.xml"/></Relationships>
</file>

<file path=ppt/slideMasters/_rels/slideMaster92.xml.rels><?xml version="1.0" encoding="UTF-8" standalone="yes"?>
<Relationships xmlns="http://schemas.openxmlformats.org/package/2006/relationships"><Relationship Id="rId2" Type="http://schemas.openxmlformats.org/officeDocument/2006/relationships/theme" Target="../theme/theme92.xml"/><Relationship Id="rId1" Type="http://schemas.openxmlformats.org/officeDocument/2006/relationships/slideLayout" Target="../slideLayouts/slideLayout109.xml"/></Relationships>
</file>

<file path=ppt/slideMasters/_rels/slideMaster93.xml.rels><?xml version="1.0" encoding="UTF-8" standalone="yes"?>
<Relationships xmlns="http://schemas.openxmlformats.org/package/2006/relationships"><Relationship Id="rId2" Type="http://schemas.openxmlformats.org/officeDocument/2006/relationships/theme" Target="../theme/theme93.xml"/><Relationship Id="rId1" Type="http://schemas.openxmlformats.org/officeDocument/2006/relationships/slideLayout" Target="../slideLayouts/slideLayout110.xml"/></Relationships>
</file>

<file path=ppt/slideMasters/_rels/slideMaster94.xml.rels><?xml version="1.0" encoding="UTF-8" standalone="yes"?>
<Relationships xmlns="http://schemas.openxmlformats.org/package/2006/relationships"><Relationship Id="rId2" Type="http://schemas.openxmlformats.org/officeDocument/2006/relationships/theme" Target="../theme/theme94.xml"/><Relationship Id="rId1" Type="http://schemas.openxmlformats.org/officeDocument/2006/relationships/slideLayout" Target="../slideLayouts/slideLayout111.xml"/></Relationships>
</file>

<file path=ppt/slideMasters/_rels/slideMaster95.xml.rels><?xml version="1.0" encoding="UTF-8" standalone="yes"?>
<Relationships xmlns="http://schemas.openxmlformats.org/package/2006/relationships"><Relationship Id="rId2" Type="http://schemas.openxmlformats.org/officeDocument/2006/relationships/theme" Target="../theme/theme95.xml"/><Relationship Id="rId1" Type="http://schemas.openxmlformats.org/officeDocument/2006/relationships/slideLayout" Target="../slideLayouts/slideLayout112.xml"/></Relationships>
</file>

<file path=ppt/slideMasters/_rels/slideMaster96.xml.rels><?xml version="1.0" encoding="UTF-8" standalone="yes"?>
<Relationships xmlns="http://schemas.openxmlformats.org/package/2006/relationships"><Relationship Id="rId2" Type="http://schemas.openxmlformats.org/officeDocument/2006/relationships/theme" Target="../theme/theme96.xml"/><Relationship Id="rId1" Type="http://schemas.openxmlformats.org/officeDocument/2006/relationships/slideLayout" Target="../slideLayouts/slideLayout113.xml"/></Relationships>
</file>

<file path=ppt/slideMasters/_rels/slideMaster97.xml.rels><?xml version="1.0" encoding="UTF-8" standalone="yes"?>
<Relationships xmlns="http://schemas.openxmlformats.org/package/2006/relationships"><Relationship Id="rId2" Type="http://schemas.openxmlformats.org/officeDocument/2006/relationships/theme" Target="../theme/theme97.xml"/><Relationship Id="rId1" Type="http://schemas.openxmlformats.org/officeDocument/2006/relationships/slideLayout" Target="../slideLayouts/slideLayout114.xml"/></Relationships>
</file>

<file path=ppt/slideMasters/_rels/slideMaster98.xml.rels><?xml version="1.0" encoding="UTF-8" standalone="yes"?>
<Relationships xmlns="http://schemas.openxmlformats.org/package/2006/relationships"><Relationship Id="rId2" Type="http://schemas.openxmlformats.org/officeDocument/2006/relationships/theme" Target="../theme/theme98.xml"/><Relationship Id="rId1" Type="http://schemas.openxmlformats.org/officeDocument/2006/relationships/slideLayout" Target="../slideLayouts/slideLayout115.xml"/></Relationships>
</file>

<file path=ppt/slideMasters/_rels/slideMaster99.xml.rels><?xml version="1.0" encoding="UTF-8" standalone="yes"?>
<Relationships xmlns="http://schemas.openxmlformats.org/package/2006/relationships"><Relationship Id="rId2" Type="http://schemas.openxmlformats.org/officeDocument/2006/relationships/theme" Target="../theme/theme99.xml"/><Relationship Id="rId1" Type="http://schemas.openxmlformats.org/officeDocument/2006/relationships/slideLayout" Target="../slideLayouts/slideLayout1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p:spPr>
        <p:txBody>
          <a:bodyPr lIns="83721" tIns="43314" rIns="83721" bIns="43314" anchor="b"/>
          <a:lstStyle/>
          <a:p>
            <a:pPr algn="ctr">
              <a:lnSpc>
                <a:spcPct val="100000"/>
              </a:lnSpc>
            </a:pPr>
            <a:r>
              <a:rPr lang="fr-FR" sz="6000" b="0" strike="noStrike" spc="-1">
                <a:solidFill>
                  <a:srgbClr val="000000"/>
                </a:solidFill>
                <a:latin typeface="Calibri Light"/>
              </a:rPr>
              <a:t>Modifiez le style du titre</a:t>
            </a:r>
            <a:endParaRPr lang="fr-FR" sz="6000" b="0" strike="noStrike" spc="-1">
              <a:solidFill>
                <a:srgbClr val="000000"/>
              </a:solidFill>
              <a:latin typeface="Calibri"/>
            </a:endParaRPr>
          </a:p>
        </p:txBody>
      </p:sp>
      <p:sp>
        <p:nvSpPr>
          <p:cNvPr id="6" name="PlaceHolder 2"/>
          <p:cNvSpPr>
            <a:spLocks noGrp="1"/>
          </p:cNvSpPr>
          <p:nvPr>
            <p:ph type="dt"/>
          </p:nvPr>
        </p:nvSpPr>
        <p:spPr>
          <a:xfrm>
            <a:off x="838080" y="6356520"/>
            <a:ext cx="2742840" cy="364680"/>
          </a:xfrm>
          <a:prstGeom prst="rect">
            <a:avLst/>
          </a:prstGeom>
        </p:spPr>
        <p:txBody>
          <a:bodyPr lIns="83721" tIns="43314" rIns="83721" bIns="43314" anchor="ctr"/>
          <a:lstStyle/>
          <a:p>
            <a:pPr>
              <a:lnSpc>
                <a:spcPct val="100000"/>
              </a:lnSpc>
            </a:pPr>
            <a:fld id="{2A36C61B-C3C1-45B8-B92F-C998F76D1186}" type="datetime">
              <a:rPr lang="fr-FR" sz="1200" b="0" strike="noStrike" spc="-1">
                <a:solidFill>
                  <a:srgbClr val="8B8B8B"/>
                </a:solidFill>
                <a:latin typeface="Calibri"/>
              </a:rPr>
              <a:t>05/12/2023</a:t>
            </a:fld>
            <a:endParaRPr lang="fr-FR" sz="1200" b="0" strike="noStrike" spc="-1" dirty="0">
              <a:latin typeface="Times New Roman"/>
            </a:endParaRPr>
          </a:p>
        </p:txBody>
      </p:sp>
      <p:sp>
        <p:nvSpPr>
          <p:cNvPr id="2" name="PlaceHolder 3"/>
          <p:cNvSpPr>
            <a:spLocks noGrp="1"/>
          </p:cNvSpPr>
          <p:nvPr>
            <p:ph type="ftr"/>
          </p:nvPr>
        </p:nvSpPr>
        <p:spPr>
          <a:xfrm>
            <a:off x="4038484" y="6356520"/>
            <a:ext cx="4114440" cy="364680"/>
          </a:xfrm>
          <a:prstGeom prst="rect">
            <a:avLst/>
          </a:prstGeom>
        </p:spPr>
        <p:txBody>
          <a:bodyPr lIns="83721" tIns="43314" rIns="83721" bIns="43314" anchor="ctr"/>
          <a:lstStyle/>
          <a:p>
            <a:endParaRPr lang="fr-FR" sz="2400" b="0" strike="noStrike" spc="-1" dirty="0">
              <a:latin typeface="Times New Roman"/>
            </a:endParaRPr>
          </a:p>
        </p:txBody>
      </p:sp>
      <p:sp>
        <p:nvSpPr>
          <p:cNvPr id="3" name="PlaceHolder 4"/>
          <p:cNvSpPr>
            <a:spLocks noGrp="1"/>
          </p:cNvSpPr>
          <p:nvPr>
            <p:ph type="sldNum"/>
          </p:nvPr>
        </p:nvSpPr>
        <p:spPr>
          <a:xfrm>
            <a:off x="8610480" y="6356520"/>
            <a:ext cx="2742840" cy="364680"/>
          </a:xfrm>
          <a:prstGeom prst="rect">
            <a:avLst/>
          </a:prstGeom>
        </p:spPr>
        <p:txBody>
          <a:bodyPr lIns="83721" tIns="43314" rIns="83721" bIns="43314" anchor="ctr"/>
          <a:lstStyle/>
          <a:p>
            <a:pPr algn="r">
              <a:lnSpc>
                <a:spcPct val="100000"/>
              </a:lnSpc>
            </a:pPr>
            <a:fld id="{4119EC3D-54F0-4C7B-8CC8-65884C3FEAB2}" type="slidenum">
              <a:rPr lang="fr-FR" sz="1200" b="0" strike="noStrike" spc="-1">
                <a:solidFill>
                  <a:srgbClr val="8B8B8B"/>
                </a:solidFill>
                <a:latin typeface="Calibri"/>
              </a:rPr>
              <a:t>‹N°›</a:t>
            </a:fld>
            <a:endParaRPr lang="fr-FR" sz="1200" b="0" strike="noStrike" spc="-1" dirty="0">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2800" b="0" strike="noStrike" spc="-1">
                <a:solidFill>
                  <a:srgbClr val="000000"/>
                </a:solidFill>
                <a:latin typeface="Calibri"/>
              </a:rPr>
              <a:t>Cliquez pour éditer le format du plan de texte</a:t>
            </a:r>
          </a:p>
          <a:p>
            <a:pPr marL="785847" lvl="1" indent="-294443">
              <a:spcBef>
                <a:spcPts val="1135"/>
              </a:spcBef>
              <a:buClr>
                <a:srgbClr val="000000"/>
              </a:buClr>
              <a:buSzPct val="75000"/>
              <a:buFont typeface="Symbol" charset="2"/>
              <a:buChar char=""/>
            </a:pPr>
            <a:r>
              <a:rPr lang="fr-FR" sz="2000" b="0" strike="noStrike" spc="-1">
                <a:solidFill>
                  <a:srgbClr val="000000"/>
                </a:solidFill>
                <a:latin typeface="Calibri"/>
              </a:rPr>
              <a:t>Second niveau de plan</a:t>
            </a:r>
          </a:p>
          <a:p>
            <a:pPr marL="1177887" lvl="2" indent="-262157">
              <a:spcBef>
                <a:spcPts val="851"/>
              </a:spcBef>
              <a:buClr>
                <a:srgbClr val="000000"/>
              </a:buClr>
              <a:buSzPct val="45000"/>
              <a:buFont typeface="Wingdings" charset="2"/>
              <a:buChar char=""/>
            </a:pPr>
            <a:r>
              <a:rPr lang="fr-FR" sz="1900" b="0" strike="noStrike" spc="-1">
                <a:solidFill>
                  <a:srgbClr val="000000"/>
                </a:solidFill>
                <a:latin typeface="Calibri"/>
              </a:rPr>
              <a:t>Troisième niveau de plan</a:t>
            </a:r>
          </a:p>
          <a:p>
            <a:pPr marL="1570887" lvl="3" indent="-196622">
              <a:spcBef>
                <a:spcPts val="567"/>
              </a:spcBef>
              <a:buClr>
                <a:srgbClr val="000000"/>
              </a:buClr>
              <a:buSzPct val="75000"/>
              <a:buFont typeface="Symbol" charset="2"/>
              <a:buChar char=""/>
            </a:pPr>
            <a:r>
              <a:rPr lang="fr-FR" sz="1900" b="0" strike="noStrike" spc="-1">
                <a:solidFill>
                  <a:srgbClr val="000000"/>
                </a:solidFill>
                <a:latin typeface="Calibri"/>
              </a:rPr>
              <a:t>Quatrième niveau de plan</a:t>
            </a:r>
          </a:p>
          <a:p>
            <a:pPr marL="1963858" lvl="4" indent="-196622">
              <a:spcBef>
                <a:spcPts val="283"/>
              </a:spcBef>
              <a:buClr>
                <a:srgbClr val="000000"/>
              </a:buClr>
              <a:buSzPct val="45000"/>
              <a:buFont typeface="Wingdings" charset="2"/>
              <a:buChar char=""/>
            </a:pPr>
            <a:r>
              <a:rPr lang="fr-FR" sz="2000" b="0" strike="noStrike" spc="-1">
                <a:solidFill>
                  <a:srgbClr val="000000"/>
                </a:solidFill>
                <a:latin typeface="Calibri"/>
              </a:rPr>
              <a:t>Cinquième niveau de plan</a:t>
            </a:r>
          </a:p>
          <a:p>
            <a:pPr marL="2356049" lvl="5" indent="-196622">
              <a:spcBef>
                <a:spcPts val="283"/>
              </a:spcBef>
              <a:buClr>
                <a:srgbClr val="000000"/>
              </a:buClr>
              <a:buSzPct val="45000"/>
              <a:buFont typeface="Wingdings" charset="2"/>
              <a:buChar char=""/>
            </a:pPr>
            <a:r>
              <a:rPr lang="fr-FR" sz="2000" b="0" strike="noStrike" spc="-1">
                <a:solidFill>
                  <a:srgbClr val="000000"/>
                </a:solidFill>
                <a:latin typeface="Calibri"/>
              </a:rPr>
              <a:t>Sixième niveau de plan</a:t>
            </a:r>
          </a:p>
          <a:p>
            <a:pPr marL="2748506" lvl="6" indent="-196622">
              <a:spcBef>
                <a:spcPts val="283"/>
              </a:spcBef>
              <a:buClr>
                <a:srgbClr val="000000"/>
              </a:buClr>
              <a:buSzPct val="45000"/>
              <a:buFont typeface="Wingdings" charset="2"/>
              <a:buChar char=""/>
            </a:pPr>
            <a:r>
              <a:rPr lang="fr-FR" sz="20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a:lvl1pPr marL="575986" indent="-431989">
        <a:spcBef>
          <a:spcPts val="1889"/>
        </a:spcBef>
        <a:buClr>
          <a:srgbClr val="000000"/>
        </a:buClr>
        <a:buSzPct val="45000"/>
        <a:buFont typeface="Wingdings" charset="2"/>
        <a:buChar char=""/>
        <a:defRPr/>
      </a:lvl1pPr>
    </p:bodyStyle>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8EB05BB-2DB8-53BB-5633-01E24A828C03}"/>
              </a:ext>
            </a:extLst>
          </p:cNvPr>
          <p:cNvSpPr>
            <a:spLocks noGrp="1"/>
          </p:cNvSpPr>
          <p:nvPr>
            <p:ph type="title"/>
          </p:nvPr>
        </p:nvSpPr>
        <p:spPr>
          <a:xfrm>
            <a:off x="838200" y="365129"/>
            <a:ext cx="10515600" cy="1325563"/>
          </a:xfrm>
          <a:prstGeom prst="rect">
            <a:avLst/>
          </a:prstGeom>
        </p:spPr>
        <p:txBody>
          <a:bodyPr vert="horz" lIns="91350" tIns="45718" rIns="91350" bIns="45718"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A4EF6CF-42AA-36F8-AC72-7D12D96F2553}"/>
              </a:ext>
            </a:extLst>
          </p:cNvPr>
          <p:cNvSpPr>
            <a:spLocks noGrp="1"/>
          </p:cNvSpPr>
          <p:nvPr>
            <p:ph type="body" idx="1"/>
          </p:nvPr>
        </p:nvSpPr>
        <p:spPr>
          <a:xfrm>
            <a:off x="838200" y="1825625"/>
            <a:ext cx="10515600" cy="4351339"/>
          </a:xfrm>
          <a:prstGeom prst="rect">
            <a:avLst/>
          </a:prstGeom>
        </p:spPr>
        <p:txBody>
          <a:bodyPr vert="horz" lIns="91350" tIns="45718" rIns="91350" bIns="45718"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760573E-6B41-F6AE-2CF5-BF3237F05B64}"/>
              </a:ext>
            </a:extLst>
          </p:cNvPr>
          <p:cNvSpPr>
            <a:spLocks noGrp="1"/>
          </p:cNvSpPr>
          <p:nvPr>
            <p:ph type="dt" sz="half" idx="2"/>
          </p:nvPr>
        </p:nvSpPr>
        <p:spPr>
          <a:xfrm>
            <a:off x="838200" y="6357844"/>
            <a:ext cx="2743200" cy="365125"/>
          </a:xfrm>
          <a:prstGeom prst="rect">
            <a:avLst/>
          </a:prstGeom>
        </p:spPr>
        <p:txBody>
          <a:bodyPr vert="horz" lIns="91350" tIns="45718" rIns="91350" bIns="45718" rtlCol="0" anchor="ctr"/>
          <a:lstStyle>
            <a:lvl1pPr algn="l">
              <a:defRPr sz="1200">
                <a:solidFill>
                  <a:schemeClr val="tx1">
                    <a:tint val="75000"/>
                  </a:schemeClr>
                </a:solidFill>
              </a:defRPr>
            </a:lvl1pPr>
          </a:lstStyle>
          <a:p>
            <a:pPr defTabSz="913380"/>
            <a:fld id="{8EA2B407-E549-42B4-9757-B1F48E348998}" type="datetimeFigureOut">
              <a:rPr lang="fr-FR" smtClean="0">
                <a:solidFill>
                  <a:prstClr val="black">
                    <a:tint val="75000"/>
                  </a:prstClr>
                </a:solidFill>
              </a:rPr>
              <a:pPr defTabSz="913380"/>
              <a:t>05/12/2023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EEB82D5A-3451-09C3-0CC8-5CFD2AA764C8}"/>
              </a:ext>
            </a:extLst>
          </p:cNvPr>
          <p:cNvSpPr>
            <a:spLocks noGrp="1"/>
          </p:cNvSpPr>
          <p:nvPr>
            <p:ph type="ftr" sz="quarter" idx="3"/>
          </p:nvPr>
        </p:nvSpPr>
        <p:spPr>
          <a:xfrm>
            <a:off x="4038600" y="6357844"/>
            <a:ext cx="4114800" cy="365125"/>
          </a:xfrm>
          <a:prstGeom prst="rect">
            <a:avLst/>
          </a:prstGeom>
        </p:spPr>
        <p:txBody>
          <a:bodyPr vert="horz" lIns="91350" tIns="45718" rIns="91350" bIns="45718" rtlCol="0" anchor="ctr"/>
          <a:lstStyle>
            <a:lvl1pPr algn="ctr">
              <a:defRPr sz="1200">
                <a:solidFill>
                  <a:schemeClr val="tx1">
                    <a:tint val="75000"/>
                  </a:schemeClr>
                </a:solidFill>
              </a:defRPr>
            </a:lvl1pPr>
          </a:lstStyle>
          <a:p>
            <a:pPr defTabSz="913380"/>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58C8D763-9DED-519F-5A03-C73466A0E1AF}"/>
              </a:ext>
            </a:extLst>
          </p:cNvPr>
          <p:cNvSpPr>
            <a:spLocks noGrp="1"/>
          </p:cNvSpPr>
          <p:nvPr>
            <p:ph type="sldNum" sz="quarter" idx="4"/>
          </p:nvPr>
        </p:nvSpPr>
        <p:spPr>
          <a:xfrm>
            <a:off x="8610600" y="6357844"/>
            <a:ext cx="2743200" cy="365125"/>
          </a:xfrm>
          <a:prstGeom prst="rect">
            <a:avLst/>
          </a:prstGeom>
        </p:spPr>
        <p:txBody>
          <a:bodyPr vert="horz" lIns="91350" tIns="45718" rIns="91350" bIns="45718" rtlCol="0" anchor="ctr"/>
          <a:lstStyle>
            <a:lvl1pPr algn="r">
              <a:defRPr sz="1200">
                <a:solidFill>
                  <a:schemeClr val="tx1">
                    <a:tint val="75000"/>
                  </a:schemeClr>
                </a:solidFill>
              </a:defRPr>
            </a:lvl1pPr>
          </a:lstStyle>
          <a:p>
            <a:pPr defTabSz="913380"/>
            <a:fld id="{CEE4A99B-A3D4-406A-8E4E-DD33D2EAE401}" type="slidenum">
              <a:rPr lang="fr-FR" smtClean="0">
                <a:solidFill>
                  <a:prstClr val="black">
                    <a:tint val="75000"/>
                  </a:prstClr>
                </a:solidFill>
              </a:rPr>
              <a:pPr defTabSz="913380"/>
              <a:t>‹N°›</a:t>
            </a:fld>
            <a:endParaRPr lang="fr-FR">
              <a:solidFill>
                <a:prstClr val="black">
                  <a:tint val="75000"/>
                </a:prstClr>
              </a:solidFill>
            </a:endParaRPr>
          </a:p>
        </p:txBody>
      </p:sp>
    </p:spTree>
    <p:extLst>
      <p:ext uri="{BB962C8B-B14F-4D97-AF65-F5344CB8AC3E}">
        <p14:creationId xmlns:p14="http://schemas.microsoft.com/office/powerpoint/2010/main" val="314219404"/>
      </p:ext>
    </p:extLst>
  </p:cSld>
  <p:clrMap bg1="lt1" tx1="dk1" bg2="lt2" tx2="dk2" accent1="accent1" accent2="accent2" accent3="accent3" accent4="accent4" accent5="accent5" accent6="accent6" hlink="hlink" folHlink="folHlink"/>
  <p:sldLayoutIdLst>
    <p:sldLayoutId id="2147483971" r:id="rId1"/>
  </p:sldLayoutIdLst>
  <p:txStyles>
    <p:titleStyle>
      <a:lvl1pPr algn="l" defTabSz="91338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360" indent="-228360" algn="l" defTabSz="91338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078" indent="-228360" algn="l" defTabSz="913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738" indent="-228360" algn="l" defTabSz="913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40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063"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178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847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16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1878"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fr-FR"/>
      </a:defPPr>
      <a:lvl1pPr marL="0" algn="l" defTabSz="913380" rtl="0" eaLnBrk="1" latinLnBrk="0" hangingPunct="1">
        <a:defRPr sz="1900" kern="1200">
          <a:solidFill>
            <a:schemeClr val="tx1"/>
          </a:solidFill>
          <a:latin typeface="+mn-lt"/>
          <a:ea typeface="+mn-ea"/>
          <a:cs typeface="+mn-cs"/>
        </a:defRPr>
      </a:lvl1pPr>
      <a:lvl2pPr marL="456663" algn="l" defTabSz="913380" rtl="0" eaLnBrk="1" latinLnBrk="0" hangingPunct="1">
        <a:defRPr sz="1900" kern="1200">
          <a:solidFill>
            <a:schemeClr val="tx1"/>
          </a:solidFill>
          <a:latin typeface="+mn-lt"/>
          <a:ea typeface="+mn-ea"/>
          <a:cs typeface="+mn-cs"/>
        </a:defRPr>
      </a:lvl2pPr>
      <a:lvl3pPr marL="913380" algn="l" defTabSz="913380" rtl="0" eaLnBrk="1" latinLnBrk="0" hangingPunct="1">
        <a:defRPr sz="1900" kern="1200">
          <a:solidFill>
            <a:schemeClr val="tx1"/>
          </a:solidFill>
          <a:latin typeface="+mn-lt"/>
          <a:ea typeface="+mn-ea"/>
          <a:cs typeface="+mn-cs"/>
        </a:defRPr>
      </a:lvl3pPr>
      <a:lvl4pPr marL="1370070" algn="l" defTabSz="913380" rtl="0" eaLnBrk="1" latinLnBrk="0" hangingPunct="1">
        <a:defRPr sz="1900" kern="1200">
          <a:solidFill>
            <a:schemeClr val="tx1"/>
          </a:solidFill>
          <a:latin typeface="+mn-lt"/>
          <a:ea typeface="+mn-ea"/>
          <a:cs typeface="+mn-cs"/>
        </a:defRPr>
      </a:lvl4pPr>
      <a:lvl5pPr marL="1826760" algn="l" defTabSz="913380" rtl="0" eaLnBrk="1" latinLnBrk="0" hangingPunct="1">
        <a:defRPr sz="1900" kern="1200">
          <a:solidFill>
            <a:schemeClr val="tx1"/>
          </a:solidFill>
          <a:latin typeface="+mn-lt"/>
          <a:ea typeface="+mn-ea"/>
          <a:cs typeface="+mn-cs"/>
        </a:defRPr>
      </a:lvl5pPr>
      <a:lvl6pPr marL="2283478" algn="l" defTabSz="913380" rtl="0" eaLnBrk="1" latinLnBrk="0" hangingPunct="1">
        <a:defRPr sz="1900" kern="1200">
          <a:solidFill>
            <a:schemeClr val="tx1"/>
          </a:solidFill>
          <a:latin typeface="+mn-lt"/>
          <a:ea typeface="+mn-ea"/>
          <a:cs typeface="+mn-cs"/>
        </a:defRPr>
      </a:lvl6pPr>
      <a:lvl7pPr marL="2740138" algn="l" defTabSz="913380" rtl="0" eaLnBrk="1" latinLnBrk="0" hangingPunct="1">
        <a:defRPr sz="1900" kern="1200">
          <a:solidFill>
            <a:schemeClr val="tx1"/>
          </a:solidFill>
          <a:latin typeface="+mn-lt"/>
          <a:ea typeface="+mn-ea"/>
          <a:cs typeface="+mn-cs"/>
        </a:defRPr>
      </a:lvl7pPr>
      <a:lvl8pPr marL="3196800" algn="l" defTabSz="913380" rtl="0" eaLnBrk="1" latinLnBrk="0" hangingPunct="1">
        <a:defRPr sz="1900" kern="1200">
          <a:solidFill>
            <a:schemeClr val="tx1"/>
          </a:solidFill>
          <a:latin typeface="+mn-lt"/>
          <a:ea typeface="+mn-ea"/>
          <a:cs typeface="+mn-cs"/>
        </a:defRPr>
      </a:lvl8pPr>
      <a:lvl9pPr marL="3653463" algn="l" defTabSz="913380" rtl="0" eaLnBrk="1" latinLnBrk="0" hangingPunct="1">
        <a:defRPr sz="19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bwMode="auto">
        <a:xfrm>
          <a:off x="0" y="0"/>
          <a:ext cx="0" cy="0"/>
          <a:chOff x="0" y="0"/>
          <a:chExt cx="0" cy="0"/>
        </a:xfrm>
      </p:grpSpPr>
      <p:sp>
        <p:nvSpPr>
          <p:cNvPr id="2" name="Espace réservé du titre 1"/>
          <p:cNvSpPr>
            <a:spLocks noGrp="1"/>
          </p:cNvSpPr>
          <p:nvPr>
            <p:ph type="title"/>
          </p:nvPr>
        </p:nvSpPr>
        <p:spPr bwMode="auto">
          <a:xfrm>
            <a:off x="558799" y="487680"/>
            <a:ext cx="11104399" cy="477465"/>
          </a:xfrm>
          <a:prstGeom prst="rect">
            <a:avLst/>
          </a:prstGeom>
        </p:spPr>
        <p:txBody>
          <a:bodyPr vert="horz" lIns="0" tIns="45720" rIns="0" bIns="45720" rtlCol="0" anchor="t">
            <a:noAutofit/>
          </a:bodyPr>
          <a:lstStyle/>
          <a:p>
            <a:pPr>
              <a:defRPr/>
            </a:pPr>
            <a:r>
              <a:rPr lang="fr-FR"/>
              <a:t>Modifiez le style du titre</a:t>
            </a:r>
            <a:endParaRPr/>
          </a:p>
        </p:txBody>
      </p:sp>
      <p:sp>
        <p:nvSpPr>
          <p:cNvPr id="3" name="Espace réservé du texte 2"/>
          <p:cNvSpPr>
            <a:spLocks noGrp="1"/>
          </p:cNvSpPr>
          <p:nvPr>
            <p:ph type="body" idx="1"/>
          </p:nvPr>
        </p:nvSpPr>
        <p:spPr bwMode="auto">
          <a:xfrm>
            <a:off x="558796" y="1827581"/>
            <a:ext cx="11104399" cy="4349382"/>
          </a:xfrm>
          <a:prstGeom prst="rect">
            <a:avLst/>
          </a:prstGeom>
        </p:spPr>
        <p:txBody>
          <a:bodyPr vert="horz" lIns="0" tIns="45720" rIns="0" bIns="45720" rtlCol="0">
            <a:normAutofit/>
          </a:bodyPr>
          <a:lstStyle/>
          <a:p>
            <a:pPr lvl="0">
              <a:defRPr/>
            </a:pPr>
            <a:r>
              <a:rPr lang="fr-FR"/>
              <a:t>Cliquez pour modifier les styles du texte du masque</a:t>
            </a:r>
            <a:endParaRPr/>
          </a:p>
        </p:txBody>
      </p:sp>
      <p:sp>
        <p:nvSpPr>
          <p:cNvPr id="5" name="Espace réservé du pied de page 4"/>
          <p:cNvSpPr>
            <a:spLocks noGrp="1"/>
          </p:cNvSpPr>
          <p:nvPr>
            <p:ph type="ftr" sz="quarter" idx="3"/>
          </p:nvPr>
        </p:nvSpPr>
        <p:spPr bwMode="auto">
          <a:xfrm>
            <a:off x="229517" y="6581472"/>
            <a:ext cx="3600000" cy="153618"/>
          </a:xfrm>
          <a:prstGeom prst="rect">
            <a:avLst/>
          </a:prstGeom>
        </p:spPr>
        <p:txBody>
          <a:bodyPr vert="horz" lIns="0" tIns="45720" rIns="0" bIns="45720" rtlCol="0" anchor="ctr"/>
          <a:lstStyle>
            <a:lvl1pPr marL="0" indent="0" algn="l">
              <a:buFont typeface="Arial"/>
              <a:buNone/>
              <a:defRPr lang="fr-FR" sz="800" b="1" i="0" cap="all" spc="0">
                <a:solidFill>
                  <a:schemeClr val="tx1"/>
                </a:solidFill>
                <a:latin typeface="Source Sans Pro Semibold"/>
                <a:ea typeface="+mn-ea"/>
                <a:cs typeface="Arial"/>
              </a:defRPr>
            </a:lvl1pPr>
          </a:lstStyle>
          <a:p>
            <a:pPr defTabSz="914400">
              <a:defRPr/>
            </a:pPr>
            <a:r>
              <a:rPr kern="0">
                <a:solidFill>
                  <a:srgbClr val="000000"/>
                </a:solidFill>
              </a:rPr>
              <a:t>Titre de la présentation   |  00 ⏤ 00 ⏤ 2023</a:t>
            </a:r>
          </a:p>
        </p:txBody>
      </p:sp>
      <p:sp>
        <p:nvSpPr>
          <p:cNvPr id="19" name="Espace réservé du numéro de diapositive 2"/>
          <p:cNvSpPr>
            <a:spLocks noGrp="1"/>
          </p:cNvSpPr>
          <p:nvPr>
            <p:ph type="sldNum" sz="quarter" idx="4"/>
          </p:nvPr>
        </p:nvSpPr>
        <p:spPr bwMode="auto">
          <a:xfrm>
            <a:off x="11663197" y="6470217"/>
            <a:ext cx="352330" cy="376129"/>
          </a:xfrm>
          <a:prstGeom prst="round2SameRect">
            <a:avLst>
              <a:gd name="adj1" fmla="val 0"/>
              <a:gd name="adj2" fmla="val 0"/>
            </a:avLst>
          </a:prstGeom>
          <a:ln w="9525">
            <a:noFill/>
          </a:ln>
        </p:spPr>
        <p:txBody>
          <a:bodyPr vert="horz" lIns="0" tIns="0" rIns="0" bIns="72000" rtlCol="0" anchor="ctr" anchorCtr="0"/>
          <a:lstStyle>
            <a:lvl1pPr algn="ctr">
              <a:defRPr sz="800" b="0" i="0">
                <a:solidFill>
                  <a:schemeClr val="tx1"/>
                </a:solidFill>
                <a:latin typeface="Paris2024 Semibold"/>
              </a:defRPr>
            </a:lvl1pPr>
          </a:lstStyle>
          <a:p>
            <a:pPr defTabSz="914400">
              <a:defRPr/>
            </a:pPr>
            <a:fld id="{B2815BCE-692A-084A-934E-C84199EC0CFE}" type="slidenum">
              <a:rPr lang="fr-FR" kern="0">
                <a:solidFill>
                  <a:srgbClr val="000000"/>
                </a:solidFill>
              </a:rPr>
              <a:pPr defTabSz="914400">
                <a:defRPr/>
              </a:pPr>
              <a:t>‹N°›</a:t>
            </a:fld>
            <a:endParaRPr lang="fr-FR" kern="0">
              <a:solidFill>
                <a:srgbClr val="000000"/>
              </a:solidFill>
            </a:endParaRPr>
          </a:p>
        </p:txBody>
      </p:sp>
      <p:sp>
        <p:nvSpPr>
          <p:cNvPr id="6" name="ZoneTexte 5"/>
          <p:cNvSpPr txBox="1"/>
          <p:nvPr/>
        </p:nvSpPr>
        <p:spPr bwMode="auto">
          <a:xfrm>
            <a:off x="11523663" y="0"/>
            <a:ext cx="698500" cy="106680"/>
          </a:xfrm>
          <a:prstGeom prst="rect">
            <a:avLst/>
          </a:prstGeom>
        </p:spPr>
        <p:txBody>
          <a:bodyPr horzOverflow="overflow" lIns="0" tIns="0" rIns="0" bIns="0">
            <a:spAutoFit/>
          </a:bodyPr>
          <a:lstStyle/>
          <a:p>
            <a:pPr defTabSz="914400">
              <a:defRPr/>
            </a:pPr>
            <a:r>
              <a:rPr lang="fr-FR" sz="700" kern="0">
                <a:solidFill>
                  <a:srgbClr val="006AFF"/>
                </a:solidFill>
                <a:latin typeface="Arial Black"/>
              </a:rPr>
              <a:t>C1-INTERNAL</a:t>
            </a:r>
            <a:endParaRPr sz="1800" kern="0">
              <a:solidFill>
                <a:srgbClr val="000000"/>
              </a:solidFill>
            </a:endParaRPr>
          </a:p>
        </p:txBody>
      </p:sp>
    </p:spTree>
  </p:cSld>
  <p:clrMap bg1="lt1" tx1="dk1" bg2="lt2" tx2="dk2" accent1="accent1" accent2="accent2" accent3="accent3" accent4="accent4" accent5="accent5" accent6="accent6" hlink="hlink" folHlink="folHlink"/>
  <p:sldLayoutIdLst>
    <p:sldLayoutId id="2147484164" r:id="rId1"/>
  </p:sldLayoutIdLst>
  <p:hf hdr="0" dt="0"/>
  <p:txStyles>
    <p:titleStyle>
      <a:lvl1pPr algn="l" defTabSz="914400">
        <a:lnSpc>
          <a:spcPct val="80000"/>
        </a:lnSpc>
        <a:spcBef>
          <a:spcPts val="0"/>
        </a:spcBef>
        <a:buNone/>
        <a:defRPr lang="fr-FR" sz="4000" b="1" i="1" cap="all">
          <a:solidFill>
            <a:schemeClr val="tx1"/>
          </a:solidFill>
          <a:latin typeface="Paris2024 Black"/>
          <a:ea typeface="+mj-ea"/>
          <a:cs typeface="+mj-cs"/>
        </a:defRPr>
      </a:lvl1pPr>
    </p:titleStyle>
    <p:bodyStyle>
      <a:lvl1pPr marL="0" indent="0" algn="l" defTabSz="914400">
        <a:lnSpc>
          <a:spcPct val="100000"/>
        </a:lnSpc>
        <a:spcBef>
          <a:spcPts val="0"/>
        </a:spcBef>
        <a:spcAft>
          <a:spcPts val="600"/>
        </a:spcAft>
        <a:buFont typeface="Arial"/>
        <a:buNone/>
        <a:defRPr sz="1400" b="0" i="0">
          <a:solidFill>
            <a:schemeClr val="tx1"/>
          </a:solidFill>
          <a:latin typeface="Source Sans Pro Light"/>
          <a:ea typeface="+mn-ea"/>
          <a:cs typeface="+mn-cs"/>
        </a:defRPr>
      </a:lvl1pPr>
      <a:lvl2pPr marL="0" indent="0" algn="l" defTabSz="914400">
        <a:lnSpc>
          <a:spcPct val="100000"/>
        </a:lnSpc>
        <a:spcBef>
          <a:spcPts val="0"/>
        </a:spcBef>
        <a:spcAft>
          <a:spcPts val="600"/>
        </a:spcAft>
        <a:buFont typeface="Arial"/>
        <a:buNone/>
        <a:defRPr sz="1600" b="0" i="0">
          <a:solidFill>
            <a:schemeClr val="tx1"/>
          </a:solidFill>
          <a:latin typeface="Source Sans Pro Light"/>
          <a:ea typeface="+mn-ea"/>
          <a:cs typeface="+mn-cs"/>
        </a:defRPr>
      </a:lvl2pPr>
      <a:lvl3pPr marL="0" indent="0" algn="l" defTabSz="914400">
        <a:lnSpc>
          <a:spcPct val="100000"/>
        </a:lnSpc>
        <a:spcBef>
          <a:spcPts val="0"/>
        </a:spcBef>
        <a:spcAft>
          <a:spcPts val="600"/>
        </a:spcAft>
        <a:buFont typeface="Arial"/>
        <a:buNone/>
        <a:defRPr sz="1600" b="0" i="0">
          <a:solidFill>
            <a:schemeClr val="tx1"/>
          </a:solidFill>
          <a:latin typeface="Source Sans Pro Light"/>
          <a:ea typeface="+mn-ea"/>
          <a:cs typeface="+mn-cs"/>
        </a:defRPr>
      </a:lvl3pPr>
      <a:lvl4pPr marL="0" indent="0" algn="l" defTabSz="914400">
        <a:lnSpc>
          <a:spcPct val="100000"/>
        </a:lnSpc>
        <a:spcBef>
          <a:spcPts val="0"/>
        </a:spcBef>
        <a:spcAft>
          <a:spcPts val="600"/>
        </a:spcAft>
        <a:buFont typeface="Arial"/>
        <a:buNone/>
        <a:defRPr sz="1600" b="0" i="0">
          <a:solidFill>
            <a:schemeClr val="tx1"/>
          </a:solidFill>
          <a:latin typeface="Source Sans Pro Light"/>
          <a:ea typeface="+mn-ea"/>
          <a:cs typeface="+mn-cs"/>
        </a:defRPr>
      </a:lvl4pPr>
      <a:lvl5pPr marL="0" indent="0" algn="l" defTabSz="914400">
        <a:lnSpc>
          <a:spcPct val="100000"/>
        </a:lnSpc>
        <a:spcBef>
          <a:spcPts val="0"/>
        </a:spcBef>
        <a:spcAft>
          <a:spcPts val="600"/>
        </a:spcAft>
        <a:buFont typeface="Arial"/>
        <a:buNone/>
        <a:defRPr sz="1600" b="0" i="0">
          <a:solidFill>
            <a:schemeClr val="tx1"/>
          </a:solidFill>
          <a:latin typeface="Source Sans Pro Ligh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bwMode="auto">
        <a:xfrm>
          <a:off x="0" y="0"/>
          <a:ext cx="0" cy="0"/>
          <a:chOff x="0" y="0"/>
          <a:chExt cx="0" cy="0"/>
        </a:xfrm>
      </p:grpSpPr>
      <p:sp>
        <p:nvSpPr>
          <p:cNvPr id="2" name="Espace réservé du titre 1"/>
          <p:cNvSpPr>
            <a:spLocks noGrp="1"/>
          </p:cNvSpPr>
          <p:nvPr>
            <p:ph type="title"/>
          </p:nvPr>
        </p:nvSpPr>
        <p:spPr bwMode="auto">
          <a:xfrm>
            <a:off x="558799" y="487680"/>
            <a:ext cx="11104399" cy="477465"/>
          </a:xfrm>
          <a:prstGeom prst="rect">
            <a:avLst/>
          </a:prstGeom>
        </p:spPr>
        <p:txBody>
          <a:bodyPr vert="horz" lIns="0" tIns="45720" rIns="0" bIns="45720" rtlCol="0" anchor="t">
            <a:noAutofit/>
          </a:bodyPr>
          <a:lstStyle/>
          <a:p>
            <a:pPr>
              <a:defRPr/>
            </a:pPr>
            <a:r>
              <a:rPr lang="fr-FR"/>
              <a:t>Modifiez le style du titre</a:t>
            </a:r>
            <a:endParaRPr/>
          </a:p>
        </p:txBody>
      </p:sp>
      <p:sp>
        <p:nvSpPr>
          <p:cNvPr id="3" name="Espace réservé du texte 2"/>
          <p:cNvSpPr>
            <a:spLocks noGrp="1"/>
          </p:cNvSpPr>
          <p:nvPr>
            <p:ph type="body" idx="1"/>
          </p:nvPr>
        </p:nvSpPr>
        <p:spPr bwMode="auto">
          <a:xfrm>
            <a:off x="558796" y="1827581"/>
            <a:ext cx="11104399" cy="4349382"/>
          </a:xfrm>
          <a:prstGeom prst="rect">
            <a:avLst/>
          </a:prstGeom>
        </p:spPr>
        <p:txBody>
          <a:bodyPr vert="horz" lIns="0" tIns="45720" rIns="0" bIns="45720" rtlCol="0">
            <a:normAutofit/>
          </a:bodyPr>
          <a:lstStyle/>
          <a:p>
            <a:pPr lvl="0">
              <a:defRPr/>
            </a:pPr>
            <a:r>
              <a:rPr lang="fr-FR"/>
              <a:t>Cliquez pour modifier les styles du texte du masque</a:t>
            </a:r>
            <a:endParaRPr/>
          </a:p>
        </p:txBody>
      </p:sp>
      <p:sp>
        <p:nvSpPr>
          <p:cNvPr id="5" name="Espace réservé du pied de page 4"/>
          <p:cNvSpPr>
            <a:spLocks noGrp="1"/>
          </p:cNvSpPr>
          <p:nvPr>
            <p:ph type="ftr" sz="quarter" idx="3"/>
          </p:nvPr>
        </p:nvSpPr>
        <p:spPr bwMode="auto">
          <a:xfrm>
            <a:off x="229517" y="6581472"/>
            <a:ext cx="3600000" cy="153618"/>
          </a:xfrm>
          <a:prstGeom prst="rect">
            <a:avLst/>
          </a:prstGeom>
        </p:spPr>
        <p:txBody>
          <a:bodyPr vert="horz" lIns="0" tIns="45720" rIns="0" bIns="45720" rtlCol="0" anchor="ctr"/>
          <a:lstStyle>
            <a:lvl1pPr marL="0" indent="0" algn="l">
              <a:buFont typeface="Arial"/>
              <a:buNone/>
              <a:defRPr lang="fr-FR" sz="800" b="1" i="0" cap="all" spc="0">
                <a:solidFill>
                  <a:schemeClr val="tx1"/>
                </a:solidFill>
                <a:latin typeface="Source Sans Pro Semibold"/>
                <a:ea typeface="+mn-ea"/>
                <a:cs typeface="Arial"/>
              </a:defRPr>
            </a:lvl1pPr>
          </a:lstStyle>
          <a:p>
            <a:pPr defTabSz="914400">
              <a:defRPr/>
            </a:pPr>
            <a:r>
              <a:rPr kern="0">
                <a:solidFill>
                  <a:srgbClr val="000000"/>
                </a:solidFill>
              </a:rPr>
              <a:t>Titre de la présentation   |  00 ⏤ 00 ⏤ 2023</a:t>
            </a:r>
          </a:p>
        </p:txBody>
      </p:sp>
      <p:sp>
        <p:nvSpPr>
          <p:cNvPr id="19" name="Espace réservé du numéro de diapositive 2"/>
          <p:cNvSpPr>
            <a:spLocks noGrp="1"/>
          </p:cNvSpPr>
          <p:nvPr>
            <p:ph type="sldNum" sz="quarter" idx="4"/>
          </p:nvPr>
        </p:nvSpPr>
        <p:spPr bwMode="auto">
          <a:xfrm>
            <a:off x="11663197" y="6470217"/>
            <a:ext cx="352330" cy="376129"/>
          </a:xfrm>
          <a:prstGeom prst="round2SameRect">
            <a:avLst>
              <a:gd name="adj1" fmla="val 0"/>
              <a:gd name="adj2" fmla="val 0"/>
            </a:avLst>
          </a:prstGeom>
          <a:ln w="9525">
            <a:noFill/>
          </a:ln>
        </p:spPr>
        <p:txBody>
          <a:bodyPr vert="horz" lIns="0" tIns="0" rIns="0" bIns="72000" rtlCol="0" anchor="ctr" anchorCtr="0"/>
          <a:lstStyle>
            <a:lvl1pPr algn="ctr">
              <a:defRPr sz="800" b="0" i="0">
                <a:solidFill>
                  <a:schemeClr val="tx1"/>
                </a:solidFill>
                <a:latin typeface="Paris2024 Semibold"/>
              </a:defRPr>
            </a:lvl1pPr>
          </a:lstStyle>
          <a:p>
            <a:pPr defTabSz="914400">
              <a:defRPr/>
            </a:pPr>
            <a:fld id="{B2815BCE-692A-084A-934E-C84199EC0CFE}" type="slidenum">
              <a:rPr lang="fr-FR" kern="0">
                <a:solidFill>
                  <a:srgbClr val="000000"/>
                </a:solidFill>
              </a:rPr>
              <a:pPr defTabSz="914400">
                <a:defRPr/>
              </a:pPr>
              <a:t>‹N°›</a:t>
            </a:fld>
            <a:endParaRPr lang="fr-FR" kern="0">
              <a:solidFill>
                <a:srgbClr val="000000"/>
              </a:solidFill>
            </a:endParaRPr>
          </a:p>
        </p:txBody>
      </p:sp>
      <p:sp>
        <p:nvSpPr>
          <p:cNvPr id="6" name="ZoneTexte 5"/>
          <p:cNvSpPr txBox="1"/>
          <p:nvPr/>
        </p:nvSpPr>
        <p:spPr bwMode="auto">
          <a:xfrm>
            <a:off x="11523663" y="0"/>
            <a:ext cx="698500" cy="106680"/>
          </a:xfrm>
          <a:prstGeom prst="rect">
            <a:avLst/>
          </a:prstGeom>
        </p:spPr>
        <p:txBody>
          <a:bodyPr horzOverflow="overflow" lIns="0" tIns="0" rIns="0" bIns="0">
            <a:spAutoFit/>
          </a:bodyPr>
          <a:lstStyle/>
          <a:p>
            <a:pPr defTabSz="914400">
              <a:defRPr/>
            </a:pPr>
            <a:r>
              <a:rPr lang="fr-FR" sz="700" kern="0">
                <a:solidFill>
                  <a:srgbClr val="006AFF"/>
                </a:solidFill>
                <a:latin typeface="Arial Black"/>
              </a:rPr>
              <a:t>C1-INTERNAL</a:t>
            </a:r>
            <a:endParaRPr sz="1800" kern="0">
              <a:solidFill>
                <a:srgbClr val="000000"/>
              </a:solidFill>
            </a:endParaRPr>
          </a:p>
        </p:txBody>
      </p:sp>
    </p:spTree>
  </p:cSld>
  <p:clrMap bg1="lt1" tx1="dk1" bg2="lt2" tx2="dk2" accent1="accent1" accent2="accent2" accent3="accent3" accent4="accent4" accent5="accent5" accent6="accent6" hlink="hlink" folHlink="folHlink"/>
  <p:sldLayoutIdLst>
    <p:sldLayoutId id="2147484166" r:id="rId1"/>
  </p:sldLayoutIdLst>
  <p:hf hdr="0" dt="0"/>
  <p:txStyles>
    <p:titleStyle>
      <a:lvl1pPr algn="l" defTabSz="914400">
        <a:lnSpc>
          <a:spcPct val="80000"/>
        </a:lnSpc>
        <a:spcBef>
          <a:spcPts val="0"/>
        </a:spcBef>
        <a:buNone/>
        <a:defRPr lang="fr-FR" sz="4000" b="1" i="1" cap="all">
          <a:solidFill>
            <a:schemeClr val="tx1"/>
          </a:solidFill>
          <a:latin typeface="Paris2024 Black"/>
          <a:ea typeface="+mj-ea"/>
          <a:cs typeface="+mj-cs"/>
        </a:defRPr>
      </a:lvl1pPr>
    </p:titleStyle>
    <p:bodyStyle>
      <a:lvl1pPr marL="0" indent="0" algn="l" defTabSz="914400">
        <a:lnSpc>
          <a:spcPct val="100000"/>
        </a:lnSpc>
        <a:spcBef>
          <a:spcPts val="0"/>
        </a:spcBef>
        <a:spcAft>
          <a:spcPts val="600"/>
        </a:spcAft>
        <a:buFont typeface="Arial"/>
        <a:buNone/>
        <a:defRPr sz="1400" b="0" i="0">
          <a:solidFill>
            <a:schemeClr val="tx1"/>
          </a:solidFill>
          <a:latin typeface="Source Sans Pro Light"/>
          <a:ea typeface="+mn-ea"/>
          <a:cs typeface="+mn-cs"/>
        </a:defRPr>
      </a:lvl1pPr>
      <a:lvl2pPr marL="0" indent="0" algn="l" defTabSz="914400">
        <a:lnSpc>
          <a:spcPct val="100000"/>
        </a:lnSpc>
        <a:spcBef>
          <a:spcPts val="0"/>
        </a:spcBef>
        <a:spcAft>
          <a:spcPts val="600"/>
        </a:spcAft>
        <a:buFont typeface="Arial"/>
        <a:buNone/>
        <a:defRPr sz="1600" b="0" i="0">
          <a:solidFill>
            <a:schemeClr val="tx1"/>
          </a:solidFill>
          <a:latin typeface="Source Sans Pro Light"/>
          <a:ea typeface="+mn-ea"/>
          <a:cs typeface="+mn-cs"/>
        </a:defRPr>
      </a:lvl2pPr>
      <a:lvl3pPr marL="0" indent="0" algn="l" defTabSz="914400">
        <a:lnSpc>
          <a:spcPct val="100000"/>
        </a:lnSpc>
        <a:spcBef>
          <a:spcPts val="0"/>
        </a:spcBef>
        <a:spcAft>
          <a:spcPts val="600"/>
        </a:spcAft>
        <a:buFont typeface="Arial"/>
        <a:buNone/>
        <a:defRPr sz="1600" b="0" i="0">
          <a:solidFill>
            <a:schemeClr val="tx1"/>
          </a:solidFill>
          <a:latin typeface="Source Sans Pro Light"/>
          <a:ea typeface="+mn-ea"/>
          <a:cs typeface="+mn-cs"/>
        </a:defRPr>
      </a:lvl3pPr>
      <a:lvl4pPr marL="0" indent="0" algn="l" defTabSz="914400">
        <a:lnSpc>
          <a:spcPct val="100000"/>
        </a:lnSpc>
        <a:spcBef>
          <a:spcPts val="0"/>
        </a:spcBef>
        <a:spcAft>
          <a:spcPts val="600"/>
        </a:spcAft>
        <a:buFont typeface="Arial"/>
        <a:buNone/>
        <a:defRPr sz="1600" b="0" i="0">
          <a:solidFill>
            <a:schemeClr val="tx1"/>
          </a:solidFill>
          <a:latin typeface="Source Sans Pro Light"/>
          <a:ea typeface="+mn-ea"/>
          <a:cs typeface="+mn-cs"/>
        </a:defRPr>
      </a:lvl4pPr>
      <a:lvl5pPr marL="0" indent="0" algn="l" defTabSz="914400">
        <a:lnSpc>
          <a:spcPct val="100000"/>
        </a:lnSpc>
        <a:spcBef>
          <a:spcPts val="0"/>
        </a:spcBef>
        <a:spcAft>
          <a:spcPts val="600"/>
        </a:spcAft>
        <a:buFont typeface="Arial"/>
        <a:buNone/>
        <a:defRPr sz="1600" b="0" i="0">
          <a:solidFill>
            <a:schemeClr val="tx1"/>
          </a:solidFill>
          <a:latin typeface="Source Sans Pro Ligh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bwMode="auto">
        <a:xfrm>
          <a:off x="0" y="0"/>
          <a:ext cx="0" cy="0"/>
          <a:chOff x="0" y="0"/>
          <a:chExt cx="0" cy="0"/>
        </a:xfrm>
      </p:grpSpPr>
      <p:sp>
        <p:nvSpPr>
          <p:cNvPr id="2" name="Espace réservé du titre 1"/>
          <p:cNvSpPr>
            <a:spLocks noGrp="1"/>
          </p:cNvSpPr>
          <p:nvPr>
            <p:ph type="title"/>
          </p:nvPr>
        </p:nvSpPr>
        <p:spPr bwMode="auto">
          <a:xfrm>
            <a:off x="558799" y="487680"/>
            <a:ext cx="11104399" cy="477465"/>
          </a:xfrm>
          <a:prstGeom prst="rect">
            <a:avLst/>
          </a:prstGeom>
        </p:spPr>
        <p:txBody>
          <a:bodyPr vert="horz" lIns="0" tIns="45720" rIns="0" bIns="45720" rtlCol="0" anchor="t">
            <a:noAutofit/>
          </a:bodyPr>
          <a:lstStyle/>
          <a:p>
            <a:pPr>
              <a:defRPr/>
            </a:pPr>
            <a:r>
              <a:rPr lang="fr-FR"/>
              <a:t>Modifiez le style du titre</a:t>
            </a:r>
            <a:endParaRPr/>
          </a:p>
        </p:txBody>
      </p:sp>
      <p:sp>
        <p:nvSpPr>
          <p:cNvPr id="3" name="Espace réservé du texte 2"/>
          <p:cNvSpPr>
            <a:spLocks noGrp="1"/>
          </p:cNvSpPr>
          <p:nvPr>
            <p:ph type="body" idx="1"/>
          </p:nvPr>
        </p:nvSpPr>
        <p:spPr bwMode="auto">
          <a:xfrm>
            <a:off x="558796" y="1827581"/>
            <a:ext cx="11104399" cy="4349382"/>
          </a:xfrm>
          <a:prstGeom prst="rect">
            <a:avLst/>
          </a:prstGeom>
        </p:spPr>
        <p:txBody>
          <a:bodyPr vert="horz" lIns="0" tIns="45720" rIns="0" bIns="45720" rtlCol="0">
            <a:normAutofit/>
          </a:bodyPr>
          <a:lstStyle/>
          <a:p>
            <a:pPr lvl="0">
              <a:defRPr/>
            </a:pPr>
            <a:r>
              <a:rPr lang="fr-FR"/>
              <a:t>Cliquez pour modifier les styles du texte du masque</a:t>
            </a:r>
            <a:endParaRPr/>
          </a:p>
        </p:txBody>
      </p:sp>
      <p:sp>
        <p:nvSpPr>
          <p:cNvPr id="5" name="Espace réservé du pied de page 4"/>
          <p:cNvSpPr>
            <a:spLocks noGrp="1"/>
          </p:cNvSpPr>
          <p:nvPr>
            <p:ph type="ftr" sz="quarter" idx="3"/>
          </p:nvPr>
        </p:nvSpPr>
        <p:spPr bwMode="auto">
          <a:xfrm>
            <a:off x="229517" y="6581472"/>
            <a:ext cx="3600000" cy="153618"/>
          </a:xfrm>
          <a:prstGeom prst="rect">
            <a:avLst/>
          </a:prstGeom>
        </p:spPr>
        <p:txBody>
          <a:bodyPr vert="horz" lIns="0" tIns="45720" rIns="0" bIns="45720" rtlCol="0" anchor="ctr"/>
          <a:lstStyle>
            <a:lvl1pPr marL="0" indent="0" algn="l">
              <a:buFont typeface="Arial"/>
              <a:buNone/>
              <a:defRPr lang="fr-FR" sz="800" b="1" i="0" cap="all" spc="0">
                <a:solidFill>
                  <a:schemeClr val="tx1"/>
                </a:solidFill>
                <a:latin typeface="Source Sans Pro Semibold"/>
                <a:ea typeface="+mn-ea"/>
                <a:cs typeface="Arial"/>
              </a:defRPr>
            </a:lvl1pPr>
          </a:lstStyle>
          <a:p>
            <a:pPr defTabSz="914400">
              <a:defRPr/>
            </a:pPr>
            <a:r>
              <a:rPr kern="0">
                <a:solidFill>
                  <a:srgbClr val="000000"/>
                </a:solidFill>
              </a:rPr>
              <a:t>Titre de la présentation   |  00 ⏤ 00 ⏤ 2023</a:t>
            </a:r>
          </a:p>
        </p:txBody>
      </p:sp>
      <p:sp>
        <p:nvSpPr>
          <p:cNvPr id="19" name="Espace réservé du numéro de diapositive 2"/>
          <p:cNvSpPr>
            <a:spLocks noGrp="1"/>
          </p:cNvSpPr>
          <p:nvPr>
            <p:ph type="sldNum" sz="quarter" idx="4"/>
          </p:nvPr>
        </p:nvSpPr>
        <p:spPr bwMode="auto">
          <a:xfrm>
            <a:off x="11663197" y="6470217"/>
            <a:ext cx="352330" cy="376129"/>
          </a:xfrm>
          <a:prstGeom prst="round2SameRect">
            <a:avLst>
              <a:gd name="adj1" fmla="val 0"/>
              <a:gd name="adj2" fmla="val 0"/>
            </a:avLst>
          </a:prstGeom>
          <a:ln w="9525">
            <a:noFill/>
          </a:ln>
        </p:spPr>
        <p:txBody>
          <a:bodyPr vert="horz" lIns="0" tIns="0" rIns="0" bIns="72000" rtlCol="0" anchor="ctr" anchorCtr="0"/>
          <a:lstStyle>
            <a:lvl1pPr algn="ctr">
              <a:defRPr sz="800" b="0" i="0">
                <a:solidFill>
                  <a:schemeClr val="tx1"/>
                </a:solidFill>
                <a:latin typeface="Paris2024 Semibold"/>
              </a:defRPr>
            </a:lvl1pPr>
          </a:lstStyle>
          <a:p>
            <a:pPr defTabSz="914400">
              <a:defRPr/>
            </a:pPr>
            <a:fld id="{B2815BCE-692A-084A-934E-C84199EC0CFE}" type="slidenum">
              <a:rPr lang="fr-FR" kern="0">
                <a:solidFill>
                  <a:srgbClr val="000000"/>
                </a:solidFill>
              </a:rPr>
              <a:pPr defTabSz="914400">
                <a:defRPr/>
              </a:pPr>
              <a:t>‹N°›</a:t>
            </a:fld>
            <a:endParaRPr lang="fr-FR" kern="0">
              <a:solidFill>
                <a:srgbClr val="000000"/>
              </a:solidFill>
            </a:endParaRPr>
          </a:p>
        </p:txBody>
      </p:sp>
      <p:sp>
        <p:nvSpPr>
          <p:cNvPr id="6" name="ZoneTexte 5"/>
          <p:cNvSpPr txBox="1"/>
          <p:nvPr/>
        </p:nvSpPr>
        <p:spPr bwMode="auto">
          <a:xfrm>
            <a:off x="11523663" y="0"/>
            <a:ext cx="698500" cy="106680"/>
          </a:xfrm>
          <a:prstGeom prst="rect">
            <a:avLst/>
          </a:prstGeom>
        </p:spPr>
        <p:txBody>
          <a:bodyPr horzOverflow="overflow" lIns="0" tIns="0" rIns="0" bIns="0">
            <a:spAutoFit/>
          </a:bodyPr>
          <a:lstStyle/>
          <a:p>
            <a:pPr defTabSz="914400">
              <a:defRPr/>
            </a:pPr>
            <a:r>
              <a:rPr lang="fr-FR" sz="700" kern="0">
                <a:solidFill>
                  <a:srgbClr val="006AFF"/>
                </a:solidFill>
                <a:latin typeface="Arial Black"/>
              </a:rPr>
              <a:t>C1-INTERNAL</a:t>
            </a:r>
            <a:endParaRPr sz="1800" kern="0">
              <a:solidFill>
                <a:srgbClr val="000000"/>
              </a:solidFill>
            </a:endParaRPr>
          </a:p>
        </p:txBody>
      </p:sp>
    </p:spTree>
  </p:cSld>
  <p:clrMap bg1="lt1" tx1="dk1" bg2="lt2" tx2="dk2" accent1="accent1" accent2="accent2" accent3="accent3" accent4="accent4" accent5="accent5" accent6="accent6" hlink="hlink" folHlink="folHlink"/>
  <p:sldLayoutIdLst>
    <p:sldLayoutId id="2147484168" r:id="rId1"/>
  </p:sldLayoutIdLst>
  <p:hf hdr="0" dt="0"/>
  <p:txStyles>
    <p:titleStyle>
      <a:lvl1pPr algn="l" defTabSz="914400">
        <a:lnSpc>
          <a:spcPct val="80000"/>
        </a:lnSpc>
        <a:spcBef>
          <a:spcPts val="0"/>
        </a:spcBef>
        <a:buNone/>
        <a:defRPr lang="fr-FR" sz="4000" b="1" i="1" cap="all">
          <a:solidFill>
            <a:schemeClr val="tx1"/>
          </a:solidFill>
          <a:latin typeface="Paris2024 Black"/>
          <a:ea typeface="+mj-ea"/>
          <a:cs typeface="+mj-cs"/>
        </a:defRPr>
      </a:lvl1pPr>
    </p:titleStyle>
    <p:bodyStyle>
      <a:lvl1pPr marL="0" indent="0" algn="l" defTabSz="914400">
        <a:lnSpc>
          <a:spcPct val="100000"/>
        </a:lnSpc>
        <a:spcBef>
          <a:spcPts val="0"/>
        </a:spcBef>
        <a:spcAft>
          <a:spcPts val="600"/>
        </a:spcAft>
        <a:buFont typeface="Arial"/>
        <a:buNone/>
        <a:defRPr sz="1400" b="0" i="0">
          <a:solidFill>
            <a:schemeClr val="tx1"/>
          </a:solidFill>
          <a:latin typeface="Source Sans Pro Light"/>
          <a:ea typeface="+mn-ea"/>
          <a:cs typeface="+mn-cs"/>
        </a:defRPr>
      </a:lvl1pPr>
      <a:lvl2pPr marL="0" indent="0" algn="l" defTabSz="914400">
        <a:lnSpc>
          <a:spcPct val="100000"/>
        </a:lnSpc>
        <a:spcBef>
          <a:spcPts val="0"/>
        </a:spcBef>
        <a:spcAft>
          <a:spcPts val="600"/>
        </a:spcAft>
        <a:buFont typeface="Arial"/>
        <a:buNone/>
        <a:defRPr sz="1600" b="0" i="0">
          <a:solidFill>
            <a:schemeClr val="tx1"/>
          </a:solidFill>
          <a:latin typeface="Source Sans Pro Light"/>
          <a:ea typeface="+mn-ea"/>
          <a:cs typeface="+mn-cs"/>
        </a:defRPr>
      </a:lvl2pPr>
      <a:lvl3pPr marL="0" indent="0" algn="l" defTabSz="914400">
        <a:lnSpc>
          <a:spcPct val="100000"/>
        </a:lnSpc>
        <a:spcBef>
          <a:spcPts val="0"/>
        </a:spcBef>
        <a:spcAft>
          <a:spcPts val="600"/>
        </a:spcAft>
        <a:buFont typeface="Arial"/>
        <a:buNone/>
        <a:defRPr sz="1600" b="0" i="0">
          <a:solidFill>
            <a:schemeClr val="tx1"/>
          </a:solidFill>
          <a:latin typeface="Source Sans Pro Light"/>
          <a:ea typeface="+mn-ea"/>
          <a:cs typeface="+mn-cs"/>
        </a:defRPr>
      </a:lvl3pPr>
      <a:lvl4pPr marL="0" indent="0" algn="l" defTabSz="914400">
        <a:lnSpc>
          <a:spcPct val="100000"/>
        </a:lnSpc>
        <a:spcBef>
          <a:spcPts val="0"/>
        </a:spcBef>
        <a:spcAft>
          <a:spcPts val="600"/>
        </a:spcAft>
        <a:buFont typeface="Arial"/>
        <a:buNone/>
        <a:defRPr sz="1600" b="0" i="0">
          <a:solidFill>
            <a:schemeClr val="tx1"/>
          </a:solidFill>
          <a:latin typeface="Source Sans Pro Light"/>
          <a:ea typeface="+mn-ea"/>
          <a:cs typeface="+mn-cs"/>
        </a:defRPr>
      </a:lvl4pPr>
      <a:lvl5pPr marL="0" indent="0" algn="l" defTabSz="914400">
        <a:lnSpc>
          <a:spcPct val="100000"/>
        </a:lnSpc>
        <a:spcBef>
          <a:spcPts val="0"/>
        </a:spcBef>
        <a:spcAft>
          <a:spcPts val="600"/>
        </a:spcAft>
        <a:buFont typeface="Arial"/>
        <a:buNone/>
        <a:defRPr sz="1600" b="0" i="0">
          <a:solidFill>
            <a:schemeClr val="tx1"/>
          </a:solidFill>
          <a:latin typeface="Source Sans Pro Ligh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bwMode="auto">
        <a:xfrm>
          <a:off x="0" y="0"/>
          <a:ext cx="0" cy="0"/>
          <a:chOff x="0" y="0"/>
          <a:chExt cx="0" cy="0"/>
        </a:xfrm>
      </p:grpSpPr>
      <p:sp>
        <p:nvSpPr>
          <p:cNvPr id="2" name="Espace réservé du titre 1"/>
          <p:cNvSpPr>
            <a:spLocks noGrp="1"/>
          </p:cNvSpPr>
          <p:nvPr>
            <p:ph type="title"/>
          </p:nvPr>
        </p:nvSpPr>
        <p:spPr bwMode="auto">
          <a:xfrm>
            <a:off x="558799" y="487680"/>
            <a:ext cx="11104399" cy="477465"/>
          </a:xfrm>
          <a:prstGeom prst="rect">
            <a:avLst/>
          </a:prstGeom>
        </p:spPr>
        <p:txBody>
          <a:bodyPr vert="horz" lIns="0" tIns="45720" rIns="0" bIns="45720" rtlCol="0" anchor="t">
            <a:noAutofit/>
          </a:bodyPr>
          <a:lstStyle/>
          <a:p>
            <a:pPr>
              <a:defRPr/>
            </a:pPr>
            <a:r>
              <a:rPr lang="fr-FR"/>
              <a:t>Modifiez le style du titre</a:t>
            </a:r>
            <a:endParaRPr/>
          </a:p>
        </p:txBody>
      </p:sp>
      <p:sp>
        <p:nvSpPr>
          <p:cNvPr id="3" name="Espace réservé du texte 2"/>
          <p:cNvSpPr>
            <a:spLocks noGrp="1"/>
          </p:cNvSpPr>
          <p:nvPr>
            <p:ph type="body" idx="1"/>
          </p:nvPr>
        </p:nvSpPr>
        <p:spPr bwMode="auto">
          <a:xfrm>
            <a:off x="558796" y="1827581"/>
            <a:ext cx="11104399" cy="4349382"/>
          </a:xfrm>
          <a:prstGeom prst="rect">
            <a:avLst/>
          </a:prstGeom>
        </p:spPr>
        <p:txBody>
          <a:bodyPr vert="horz" lIns="0" tIns="45720" rIns="0" bIns="45720" rtlCol="0">
            <a:normAutofit/>
          </a:bodyPr>
          <a:lstStyle/>
          <a:p>
            <a:pPr lvl="0">
              <a:defRPr/>
            </a:pPr>
            <a:r>
              <a:rPr lang="fr-FR"/>
              <a:t>Cliquez pour modifier les styles du texte du masque</a:t>
            </a:r>
            <a:endParaRPr/>
          </a:p>
        </p:txBody>
      </p:sp>
      <p:sp>
        <p:nvSpPr>
          <p:cNvPr id="5" name="Espace réservé du pied de page 4"/>
          <p:cNvSpPr>
            <a:spLocks noGrp="1"/>
          </p:cNvSpPr>
          <p:nvPr>
            <p:ph type="ftr" sz="quarter" idx="3"/>
          </p:nvPr>
        </p:nvSpPr>
        <p:spPr bwMode="auto">
          <a:xfrm>
            <a:off x="229517" y="6581472"/>
            <a:ext cx="3600000" cy="153618"/>
          </a:xfrm>
          <a:prstGeom prst="rect">
            <a:avLst/>
          </a:prstGeom>
        </p:spPr>
        <p:txBody>
          <a:bodyPr vert="horz" lIns="0" tIns="45720" rIns="0" bIns="45720" rtlCol="0" anchor="ctr"/>
          <a:lstStyle>
            <a:lvl1pPr marL="0" indent="0" algn="l">
              <a:buFont typeface="Arial"/>
              <a:buNone/>
              <a:defRPr lang="fr-FR" sz="800" b="1" i="0" cap="all" spc="0">
                <a:solidFill>
                  <a:schemeClr val="tx1"/>
                </a:solidFill>
                <a:latin typeface="Source Sans Pro Semibold"/>
                <a:ea typeface="+mn-ea"/>
                <a:cs typeface="Arial"/>
              </a:defRPr>
            </a:lvl1pPr>
          </a:lstStyle>
          <a:p>
            <a:pPr defTabSz="914400">
              <a:defRPr/>
            </a:pPr>
            <a:r>
              <a:rPr kern="0">
                <a:solidFill>
                  <a:srgbClr val="000000"/>
                </a:solidFill>
              </a:rPr>
              <a:t>Titre de la présentation   |  00 ⏤ 00 ⏤ 2023</a:t>
            </a:r>
          </a:p>
        </p:txBody>
      </p:sp>
      <p:sp>
        <p:nvSpPr>
          <p:cNvPr id="19" name="Espace réservé du numéro de diapositive 2"/>
          <p:cNvSpPr>
            <a:spLocks noGrp="1"/>
          </p:cNvSpPr>
          <p:nvPr>
            <p:ph type="sldNum" sz="quarter" idx="4"/>
          </p:nvPr>
        </p:nvSpPr>
        <p:spPr bwMode="auto">
          <a:xfrm>
            <a:off x="11663197" y="6470217"/>
            <a:ext cx="352330" cy="376129"/>
          </a:xfrm>
          <a:prstGeom prst="round2SameRect">
            <a:avLst>
              <a:gd name="adj1" fmla="val 0"/>
              <a:gd name="adj2" fmla="val 0"/>
            </a:avLst>
          </a:prstGeom>
          <a:ln w="9525">
            <a:noFill/>
          </a:ln>
        </p:spPr>
        <p:txBody>
          <a:bodyPr vert="horz" lIns="0" tIns="0" rIns="0" bIns="72000" rtlCol="0" anchor="ctr" anchorCtr="0"/>
          <a:lstStyle>
            <a:lvl1pPr algn="ctr">
              <a:defRPr sz="800" b="0" i="0">
                <a:solidFill>
                  <a:schemeClr val="tx1"/>
                </a:solidFill>
                <a:latin typeface="Paris2024 Semibold"/>
              </a:defRPr>
            </a:lvl1pPr>
          </a:lstStyle>
          <a:p>
            <a:pPr defTabSz="914400">
              <a:defRPr/>
            </a:pPr>
            <a:fld id="{B2815BCE-692A-084A-934E-C84199EC0CFE}" type="slidenum">
              <a:rPr lang="fr-FR" kern="0">
                <a:solidFill>
                  <a:srgbClr val="000000"/>
                </a:solidFill>
              </a:rPr>
              <a:pPr defTabSz="914400">
                <a:defRPr/>
              </a:pPr>
              <a:t>‹N°›</a:t>
            </a:fld>
            <a:endParaRPr lang="fr-FR" kern="0">
              <a:solidFill>
                <a:srgbClr val="000000"/>
              </a:solidFill>
            </a:endParaRPr>
          </a:p>
        </p:txBody>
      </p:sp>
      <p:sp>
        <p:nvSpPr>
          <p:cNvPr id="6" name="ZoneTexte 5"/>
          <p:cNvSpPr txBox="1"/>
          <p:nvPr/>
        </p:nvSpPr>
        <p:spPr bwMode="auto">
          <a:xfrm>
            <a:off x="11523663" y="0"/>
            <a:ext cx="698500" cy="106680"/>
          </a:xfrm>
          <a:prstGeom prst="rect">
            <a:avLst/>
          </a:prstGeom>
        </p:spPr>
        <p:txBody>
          <a:bodyPr horzOverflow="overflow" lIns="0" tIns="0" rIns="0" bIns="0">
            <a:spAutoFit/>
          </a:bodyPr>
          <a:lstStyle/>
          <a:p>
            <a:pPr defTabSz="914400">
              <a:defRPr/>
            </a:pPr>
            <a:r>
              <a:rPr lang="fr-FR" sz="700" kern="0">
                <a:solidFill>
                  <a:srgbClr val="006AFF"/>
                </a:solidFill>
                <a:latin typeface="Arial Black"/>
              </a:rPr>
              <a:t>C1-INTERNAL</a:t>
            </a:r>
            <a:endParaRPr sz="1800" kern="0">
              <a:solidFill>
                <a:srgbClr val="000000"/>
              </a:solidFill>
            </a:endParaRPr>
          </a:p>
        </p:txBody>
      </p:sp>
    </p:spTree>
  </p:cSld>
  <p:clrMap bg1="lt1" tx1="dk1" bg2="lt2" tx2="dk2" accent1="accent1" accent2="accent2" accent3="accent3" accent4="accent4" accent5="accent5" accent6="accent6" hlink="hlink" folHlink="folHlink"/>
  <p:sldLayoutIdLst>
    <p:sldLayoutId id="2147484170" r:id="rId1"/>
  </p:sldLayoutIdLst>
  <p:hf hdr="0" dt="0"/>
  <p:txStyles>
    <p:titleStyle>
      <a:lvl1pPr algn="l" defTabSz="914400">
        <a:lnSpc>
          <a:spcPct val="80000"/>
        </a:lnSpc>
        <a:spcBef>
          <a:spcPts val="0"/>
        </a:spcBef>
        <a:buNone/>
        <a:defRPr lang="fr-FR" sz="4000" b="1" i="1" cap="all">
          <a:solidFill>
            <a:schemeClr val="tx1"/>
          </a:solidFill>
          <a:latin typeface="Paris2024 Black"/>
          <a:ea typeface="+mj-ea"/>
          <a:cs typeface="+mj-cs"/>
        </a:defRPr>
      </a:lvl1pPr>
    </p:titleStyle>
    <p:bodyStyle>
      <a:lvl1pPr marL="0" indent="0" algn="l" defTabSz="914400">
        <a:lnSpc>
          <a:spcPct val="100000"/>
        </a:lnSpc>
        <a:spcBef>
          <a:spcPts val="0"/>
        </a:spcBef>
        <a:spcAft>
          <a:spcPts val="600"/>
        </a:spcAft>
        <a:buFont typeface="Arial"/>
        <a:buNone/>
        <a:defRPr sz="1400" b="0" i="0">
          <a:solidFill>
            <a:schemeClr val="tx1"/>
          </a:solidFill>
          <a:latin typeface="Source Sans Pro Light"/>
          <a:ea typeface="+mn-ea"/>
          <a:cs typeface="+mn-cs"/>
        </a:defRPr>
      </a:lvl1pPr>
      <a:lvl2pPr marL="0" indent="0" algn="l" defTabSz="914400">
        <a:lnSpc>
          <a:spcPct val="100000"/>
        </a:lnSpc>
        <a:spcBef>
          <a:spcPts val="0"/>
        </a:spcBef>
        <a:spcAft>
          <a:spcPts val="600"/>
        </a:spcAft>
        <a:buFont typeface="Arial"/>
        <a:buNone/>
        <a:defRPr sz="1600" b="0" i="0">
          <a:solidFill>
            <a:schemeClr val="tx1"/>
          </a:solidFill>
          <a:latin typeface="Source Sans Pro Light"/>
          <a:ea typeface="+mn-ea"/>
          <a:cs typeface="+mn-cs"/>
        </a:defRPr>
      </a:lvl2pPr>
      <a:lvl3pPr marL="0" indent="0" algn="l" defTabSz="914400">
        <a:lnSpc>
          <a:spcPct val="100000"/>
        </a:lnSpc>
        <a:spcBef>
          <a:spcPts val="0"/>
        </a:spcBef>
        <a:spcAft>
          <a:spcPts val="600"/>
        </a:spcAft>
        <a:buFont typeface="Arial"/>
        <a:buNone/>
        <a:defRPr sz="1600" b="0" i="0">
          <a:solidFill>
            <a:schemeClr val="tx1"/>
          </a:solidFill>
          <a:latin typeface="Source Sans Pro Light"/>
          <a:ea typeface="+mn-ea"/>
          <a:cs typeface="+mn-cs"/>
        </a:defRPr>
      </a:lvl3pPr>
      <a:lvl4pPr marL="0" indent="0" algn="l" defTabSz="914400">
        <a:lnSpc>
          <a:spcPct val="100000"/>
        </a:lnSpc>
        <a:spcBef>
          <a:spcPts val="0"/>
        </a:spcBef>
        <a:spcAft>
          <a:spcPts val="600"/>
        </a:spcAft>
        <a:buFont typeface="Arial"/>
        <a:buNone/>
        <a:defRPr sz="1600" b="0" i="0">
          <a:solidFill>
            <a:schemeClr val="tx1"/>
          </a:solidFill>
          <a:latin typeface="Source Sans Pro Light"/>
          <a:ea typeface="+mn-ea"/>
          <a:cs typeface="+mn-cs"/>
        </a:defRPr>
      </a:lvl4pPr>
      <a:lvl5pPr marL="0" indent="0" algn="l" defTabSz="914400">
        <a:lnSpc>
          <a:spcPct val="100000"/>
        </a:lnSpc>
        <a:spcBef>
          <a:spcPts val="0"/>
        </a:spcBef>
        <a:spcAft>
          <a:spcPts val="600"/>
        </a:spcAft>
        <a:buFont typeface="Arial"/>
        <a:buNone/>
        <a:defRPr sz="1600" b="0" i="0">
          <a:solidFill>
            <a:schemeClr val="tx1"/>
          </a:solidFill>
          <a:latin typeface="Source Sans Pro Ligh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bwMode="auto">
        <a:xfrm>
          <a:off x="0" y="0"/>
          <a:ext cx="0" cy="0"/>
          <a:chOff x="0" y="0"/>
          <a:chExt cx="0" cy="0"/>
        </a:xfrm>
      </p:grpSpPr>
      <p:sp>
        <p:nvSpPr>
          <p:cNvPr id="2" name="Espace réservé du titre 1"/>
          <p:cNvSpPr>
            <a:spLocks noGrp="1"/>
          </p:cNvSpPr>
          <p:nvPr>
            <p:ph type="title"/>
          </p:nvPr>
        </p:nvSpPr>
        <p:spPr bwMode="auto">
          <a:xfrm>
            <a:off x="558799" y="487680"/>
            <a:ext cx="11104399" cy="477465"/>
          </a:xfrm>
          <a:prstGeom prst="rect">
            <a:avLst/>
          </a:prstGeom>
        </p:spPr>
        <p:txBody>
          <a:bodyPr vert="horz" lIns="0" tIns="45720" rIns="0" bIns="45720" rtlCol="0" anchor="t">
            <a:noAutofit/>
          </a:bodyPr>
          <a:lstStyle/>
          <a:p>
            <a:pPr>
              <a:defRPr/>
            </a:pPr>
            <a:r>
              <a:rPr lang="fr-FR"/>
              <a:t>Modifiez le style du titre</a:t>
            </a:r>
            <a:endParaRPr/>
          </a:p>
        </p:txBody>
      </p:sp>
      <p:sp>
        <p:nvSpPr>
          <p:cNvPr id="3" name="Espace réservé du texte 2"/>
          <p:cNvSpPr>
            <a:spLocks noGrp="1"/>
          </p:cNvSpPr>
          <p:nvPr>
            <p:ph type="body" idx="1"/>
          </p:nvPr>
        </p:nvSpPr>
        <p:spPr bwMode="auto">
          <a:xfrm>
            <a:off x="558796" y="1827581"/>
            <a:ext cx="11104399" cy="4349382"/>
          </a:xfrm>
          <a:prstGeom prst="rect">
            <a:avLst/>
          </a:prstGeom>
        </p:spPr>
        <p:txBody>
          <a:bodyPr vert="horz" lIns="0" tIns="45720" rIns="0" bIns="45720" rtlCol="0">
            <a:normAutofit/>
          </a:bodyPr>
          <a:lstStyle/>
          <a:p>
            <a:pPr lvl="0">
              <a:defRPr/>
            </a:pPr>
            <a:r>
              <a:rPr lang="fr-FR"/>
              <a:t>Cliquez pour modifier les styles du texte du masque</a:t>
            </a:r>
            <a:endParaRPr/>
          </a:p>
        </p:txBody>
      </p:sp>
      <p:sp>
        <p:nvSpPr>
          <p:cNvPr id="5" name="Espace réservé du pied de page 4"/>
          <p:cNvSpPr>
            <a:spLocks noGrp="1"/>
          </p:cNvSpPr>
          <p:nvPr>
            <p:ph type="ftr" sz="quarter" idx="3"/>
          </p:nvPr>
        </p:nvSpPr>
        <p:spPr bwMode="auto">
          <a:xfrm>
            <a:off x="229517" y="6581472"/>
            <a:ext cx="3600000" cy="153618"/>
          </a:xfrm>
          <a:prstGeom prst="rect">
            <a:avLst/>
          </a:prstGeom>
        </p:spPr>
        <p:txBody>
          <a:bodyPr vert="horz" lIns="0" tIns="45720" rIns="0" bIns="45720" rtlCol="0" anchor="ctr"/>
          <a:lstStyle>
            <a:lvl1pPr marL="0" indent="0" algn="l">
              <a:buFont typeface="Arial"/>
              <a:buNone/>
              <a:defRPr lang="fr-FR" sz="800" b="1" i="0" cap="all" spc="0">
                <a:solidFill>
                  <a:schemeClr val="tx1"/>
                </a:solidFill>
                <a:latin typeface="Source Sans Pro Semibold"/>
                <a:ea typeface="+mn-ea"/>
                <a:cs typeface="Arial"/>
              </a:defRPr>
            </a:lvl1pPr>
          </a:lstStyle>
          <a:p>
            <a:pPr defTabSz="914400">
              <a:defRPr/>
            </a:pPr>
            <a:r>
              <a:rPr kern="0">
                <a:solidFill>
                  <a:srgbClr val="000000"/>
                </a:solidFill>
              </a:rPr>
              <a:t>Titre de la présentation   |  00 ⏤ 00 ⏤ 2023</a:t>
            </a:r>
          </a:p>
        </p:txBody>
      </p:sp>
      <p:sp>
        <p:nvSpPr>
          <p:cNvPr id="19" name="Espace réservé du numéro de diapositive 2"/>
          <p:cNvSpPr>
            <a:spLocks noGrp="1"/>
          </p:cNvSpPr>
          <p:nvPr>
            <p:ph type="sldNum" sz="quarter" idx="4"/>
          </p:nvPr>
        </p:nvSpPr>
        <p:spPr bwMode="auto">
          <a:xfrm>
            <a:off x="11663197" y="6470217"/>
            <a:ext cx="352330" cy="376129"/>
          </a:xfrm>
          <a:prstGeom prst="round2SameRect">
            <a:avLst>
              <a:gd name="adj1" fmla="val 0"/>
              <a:gd name="adj2" fmla="val 0"/>
            </a:avLst>
          </a:prstGeom>
          <a:ln w="9525">
            <a:noFill/>
          </a:ln>
        </p:spPr>
        <p:txBody>
          <a:bodyPr vert="horz" lIns="0" tIns="0" rIns="0" bIns="72000" rtlCol="0" anchor="ctr" anchorCtr="0"/>
          <a:lstStyle>
            <a:lvl1pPr algn="ctr">
              <a:defRPr sz="800" b="0" i="0">
                <a:solidFill>
                  <a:schemeClr val="tx1"/>
                </a:solidFill>
                <a:latin typeface="Paris2024 Semibold"/>
              </a:defRPr>
            </a:lvl1pPr>
          </a:lstStyle>
          <a:p>
            <a:pPr defTabSz="914400">
              <a:defRPr/>
            </a:pPr>
            <a:fld id="{B2815BCE-692A-084A-934E-C84199EC0CFE}" type="slidenum">
              <a:rPr lang="fr-FR" kern="0">
                <a:solidFill>
                  <a:srgbClr val="000000"/>
                </a:solidFill>
              </a:rPr>
              <a:pPr defTabSz="914400">
                <a:defRPr/>
              </a:pPr>
              <a:t>‹N°›</a:t>
            </a:fld>
            <a:endParaRPr lang="fr-FR" kern="0">
              <a:solidFill>
                <a:srgbClr val="000000"/>
              </a:solidFill>
            </a:endParaRPr>
          </a:p>
        </p:txBody>
      </p:sp>
      <p:sp>
        <p:nvSpPr>
          <p:cNvPr id="6" name="ZoneTexte 5"/>
          <p:cNvSpPr txBox="1"/>
          <p:nvPr/>
        </p:nvSpPr>
        <p:spPr bwMode="auto">
          <a:xfrm>
            <a:off x="11523663" y="0"/>
            <a:ext cx="698500" cy="106680"/>
          </a:xfrm>
          <a:prstGeom prst="rect">
            <a:avLst/>
          </a:prstGeom>
        </p:spPr>
        <p:txBody>
          <a:bodyPr horzOverflow="overflow" lIns="0" tIns="0" rIns="0" bIns="0">
            <a:spAutoFit/>
          </a:bodyPr>
          <a:lstStyle/>
          <a:p>
            <a:pPr defTabSz="914400">
              <a:defRPr/>
            </a:pPr>
            <a:r>
              <a:rPr lang="fr-FR" sz="700" kern="0">
                <a:solidFill>
                  <a:srgbClr val="006AFF"/>
                </a:solidFill>
                <a:latin typeface="Arial Black"/>
              </a:rPr>
              <a:t>C1-INTERNAL</a:t>
            </a:r>
            <a:endParaRPr sz="1800" kern="0">
              <a:solidFill>
                <a:srgbClr val="000000"/>
              </a:solidFill>
            </a:endParaRPr>
          </a:p>
        </p:txBody>
      </p:sp>
    </p:spTree>
  </p:cSld>
  <p:clrMap bg1="lt1" tx1="dk1" bg2="lt2" tx2="dk2" accent1="accent1" accent2="accent2" accent3="accent3" accent4="accent4" accent5="accent5" accent6="accent6" hlink="hlink" folHlink="folHlink"/>
  <p:sldLayoutIdLst>
    <p:sldLayoutId id="2147484172" r:id="rId1"/>
  </p:sldLayoutIdLst>
  <p:hf hdr="0" dt="0"/>
  <p:txStyles>
    <p:titleStyle>
      <a:lvl1pPr algn="l" defTabSz="914400">
        <a:lnSpc>
          <a:spcPct val="80000"/>
        </a:lnSpc>
        <a:spcBef>
          <a:spcPts val="0"/>
        </a:spcBef>
        <a:buNone/>
        <a:defRPr lang="fr-FR" sz="4000" b="1" i="1" cap="all">
          <a:solidFill>
            <a:schemeClr val="tx1"/>
          </a:solidFill>
          <a:latin typeface="Paris2024 Black"/>
          <a:ea typeface="+mj-ea"/>
          <a:cs typeface="+mj-cs"/>
        </a:defRPr>
      </a:lvl1pPr>
    </p:titleStyle>
    <p:bodyStyle>
      <a:lvl1pPr marL="0" indent="0" algn="l" defTabSz="914400">
        <a:lnSpc>
          <a:spcPct val="100000"/>
        </a:lnSpc>
        <a:spcBef>
          <a:spcPts val="0"/>
        </a:spcBef>
        <a:spcAft>
          <a:spcPts val="600"/>
        </a:spcAft>
        <a:buFont typeface="Arial"/>
        <a:buNone/>
        <a:defRPr sz="1400" b="0" i="0">
          <a:solidFill>
            <a:schemeClr val="tx1"/>
          </a:solidFill>
          <a:latin typeface="Source Sans Pro Light"/>
          <a:ea typeface="+mn-ea"/>
          <a:cs typeface="+mn-cs"/>
        </a:defRPr>
      </a:lvl1pPr>
      <a:lvl2pPr marL="0" indent="0" algn="l" defTabSz="914400">
        <a:lnSpc>
          <a:spcPct val="100000"/>
        </a:lnSpc>
        <a:spcBef>
          <a:spcPts val="0"/>
        </a:spcBef>
        <a:spcAft>
          <a:spcPts val="600"/>
        </a:spcAft>
        <a:buFont typeface="Arial"/>
        <a:buNone/>
        <a:defRPr sz="1600" b="0" i="0">
          <a:solidFill>
            <a:schemeClr val="tx1"/>
          </a:solidFill>
          <a:latin typeface="Source Sans Pro Light"/>
          <a:ea typeface="+mn-ea"/>
          <a:cs typeface="+mn-cs"/>
        </a:defRPr>
      </a:lvl2pPr>
      <a:lvl3pPr marL="0" indent="0" algn="l" defTabSz="914400">
        <a:lnSpc>
          <a:spcPct val="100000"/>
        </a:lnSpc>
        <a:spcBef>
          <a:spcPts val="0"/>
        </a:spcBef>
        <a:spcAft>
          <a:spcPts val="600"/>
        </a:spcAft>
        <a:buFont typeface="Arial"/>
        <a:buNone/>
        <a:defRPr sz="1600" b="0" i="0">
          <a:solidFill>
            <a:schemeClr val="tx1"/>
          </a:solidFill>
          <a:latin typeface="Source Sans Pro Light"/>
          <a:ea typeface="+mn-ea"/>
          <a:cs typeface="+mn-cs"/>
        </a:defRPr>
      </a:lvl3pPr>
      <a:lvl4pPr marL="0" indent="0" algn="l" defTabSz="914400">
        <a:lnSpc>
          <a:spcPct val="100000"/>
        </a:lnSpc>
        <a:spcBef>
          <a:spcPts val="0"/>
        </a:spcBef>
        <a:spcAft>
          <a:spcPts val="600"/>
        </a:spcAft>
        <a:buFont typeface="Arial"/>
        <a:buNone/>
        <a:defRPr sz="1600" b="0" i="0">
          <a:solidFill>
            <a:schemeClr val="tx1"/>
          </a:solidFill>
          <a:latin typeface="Source Sans Pro Light"/>
          <a:ea typeface="+mn-ea"/>
          <a:cs typeface="+mn-cs"/>
        </a:defRPr>
      </a:lvl4pPr>
      <a:lvl5pPr marL="0" indent="0" algn="l" defTabSz="914400">
        <a:lnSpc>
          <a:spcPct val="100000"/>
        </a:lnSpc>
        <a:spcBef>
          <a:spcPts val="0"/>
        </a:spcBef>
        <a:spcAft>
          <a:spcPts val="600"/>
        </a:spcAft>
        <a:buFont typeface="Arial"/>
        <a:buNone/>
        <a:defRPr sz="1600" b="0" i="0">
          <a:solidFill>
            <a:schemeClr val="tx1"/>
          </a:solidFill>
          <a:latin typeface="Source Sans Pro Ligh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bwMode="auto">
        <a:xfrm>
          <a:off x="0" y="0"/>
          <a:ext cx="0" cy="0"/>
          <a:chOff x="0" y="0"/>
          <a:chExt cx="0" cy="0"/>
        </a:xfrm>
      </p:grpSpPr>
      <p:sp>
        <p:nvSpPr>
          <p:cNvPr id="2" name="Espace réservé du titre 1"/>
          <p:cNvSpPr>
            <a:spLocks noGrp="1"/>
          </p:cNvSpPr>
          <p:nvPr>
            <p:ph type="title"/>
          </p:nvPr>
        </p:nvSpPr>
        <p:spPr bwMode="auto">
          <a:xfrm>
            <a:off x="558799" y="487680"/>
            <a:ext cx="11104399" cy="477465"/>
          </a:xfrm>
          <a:prstGeom prst="rect">
            <a:avLst/>
          </a:prstGeom>
        </p:spPr>
        <p:txBody>
          <a:bodyPr vert="horz" lIns="0" tIns="45720" rIns="0" bIns="45720" rtlCol="0" anchor="t">
            <a:noAutofit/>
          </a:bodyPr>
          <a:lstStyle/>
          <a:p>
            <a:pPr>
              <a:defRPr/>
            </a:pPr>
            <a:r>
              <a:rPr lang="fr-FR"/>
              <a:t>Modifiez le style du titre</a:t>
            </a:r>
            <a:endParaRPr/>
          </a:p>
        </p:txBody>
      </p:sp>
      <p:sp>
        <p:nvSpPr>
          <p:cNvPr id="3" name="Espace réservé du texte 2"/>
          <p:cNvSpPr>
            <a:spLocks noGrp="1"/>
          </p:cNvSpPr>
          <p:nvPr>
            <p:ph type="body" idx="1"/>
          </p:nvPr>
        </p:nvSpPr>
        <p:spPr bwMode="auto">
          <a:xfrm>
            <a:off x="558796" y="1827581"/>
            <a:ext cx="11104399" cy="4349382"/>
          </a:xfrm>
          <a:prstGeom prst="rect">
            <a:avLst/>
          </a:prstGeom>
        </p:spPr>
        <p:txBody>
          <a:bodyPr vert="horz" lIns="0" tIns="45720" rIns="0" bIns="45720" rtlCol="0">
            <a:normAutofit/>
          </a:bodyPr>
          <a:lstStyle/>
          <a:p>
            <a:pPr lvl="0">
              <a:defRPr/>
            </a:pPr>
            <a:r>
              <a:rPr lang="fr-FR"/>
              <a:t>Cliquez pour modifier les styles du texte du masque</a:t>
            </a:r>
            <a:endParaRPr/>
          </a:p>
        </p:txBody>
      </p:sp>
      <p:sp>
        <p:nvSpPr>
          <p:cNvPr id="5" name="Espace réservé du pied de page 4"/>
          <p:cNvSpPr>
            <a:spLocks noGrp="1"/>
          </p:cNvSpPr>
          <p:nvPr>
            <p:ph type="ftr" sz="quarter" idx="3"/>
          </p:nvPr>
        </p:nvSpPr>
        <p:spPr bwMode="auto">
          <a:xfrm>
            <a:off x="229517" y="6581472"/>
            <a:ext cx="3600000" cy="153618"/>
          </a:xfrm>
          <a:prstGeom prst="rect">
            <a:avLst/>
          </a:prstGeom>
        </p:spPr>
        <p:txBody>
          <a:bodyPr vert="horz" lIns="0" tIns="45720" rIns="0" bIns="45720" rtlCol="0" anchor="ctr"/>
          <a:lstStyle>
            <a:lvl1pPr marL="0" indent="0" algn="l">
              <a:buFont typeface="Arial"/>
              <a:buNone/>
              <a:defRPr lang="fr-FR" sz="800" b="1" i="0" cap="all" spc="0">
                <a:solidFill>
                  <a:schemeClr val="tx1"/>
                </a:solidFill>
                <a:latin typeface="Source Sans Pro Semibold"/>
                <a:ea typeface="+mn-ea"/>
                <a:cs typeface="Arial"/>
              </a:defRPr>
            </a:lvl1pPr>
          </a:lstStyle>
          <a:p>
            <a:pPr defTabSz="914400">
              <a:defRPr/>
            </a:pPr>
            <a:r>
              <a:rPr kern="0">
                <a:solidFill>
                  <a:srgbClr val="000000"/>
                </a:solidFill>
              </a:rPr>
              <a:t>Titre de la présentation   |  00 ⏤ 00 ⏤ 2023</a:t>
            </a:r>
          </a:p>
        </p:txBody>
      </p:sp>
      <p:sp>
        <p:nvSpPr>
          <p:cNvPr id="19" name="Espace réservé du numéro de diapositive 2"/>
          <p:cNvSpPr>
            <a:spLocks noGrp="1"/>
          </p:cNvSpPr>
          <p:nvPr>
            <p:ph type="sldNum" sz="quarter" idx="4"/>
          </p:nvPr>
        </p:nvSpPr>
        <p:spPr bwMode="auto">
          <a:xfrm>
            <a:off x="11663197" y="6470217"/>
            <a:ext cx="352330" cy="376129"/>
          </a:xfrm>
          <a:prstGeom prst="round2SameRect">
            <a:avLst>
              <a:gd name="adj1" fmla="val 0"/>
              <a:gd name="adj2" fmla="val 0"/>
            </a:avLst>
          </a:prstGeom>
          <a:ln w="9525">
            <a:noFill/>
          </a:ln>
        </p:spPr>
        <p:txBody>
          <a:bodyPr vert="horz" lIns="0" tIns="0" rIns="0" bIns="72000" rtlCol="0" anchor="ctr" anchorCtr="0"/>
          <a:lstStyle>
            <a:lvl1pPr algn="ctr">
              <a:defRPr sz="800" b="0" i="0">
                <a:solidFill>
                  <a:schemeClr val="tx1"/>
                </a:solidFill>
                <a:latin typeface="Paris2024 Semibold"/>
              </a:defRPr>
            </a:lvl1pPr>
          </a:lstStyle>
          <a:p>
            <a:pPr defTabSz="914400">
              <a:defRPr/>
            </a:pPr>
            <a:fld id="{B2815BCE-692A-084A-934E-C84199EC0CFE}" type="slidenum">
              <a:rPr lang="fr-FR" kern="0">
                <a:solidFill>
                  <a:srgbClr val="000000"/>
                </a:solidFill>
              </a:rPr>
              <a:pPr defTabSz="914400">
                <a:defRPr/>
              </a:pPr>
              <a:t>‹N°›</a:t>
            </a:fld>
            <a:endParaRPr lang="fr-FR" kern="0">
              <a:solidFill>
                <a:srgbClr val="000000"/>
              </a:solidFill>
            </a:endParaRPr>
          </a:p>
        </p:txBody>
      </p:sp>
      <p:sp>
        <p:nvSpPr>
          <p:cNvPr id="6" name="ZoneTexte 5"/>
          <p:cNvSpPr txBox="1"/>
          <p:nvPr/>
        </p:nvSpPr>
        <p:spPr bwMode="auto">
          <a:xfrm>
            <a:off x="11523663" y="0"/>
            <a:ext cx="698500" cy="106680"/>
          </a:xfrm>
          <a:prstGeom prst="rect">
            <a:avLst/>
          </a:prstGeom>
        </p:spPr>
        <p:txBody>
          <a:bodyPr horzOverflow="overflow" lIns="0" tIns="0" rIns="0" bIns="0">
            <a:spAutoFit/>
          </a:bodyPr>
          <a:lstStyle/>
          <a:p>
            <a:pPr defTabSz="914400">
              <a:defRPr/>
            </a:pPr>
            <a:r>
              <a:rPr lang="fr-FR" sz="700" kern="0">
                <a:solidFill>
                  <a:srgbClr val="006AFF"/>
                </a:solidFill>
                <a:latin typeface="Arial Black"/>
              </a:rPr>
              <a:t>C1-INTERNAL</a:t>
            </a:r>
            <a:endParaRPr sz="1800" kern="0">
              <a:solidFill>
                <a:srgbClr val="000000"/>
              </a:solidFill>
            </a:endParaRPr>
          </a:p>
        </p:txBody>
      </p:sp>
    </p:spTree>
  </p:cSld>
  <p:clrMap bg1="lt1" tx1="dk1" bg2="lt2" tx2="dk2" accent1="accent1" accent2="accent2" accent3="accent3" accent4="accent4" accent5="accent5" accent6="accent6" hlink="hlink" folHlink="folHlink"/>
  <p:sldLayoutIdLst>
    <p:sldLayoutId id="2147484174" r:id="rId1"/>
  </p:sldLayoutIdLst>
  <p:hf hdr="0" dt="0"/>
  <p:txStyles>
    <p:titleStyle>
      <a:lvl1pPr algn="l" defTabSz="914400">
        <a:lnSpc>
          <a:spcPct val="80000"/>
        </a:lnSpc>
        <a:spcBef>
          <a:spcPts val="0"/>
        </a:spcBef>
        <a:buNone/>
        <a:defRPr lang="fr-FR" sz="4000" b="1" i="1" cap="all">
          <a:solidFill>
            <a:schemeClr val="tx1"/>
          </a:solidFill>
          <a:latin typeface="Paris2024 Black"/>
          <a:ea typeface="+mj-ea"/>
          <a:cs typeface="+mj-cs"/>
        </a:defRPr>
      </a:lvl1pPr>
    </p:titleStyle>
    <p:bodyStyle>
      <a:lvl1pPr marL="0" indent="0" algn="l" defTabSz="914400">
        <a:lnSpc>
          <a:spcPct val="100000"/>
        </a:lnSpc>
        <a:spcBef>
          <a:spcPts val="0"/>
        </a:spcBef>
        <a:spcAft>
          <a:spcPts val="600"/>
        </a:spcAft>
        <a:buFont typeface="Arial"/>
        <a:buNone/>
        <a:defRPr sz="1400" b="0" i="0">
          <a:solidFill>
            <a:schemeClr val="tx1"/>
          </a:solidFill>
          <a:latin typeface="Source Sans Pro Light"/>
          <a:ea typeface="+mn-ea"/>
          <a:cs typeface="+mn-cs"/>
        </a:defRPr>
      </a:lvl1pPr>
      <a:lvl2pPr marL="0" indent="0" algn="l" defTabSz="914400">
        <a:lnSpc>
          <a:spcPct val="100000"/>
        </a:lnSpc>
        <a:spcBef>
          <a:spcPts val="0"/>
        </a:spcBef>
        <a:spcAft>
          <a:spcPts val="600"/>
        </a:spcAft>
        <a:buFont typeface="Arial"/>
        <a:buNone/>
        <a:defRPr sz="1600" b="0" i="0">
          <a:solidFill>
            <a:schemeClr val="tx1"/>
          </a:solidFill>
          <a:latin typeface="Source Sans Pro Light"/>
          <a:ea typeface="+mn-ea"/>
          <a:cs typeface="+mn-cs"/>
        </a:defRPr>
      </a:lvl2pPr>
      <a:lvl3pPr marL="0" indent="0" algn="l" defTabSz="914400">
        <a:lnSpc>
          <a:spcPct val="100000"/>
        </a:lnSpc>
        <a:spcBef>
          <a:spcPts val="0"/>
        </a:spcBef>
        <a:spcAft>
          <a:spcPts val="600"/>
        </a:spcAft>
        <a:buFont typeface="Arial"/>
        <a:buNone/>
        <a:defRPr sz="1600" b="0" i="0">
          <a:solidFill>
            <a:schemeClr val="tx1"/>
          </a:solidFill>
          <a:latin typeface="Source Sans Pro Light"/>
          <a:ea typeface="+mn-ea"/>
          <a:cs typeface="+mn-cs"/>
        </a:defRPr>
      </a:lvl3pPr>
      <a:lvl4pPr marL="0" indent="0" algn="l" defTabSz="914400">
        <a:lnSpc>
          <a:spcPct val="100000"/>
        </a:lnSpc>
        <a:spcBef>
          <a:spcPts val="0"/>
        </a:spcBef>
        <a:spcAft>
          <a:spcPts val="600"/>
        </a:spcAft>
        <a:buFont typeface="Arial"/>
        <a:buNone/>
        <a:defRPr sz="1600" b="0" i="0">
          <a:solidFill>
            <a:schemeClr val="tx1"/>
          </a:solidFill>
          <a:latin typeface="Source Sans Pro Light"/>
          <a:ea typeface="+mn-ea"/>
          <a:cs typeface="+mn-cs"/>
        </a:defRPr>
      </a:lvl4pPr>
      <a:lvl5pPr marL="0" indent="0" algn="l" defTabSz="914400">
        <a:lnSpc>
          <a:spcPct val="100000"/>
        </a:lnSpc>
        <a:spcBef>
          <a:spcPts val="0"/>
        </a:spcBef>
        <a:spcAft>
          <a:spcPts val="600"/>
        </a:spcAft>
        <a:buFont typeface="Arial"/>
        <a:buNone/>
        <a:defRPr sz="1600" b="0" i="0">
          <a:solidFill>
            <a:schemeClr val="tx1"/>
          </a:solidFill>
          <a:latin typeface="Source Sans Pro Ligh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40000" y="365125"/>
            <a:ext cx="10515600" cy="1325563"/>
          </a:xfrm>
          <a:prstGeom prst="rect">
            <a:avLst/>
          </a:prstGeom>
        </p:spPr>
        <p:txBody>
          <a:bodyPr vert="horz" lIns="0" tIns="0" rIns="0" bIns="0" rtlCol="0" anchor="ctr">
            <a:normAutofit/>
          </a:bodyPr>
          <a:lstStyle/>
          <a:p>
            <a:r>
              <a:rPr lang="fr-FR" dirty="0"/>
              <a:t>MODIFIEZ LE STYLE DU TITRE</a:t>
            </a:r>
          </a:p>
        </p:txBody>
      </p:sp>
      <p:sp>
        <p:nvSpPr>
          <p:cNvPr id="3" name="Espace réservé du texte 2"/>
          <p:cNvSpPr>
            <a:spLocks noGrp="1"/>
          </p:cNvSpPr>
          <p:nvPr>
            <p:ph type="body" idx="1"/>
          </p:nvPr>
        </p:nvSpPr>
        <p:spPr>
          <a:xfrm>
            <a:off x="540000" y="1825625"/>
            <a:ext cx="10515600" cy="4351338"/>
          </a:xfrm>
          <a:prstGeom prst="rect">
            <a:avLst/>
          </a:prstGeom>
        </p:spPr>
        <p:txBody>
          <a:bodyPr vert="horz" lIns="0" tIns="0" rIns="0" bIns="0" rtlCol="0">
            <a:normAutofit/>
          </a:bodyPr>
          <a:lstStyle/>
          <a:p>
            <a:pPr lvl="0"/>
            <a:r>
              <a:rPr lang="fr-FR" dirty="0"/>
              <a:t>Modifiez les styles du texte du masque</a:t>
            </a:r>
          </a:p>
        </p:txBody>
      </p:sp>
      <p:sp>
        <p:nvSpPr>
          <p:cNvPr id="4" name="Espace réservé de la date 3"/>
          <p:cNvSpPr>
            <a:spLocks noGrp="1"/>
          </p:cNvSpPr>
          <p:nvPr>
            <p:ph type="dt" sz="half" idx="2"/>
          </p:nvPr>
        </p:nvSpPr>
        <p:spPr>
          <a:xfrm>
            <a:off x="1104900" y="6670973"/>
            <a:ext cx="838200" cy="187027"/>
          </a:xfrm>
          <a:prstGeom prst="rect">
            <a:avLst/>
          </a:prstGeom>
        </p:spPr>
        <p:txBody>
          <a:bodyPr vert="horz" lIns="0" tIns="0" rIns="0" bIns="0" rtlCol="0" anchor="ctr"/>
          <a:lstStyle>
            <a:lvl1pPr algn="l">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defTabSz="914400"/>
            <a:fld id="{55EEF743-0E1B-B843-B232-8710B8C2ED0B}" type="datetime1">
              <a:rPr lang="fr-FR" smtClean="0">
                <a:solidFill>
                  <a:srgbClr val="18073A">
                    <a:tint val="75000"/>
                  </a:srgbClr>
                </a:solidFill>
              </a:rPr>
              <a:pPr defTabSz="914400"/>
              <a:t>05/12/2023</a:t>
            </a:fld>
            <a:endParaRPr lang="fr-FR">
              <a:solidFill>
                <a:srgbClr val="18073A">
                  <a:tint val="75000"/>
                </a:srgbClr>
              </a:solidFill>
            </a:endParaRPr>
          </a:p>
        </p:txBody>
      </p:sp>
      <p:sp>
        <p:nvSpPr>
          <p:cNvPr id="5" name="Espace réservé du pied de page 4"/>
          <p:cNvSpPr>
            <a:spLocks noGrp="1"/>
          </p:cNvSpPr>
          <p:nvPr>
            <p:ph type="ftr" sz="quarter" idx="3"/>
          </p:nvPr>
        </p:nvSpPr>
        <p:spPr>
          <a:xfrm>
            <a:off x="2057400" y="6670973"/>
            <a:ext cx="8420100" cy="187027"/>
          </a:xfrm>
          <a:prstGeom prst="rect">
            <a:avLst/>
          </a:prstGeom>
        </p:spPr>
        <p:txBody>
          <a:bodyPr vert="horz" lIns="0" tIns="0" rIns="0" bIns="0" rtlCol="0" anchor="ctr"/>
          <a:lstStyle>
            <a:lvl1pPr algn="ct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defTabSz="914400"/>
            <a:endParaRPr lang="fr-FR" dirty="0">
              <a:solidFill>
                <a:srgbClr val="18073A">
                  <a:tint val="75000"/>
                </a:srgbClr>
              </a:solidFill>
            </a:endParaRPr>
          </a:p>
        </p:txBody>
      </p:sp>
      <p:sp>
        <p:nvSpPr>
          <p:cNvPr id="6" name="Espace réservé du numéro de diapositive 5"/>
          <p:cNvSpPr>
            <a:spLocks noGrp="1"/>
          </p:cNvSpPr>
          <p:nvPr>
            <p:ph type="sldNum" sz="quarter" idx="4"/>
          </p:nvPr>
        </p:nvSpPr>
        <p:spPr>
          <a:xfrm>
            <a:off x="127000" y="6670973"/>
            <a:ext cx="838200" cy="187027"/>
          </a:xfrm>
          <a:prstGeom prst="rect">
            <a:avLst/>
          </a:prstGeom>
        </p:spPr>
        <p:txBody>
          <a:bodyPr vert="horz" lIns="0" tIns="0" rIns="0" bIns="0" rtlCol="0" anchor="ctr"/>
          <a:lstStyle>
            <a:lvl1pPr algn="l">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defTabSz="914400"/>
            <a:fld id="{C814DB2B-3EFD-4766-A6C9-C9A5E84D2897}" type="slidenum">
              <a:rPr lang="fr-FR" smtClean="0">
                <a:solidFill>
                  <a:srgbClr val="FFFFFF"/>
                </a:solidFill>
              </a:rPr>
              <a:pPr defTabSz="914400"/>
              <a:t>‹N°›</a:t>
            </a:fld>
            <a:endParaRPr lang="fr-FR" dirty="0">
              <a:solidFill>
                <a:srgbClr val="FFFFFF"/>
              </a:solidFill>
            </a:endParaRPr>
          </a:p>
        </p:txBody>
      </p:sp>
    </p:spTree>
    <p:extLst>
      <p:ext uri="{BB962C8B-B14F-4D97-AF65-F5344CB8AC3E}">
        <p14:creationId xmlns:p14="http://schemas.microsoft.com/office/powerpoint/2010/main" val="600344702"/>
      </p:ext>
    </p:extLst>
  </p:cSld>
  <p:clrMap bg1="lt1" tx1="dk1" bg2="lt2" tx2="dk2" accent1="accent1" accent2="accent2" accent3="accent3" accent4="accent4" accent5="accent5" accent6="accent6" hlink="hlink" folHlink="folHlink"/>
  <p:sldLayoutIdLst>
    <p:sldLayoutId id="2147484176" r:id="rId1"/>
    <p:sldLayoutId id="2147484177" r:id="rId2"/>
    <p:sldLayoutId id="2147484178" r:id="rId3"/>
    <p:sldLayoutId id="2147484182" r:id="rId4"/>
  </p:sldLayoutIdLst>
  <p:hf hdr="0" ftr="0" dt="0"/>
  <p:txStyles>
    <p:titleStyle>
      <a:lvl1pPr algn="l" defTabSz="914400" rtl="0" eaLnBrk="1" latinLnBrk="0" hangingPunct="1">
        <a:lnSpc>
          <a:spcPct val="100000"/>
        </a:lnSpc>
        <a:spcBef>
          <a:spcPts val="0"/>
        </a:spcBef>
        <a:buNone/>
        <a:defRPr sz="4000" b="1" i="0" kern="1200">
          <a:solidFill>
            <a:schemeClr val="accent2"/>
          </a:solidFill>
          <a:latin typeface="Pole Emploi PRO" panose="02000503040000020004" pitchFamily="2" charset="77"/>
          <a:ea typeface="+mj-ea"/>
          <a:cs typeface="+mj-cs"/>
        </a:defRPr>
      </a:lvl1pPr>
    </p:titleStyle>
    <p:bodyStyle>
      <a:lvl1pPr marL="285750" indent="-285750"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57188" indent="-179388"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536575" indent="-179388"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714375" indent="-177800"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893763" indent="-179388"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40000" y="365125"/>
            <a:ext cx="10515600" cy="1325563"/>
          </a:xfrm>
          <a:prstGeom prst="rect">
            <a:avLst/>
          </a:prstGeom>
        </p:spPr>
        <p:txBody>
          <a:bodyPr vert="horz" lIns="0" tIns="0" rIns="0" bIns="0" rtlCol="0" anchor="ctr">
            <a:normAutofit/>
          </a:bodyPr>
          <a:lstStyle/>
          <a:p>
            <a:r>
              <a:rPr lang="fr-FR" dirty="0"/>
              <a:t>MODIFIEZ LE STYLE DU TITRE</a:t>
            </a:r>
          </a:p>
        </p:txBody>
      </p:sp>
      <p:sp>
        <p:nvSpPr>
          <p:cNvPr id="3" name="Espace réservé du texte 2"/>
          <p:cNvSpPr>
            <a:spLocks noGrp="1"/>
          </p:cNvSpPr>
          <p:nvPr>
            <p:ph type="body" idx="1"/>
          </p:nvPr>
        </p:nvSpPr>
        <p:spPr>
          <a:xfrm>
            <a:off x="540000" y="1825625"/>
            <a:ext cx="10515600" cy="4351338"/>
          </a:xfrm>
          <a:prstGeom prst="rect">
            <a:avLst/>
          </a:prstGeom>
        </p:spPr>
        <p:txBody>
          <a:bodyPr vert="horz" lIns="0" tIns="0" rIns="0" bIns="0" rtlCol="0">
            <a:normAutofit/>
          </a:bodyPr>
          <a:lstStyle/>
          <a:p>
            <a:pPr lvl="0"/>
            <a:r>
              <a:rPr lang="fr-FR" dirty="0"/>
              <a:t>Modifiez les styles du texte du masque</a:t>
            </a:r>
          </a:p>
        </p:txBody>
      </p:sp>
      <p:sp>
        <p:nvSpPr>
          <p:cNvPr id="4" name="Espace réservé de la date 3"/>
          <p:cNvSpPr>
            <a:spLocks noGrp="1"/>
          </p:cNvSpPr>
          <p:nvPr>
            <p:ph type="dt" sz="half" idx="2"/>
          </p:nvPr>
        </p:nvSpPr>
        <p:spPr>
          <a:xfrm>
            <a:off x="1104900" y="6670973"/>
            <a:ext cx="838200" cy="187027"/>
          </a:xfrm>
          <a:prstGeom prst="rect">
            <a:avLst/>
          </a:prstGeom>
        </p:spPr>
        <p:txBody>
          <a:bodyPr vert="horz" lIns="0" tIns="0" rIns="0" bIns="0" rtlCol="0" anchor="ctr"/>
          <a:lstStyle>
            <a:lvl1pPr algn="l">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defTabSz="914400"/>
            <a:endParaRPr lang="fr-FR">
              <a:solidFill>
                <a:srgbClr val="18073A">
                  <a:tint val="75000"/>
                </a:srgbClr>
              </a:solidFill>
            </a:endParaRPr>
          </a:p>
        </p:txBody>
      </p:sp>
      <p:sp>
        <p:nvSpPr>
          <p:cNvPr id="5" name="Espace réservé du pied de page 4"/>
          <p:cNvSpPr>
            <a:spLocks noGrp="1"/>
          </p:cNvSpPr>
          <p:nvPr>
            <p:ph type="ftr" sz="quarter" idx="3"/>
          </p:nvPr>
        </p:nvSpPr>
        <p:spPr>
          <a:xfrm>
            <a:off x="2057400" y="6670973"/>
            <a:ext cx="8420100" cy="187027"/>
          </a:xfrm>
          <a:prstGeom prst="rect">
            <a:avLst/>
          </a:prstGeom>
        </p:spPr>
        <p:txBody>
          <a:bodyPr vert="horz" lIns="0" tIns="0" rIns="0" bIns="0" rtlCol="0" anchor="ctr"/>
          <a:lstStyle>
            <a:lvl1pPr algn="ct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defTabSz="914400"/>
            <a:endParaRPr lang="fr-FR" dirty="0">
              <a:solidFill>
                <a:srgbClr val="18073A">
                  <a:tint val="75000"/>
                </a:srgbClr>
              </a:solidFill>
            </a:endParaRPr>
          </a:p>
        </p:txBody>
      </p:sp>
      <p:sp>
        <p:nvSpPr>
          <p:cNvPr id="6" name="Espace réservé du numéro de diapositive 5"/>
          <p:cNvSpPr>
            <a:spLocks noGrp="1"/>
          </p:cNvSpPr>
          <p:nvPr>
            <p:ph type="sldNum" sz="quarter" idx="4"/>
          </p:nvPr>
        </p:nvSpPr>
        <p:spPr>
          <a:xfrm>
            <a:off x="127000" y="6670973"/>
            <a:ext cx="838200" cy="187027"/>
          </a:xfrm>
          <a:prstGeom prst="rect">
            <a:avLst/>
          </a:prstGeom>
        </p:spPr>
        <p:txBody>
          <a:bodyPr vert="horz" lIns="0" tIns="0" rIns="0" bIns="0" rtlCol="0" anchor="ctr"/>
          <a:lstStyle>
            <a:lvl1pPr algn="l">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defTabSz="914400"/>
            <a:fld id="{C814DB2B-3EFD-4766-A6C9-C9A5E84D2897}" type="slidenum">
              <a:rPr lang="fr-FR" smtClean="0">
                <a:solidFill>
                  <a:srgbClr val="FFFFFF"/>
                </a:solidFill>
              </a:rPr>
              <a:pPr defTabSz="914400"/>
              <a:t>‹N°›</a:t>
            </a:fld>
            <a:endParaRPr lang="fr-FR" dirty="0">
              <a:solidFill>
                <a:srgbClr val="FFFFFF"/>
              </a:solidFill>
            </a:endParaRPr>
          </a:p>
        </p:txBody>
      </p:sp>
    </p:spTree>
    <p:extLst>
      <p:ext uri="{BB962C8B-B14F-4D97-AF65-F5344CB8AC3E}">
        <p14:creationId xmlns:p14="http://schemas.microsoft.com/office/powerpoint/2010/main" val="787182622"/>
      </p:ext>
    </p:extLst>
  </p:cSld>
  <p:clrMap bg1="lt1" tx1="dk1" bg2="lt2" tx2="dk2" accent1="accent1" accent2="accent2" accent3="accent3" accent4="accent4" accent5="accent5" accent6="accent6" hlink="hlink" folHlink="folHlink"/>
  <p:sldLayoutIdLst>
    <p:sldLayoutId id="2147484180" r:id="rId1"/>
    <p:sldLayoutId id="2147484181" r:id="rId2"/>
    <p:sldLayoutId id="2147484183" r:id="rId3"/>
  </p:sldLayoutIdLst>
  <p:hf hdr="0" ftr="0" dt="0"/>
  <p:txStyles>
    <p:titleStyle>
      <a:lvl1pPr algn="l" defTabSz="914400" rtl="0" eaLnBrk="1" latinLnBrk="0" hangingPunct="1">
        <a:lnSpc>
          <a:spcPct val="100000"/>
        </a:lnSpc>
        <a:spcBef>
          <a:spcPts val="0"/>
        </a:spcBef>
        <a:buNone/>
        <a:defRPr sz="4000" b="1" i="0" kern="1200">
          <a:solidFill>
            <a:schemeClr val="accent2"/>
          </a:solidFill>
          <a:latin typeface="Pole Emploi PRO" panose="02000503040000020004" pitchFamily="2" charset="77"/>
          <a:ea typeface="+mj-ea"/>
          <a:cs typeface="+mj-cs"/>
        </a:defRPr>
      </a:lvl1pPr>
    </p:titleStyle>
    <p:bodyStyle>
      <a:lvl1pPr marL="285750" indent="-285750"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57188" indent="-179388"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536575" indent="-179388"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714375" indent="-177800"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893763" indent="-179388"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8EB05BB-2DB8-53BB-5633-01E24A828C03}"/>
              </a:ext>
            </a:extLst>
          </p:cNvPr>
          <p:cNvSpPr>
            <a:spLocks noGrp="1"/>
          </p:cNvSpPr>
          <p:nvPr>
            <p:ph type="title"/>
          </p:nvPr>
        </p:nvSpPr>
        <p:spPr>
          <a:xfrm>
            <a:off x="838200" y="365129"/>
            <a:ext cx="10515600" cy="1325563"/>
          </a:xfrm>
          <a:prstGeom prst="rect">
            <a:avLst/>
          </a:prstGeom>
        </p:spPr>
        <p:txBody>
          <a:bodyPr vert="horz" lIns="91350" tIns="45718" rIns="91350" bIns="45718"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A4EF6CF-42AA-36F8-AC72-7D12D96F2553}"/>
              </a:ext>
            </a:extLst>
          </p:cNvPr>
          <p:cNvSpPr>
            <a:spLocks noGrp="1"/>
          </p:cNvSpPr>
          <p:nvPr>
            <p:ph type="body" idx="1"/>
          </p:nvPr>
        </p:nvSpPr>
        <p:spPr>
          <a:xfrm>
            <a:off x="838200" y="1825625"/>
            <a:ext cx="10515600" cy="4351339"/>
          </a:xfrm>
          <a:prstGeom prst="rect">
            <a:avLst/>
          </a:prstGeom>
        </p:spPr>
        <p:txBody>
          <a:bodyPr vert="horz" lIns="91350" tIns="45718" rIns="91350" bIns="45718"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760573E-6B41-F6AE-2CF5-BF3237F05B64}"/>
              </a:ext>
            </a:extLst>
          </p:cNvPr>
          <p:cNvSpPr>
            <a:spLocks noGrp="1"/>
          </p:cNvSpPr>
          <p:nvPr>
            <p:ph type="dt" sz="half" idx="2"/>
          </p:nvPr>
        </p:nvSpPr>
        <p:spPr>
          <a:xfrm>
            <a:off x="838200" y="6357844"/>
            <a:ext cx="2743200" cy="365125"/>
          </a:xfrm>
          <a:prstGeom prst="rect">
            <a:avLst/>
          </a:prstGeom>
        </p:spPr>
        <p:txBody>
          <a:bodyPr vert="horz" lIns="91350" tIns="45718" rIns="91350" bIns="45718" rtlCol="0" anchor="ctr"/>
          <a:lstStyle>
            <a:lvl1pPr algn="l">
              <a:defRPr sz="1200">
                <a:solidFill>
                  <a:schemeClr val="tx1">
                    <a:tint val="75000"/>
                  </a:schemeClr>
                </a:solidFill>
              </a:defRPr>
            </a:lvl1pPr>
          </a:lstStyle>
          <a:p>
            <a:pPr defTabSz="913380"/>
            <a:fld id="{8EA2B407-E549-42B4-9757-B1F48E348998}" type="datetimeFigureOut">
              <a:rPr lang="fr-FR" smtClean="0">
                <a:solidFill>
                  <a:prstClr val="black">
                    <a:tint val="75000"/>
                  </a:prstClr>
                </a:solidFill>
              </a:rPr>
              <a:pPr defTabSz="913380"/>
              <a:t>05/12/2023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EEB82D5A-3451-09C3-0CC8-5CFD2AA764C8}"/>
              </a:ext>
            </a:extLst>
          </p:cNvPr>
          <p:cNvSpPr>
            <a:spLocks noGrp="1"/>
          </p:cNvSpPr>
          <p:nvPr>
            <p:ph type="ftr" sz="quarter" idx="3"/>
          </p:nvPr>
        </p:nvSpPr>
        <p:spPr>
          <a:xfrm>
            <a:off x="4038600" y="6357844"/>
            <a:ext cx="4114800" cy="365125"/>
          </a:xfrm>
          <a:prstGeom prst="rect">
            <a:avLst/>
          </a:prstGeom>
        </p:spPr>
        <p:txBody>
          <a:bodyPr vert="horz" lIns="91350" tIns="45718" rIns="91350" bIns="45718" rtlCol="0" anchor="ctr"/>
          <a:lstStyle>
            <a:lvl1pPr algn="ctr">
              <a:defRPr sz="1200">
                <a:solidFill>
                  <a:schemeClr val="tx1">
                    <a:tint val="75000"/>
                  </a:schemeClr>
                </a:solidFill>
              </a:defRPr>
            </a:lvl1pPr>
          </a:lstStyle>
          <a:p>
            <a:pPr defTabSz="913380"/>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58C8D763-9DED-519F-5A03-C73466A0E1AF}"/>
              </a:ext>
            </a:extLst>
          </p:cNvPr>
          <p:cNvSpPr>
            <a:spLocks noGrp="1"/>
          </p:cNvSpPr>
          <p:nvPr>
            <p:ph type="sldNum" sz="quarter" idx="4"/>
          </p:nvPr>
        </p:nvSpPr>
        <p:spPr>
          <a:xfrm>
            <a:off x="8610600" y="6357844"/>
            <a:ext cx="2743200" cy="365125"/>
          </a:xfrm>
          <a:prstGeom prst="rect">
            <a:avLst/>
          </a:prstGeom>
        </p:spPr>
        <p:txBody>
          <a:bodyPr vert="horz" lIns="91350" tIns="45718" rIns="91350" bIns="45718" rtlCol="0" anchor="ctr"/>
          <a:lstStyle>
            <a:lvl1pPr algn="r">
              <a:defRPr sz="1200">
                <a:solidFill>
                  <a:schemeClr val="tx1">
                    <a:tint val="75000"/>
                  </a:schemeClr>
                </a:solidFill>
              </a:defRPr>
            </a:lvl1pPr>
          </a:lstStyle>
          <a:p>
            <a:pPr defTabSz="913380"/>
            <a:fld id="{CEE4A99B-A3D4-406A-8E4E-DD33D2EAE401}" type="slidenum">
              <a:rPr lang="fr-FR" smtClean="0">
                <a:solidFill>
                  <a:prstClr val="black">
                    <a:tint val="75000"/>
                  </a:prstClr>
                </a:solidFill>
              </a:rPr>
              <a:pPr defTabSz="913380"/>
              <a:t>‹N°›</a:t>
            </a:fld>
            <a:endParaRPr lang="fr-FR">
              <a:solidFill>
                <a:prstClr val="black">
                  <a:tint val="75000"/>
                </a:prstClr>
              </a:solidFill>
            </a:endParaRPr>
          </a:p>
        </p:txBody>
      </p:sp>
    </p:spTree>
    <p:extLst>
      <p:ext uri="{BB962C8B-B14F-4D97-AF65-F5344CB8AC3E}">
        <p14:creationId xmlns:p14="http://schemas.microsoft.com/office/powerpoint/2010/main" val="314219404"/>
      </p:ext>
    </p:extLst>
  </p:cSld>
  <p:clrMap bg1="lt1" tx1="dk1" bg2="lt2" tx2="dk2" accent1="accent1" accent2="accent2" accent3="accent3" accent4="accent4" accent5="accent5" accent6="accent6" hlink="hlink" folHlink="folHlink"/>
  <p:sldLayoutIdLst>
    <p:sldLayoutId id="2147483973" r:id="rId1"/>
  </p:sldLayoutIdLst>
  <p:txStyles>
    <p:titleStyle>
      <a:lvl1pPr algn="l" defTabSz="91338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360" indent="-228360" algn="l" defTabSz="91338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078" indent="-228360" algn="l" defTabSz="913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738" indent="-228360" algn="l" defTabSz="913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40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063"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178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847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16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1878"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fr-FR"/>
      </a:defPPr>
      <a:lvl1pPr marL="0" algn="l" defTabSz="913380" rtl="0" eaLnBrk="1" latinLnBrk="0" hangingPunct="1">
        <a:defRPr sz="1900" kern="1200">
          <a:solidFill>
            <a:schemeClr val="tx1"/>
          </a:solidFill>
          <a:latin typeface="+mn-lt"/>
          <a:ea typeface="+mn-ea"/>
          <a:cs typeface="+mn-cs"/>
        </a:defRPr>
      </a:lvl1pPr>
      <a:lvl2pPr marL="456663" algn="l" defTabSz="913380" rtl="0" eaLnBrk="1" latinLnBrk="0" hangingPunct="1">
        <a:defRPr sz="1900" kern="1200">
          <a:solidFill>
            <a:schemeClr val="tx1"/>
          </a:solidFill>
          <a:latin typeface="+mn-lt"/>
          <a:ea typeface="+mn-ea"/>
          <a:cs typeface="+mn-cs"/>
        </a:defRPr>
      </a:lvl2pPr>
      <a:lvl3pPr marL="913380" algn="l" defTabSz="913380" rtl="0" eaLnBrk="1" latinLnBrk="0" hangingPunct="1">
        <a:defRPr sz="1900" kern="1200">
          <a:solidFill>
            <a:schemeClr val="tx1"/>
          </a:solidFill>
          <a:latin typeface="+mn-lt"/>
          <a:ea typeface="+mn-ea"/>
          <a:cs typeface="+mn-cs"/>
        </a:defRPr>
      </a:lvl3pPr>
      <a:lvl4pPr marL="1370070" algn="l" defTabSz="913380" rtl="0" eaLnBrk="1" latinLnBrk="0" hangingPunct="1">
        <a:defRPr sz="1900" kern="1200">
          <a:solidFill>
            <a:schemeClr val="tx1"/>
          </a:solidFill>
          <a:latin typeface="+mn-lt"/>
          <a:ea typeface="+mn-ea"/>
          <a:cs typeface="+mn-cs"/>
        </a:defRPr>
      </a:lvl4pPr>
      <a:lvl5pPr marL="1826760" algn="l" defTabSz="913380" rtl="0" eaLnBrk="1" latinLnBrk="0" hangingPunct="1">
        <a:defRPr sz="1900" kern="1200">
          <a:solidFill>
            <a:schemeClr val="tx1"/>
          </a:solidFill>
          <a:latin typeface="+mn-lt"/>
          <a:ea typeface="+mn-ea"/>
          <a:cs typeface="+mn-cs"/>
        </a:defRPr>
      </a:lvl5pPr>
      <a:lvl6pPr marL="2283478" algn="l" defTabSz="913380" rtl="0" eaLnBrk="1" latinLnBrk="0" hangingPunct="1">
        <a:defRPr sz="1900" kern="1200">
          <a:solidFill>
            <a:schemeClr val="tx1"/>
          </a:solidFill>
          <a:latin typeface="+mn-lt"/>
          <a:ea typeface="+mn-ea"/>
          <a:cs typeface="+mn-cs"/>
        </a:defRPr>
      </a:lvl6pPr>
      <a:lvl7pPr marL="2740138" algn="l" defTabSz="913380" rtl="0" eaLnBrk="1" latinLnBrk="0" hangingPunct="1">
        <a:defRPr sz="1900" kern="1200">
          <a:solidFill>
            <a:schemeClr val="tx1"/>
          </a:solidFill>
          <a:latin typeface="+mn-lt"/>
          <a:ea typeface="+mn-ea"/>
          <a:cs typeface="+mn-cs"/>
        </a:defRPr>
      </a:lvl7pPr>
      <a:lvl8pPr marL="3196800" algn="l" defTabSz="913380" rtl="0" eaLnBrk="1" latinLnBrk="0" hangingPunct="1">
        <a:defRPr sz="1900" kern="1200">
          <a:solidFill>
            <a:schemeClr val="tx1"/>
          </a:solidFill>
          <a:latin typeface="+mn-lt"/>
          <a:ea typeface="+mn-ea"/>
          <a:cs typeface="+mn-cs"/>
        </a:defRPr>
      </a:lvl8pPr>
      <a:lvl9pPr marL="3653463" algn="l" defTabSz="913380"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8EB05BB-2DB8-53BB-5633-01E24A828C03}"/>
              </a:ext>
            </a:extLst>
          </p:cNvPr>
          <p:cNvSpPr>
            <a:spLocks noGrp="1"/>
          </p:cNvSpPr>
          <p:nvPr>
            <p:ph type="title"/>
          </p:nvPr>
        </p:nvSpPr>
        <p:spPr>
          <a:xfrm>
            <a:off x="838200" y="365129"/>
            <a:ext cx="10515600" cy="1325563"/>
          </a:xfrm>
          <a:prstGeom prst="rect">
            <a:avLst/>
          </a:prstGeom>
        </p:spPr>
        <p:txBody>
          <a:bodyPr vert="horz" lIns="91350" tIns="45718" rIns="91350" bIns="45718"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A4EF6CF-42AA-36F8-AC72-7D12D96F2553}"/>
              </a:ext>
            </a:extLst>
          </p:cNvPr>
          <p:cNvSpPr>
            <a:spLocks noGrp="1"/>
          </p:cNvSpPr>
          <p:nvPr>
            <p:ph type="body" idx="1"/>
          </p:nvPr>
        </p:nvSpPr>
        <p:spPr>
          <a:xfrm>
            <a:off x="838200" y="1825625"/>
            <a:ext cx="10515600" cy="4351339"/>
          </a:xfrm>
          <a:prstGeom prst="rect">
            <a:avLst/>
          </a:prstGeom>
        </p:spPr>
        <p:txBody>
          <a:bodyPr vert="horz" lIns="91350" tIns="45718" rIns="91350" bIns="45718"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760573E-6B41-F6AE-2CF5-BF3237F05B64}"/>
              </a:ext>
            </a:extLst>
          </p:cNvPr>
          <p:cNvSpPr>
            <a:spLocks noGrp="1"/>
          </p:cNvSpPr>
          <p:nvPr>
            <p:ph type="dt" sz="half" idx="2"/>
          </p:nvPr>
        </p:nvSpPr>
        <p:spPr>
          <a:xfrm>
            <a:off x="838200" y="6357844"/>
            <a:ext cx="2743200" cy="365125"/>
          </a:xfrm>
          <a:prstGeom prst="rect">
            <a:avLst/>
          </a:prstGeom>
        </p:spPr>
        <p:txBody>
          <a:bodyPr vert="horz" lIns="91350" tIns="45718" rIns="91350" bIns="45718" rtlCol="0" anchor="ctr"/>
          <a:lstStyle>
            <a:lvl1pPr algn="l">
              <a:defRPr sz="1200">
                <a:solidFill>
                  <a:schemeClr val="tx1">
                    <a:tint val="75000"/>
                  </a:schemeClr>
                </a:solidFill>
              </a:defRPr>
            </a:lvl1pPr>
          </a:lstStyle>
          <a:p>
            <a:pPr defTabSz="913380"/>
            <a:fld id="{8EA2B407-E549-42B4-9757-B1F48E348998}" type="datetimeFigureOut">
              <a:rPr lang="fr-FR" smtClean="0">
                <a:solidFill>
                  <a:prstClr val="black">
                    <a:tint val="75000"/>
                  </a:prstClr>
                </a:solidFill>
              </a:rPr>
              <a:pPr defTabSz="913380"/>
              <a:t>05/12/2023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EEB82D5A-3451-09C3-0CC8-5CFD2AA764C8}"/>
              </a:ext>
            </a:extLst>
          </p:cNvPr>
          <p:cNvSpPr>
            <a:spLocks noGrp="1"/>
          </p:cNvSpPr>
          <p:nvPr>
            <p:ph type="ftr" sz="quarter" idx="3"/>
          </p:nvPr>
        </p:nvSpPr>
        <p:spPr>
          <a:xfrm>
            <a:off x="4038600" y="6357844"/>
            <a:ext cx="4114800" cy="365125"/>
          </a:xfrm>
          <a:prstGeom prst="rect">
            <a:avLst/>
          </a:prstGeom>
        </p:spPr>
        <p:txBody>
          <a:bodyPr vert="horz" lIns="91350" tIns="45718" rIns="91350" bIns="45718" rtlCol="0" anchor="ctr"/>
          <a:lstStyle>
            <a:lvl1pPr algn="ctr">
              <a:defRPr sz="1200">
                <a:solidFill>
                  <a:schemeClr val="tx1">
                    <a:tint val="75000"/>
                  </a:schemeClr>
                </a:solidFill>
              </a:defRPr>
            </a:lvl1pPr>
          </a:lstStyle>
          <a:p>
            <a:pPr defTabSz="913380"/>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58C8D763-9DED-519F-5A03-C73466A0E1AF}"/>
              </a:ext>
            </a:extLst>
          </p:cNvPr>
          <p:cNvSpPr>
            <a:spLocks noGrp="1"/>
          </p:cNvSpPr>
          <p:nvPr>
            <p:ph type="sldNum" sz="quarter" idx="4"/>
          </p:nvPr>
        </p:nvSpPr>
        <p:spPr>
          <a:xfrm>
            <a:off x="8610600" y="6357844"/>
            <a:ext cx="2743200" cy="365125"/>
          </a:xfrm>
          <a:prstGeom prst="rect">
            <a:avLst/>
          </a:prstGeom>
        </p:spPr>
        <p:txBody>
          <a:bodyPr vert="horz" lIns="91350" tIns="45718" rIns="91350" bIns="45718" rtlCol="0" anchor="ctr"/>
          <a:lstStyle>
            <a:lvl1pPr algn="r">
              <a:defRPr sz="1200">
                <a:solidFill>
                  <a:schemeClr val="tx1">
                    <a:tint val="75000"/>
                  </a:schemeClr>
                </a:solidFill>
              </a:defRPr>
            </a:lvl1pPr>
          </a:lstStyle>
          <a:p>
            <a:pPr defTabSz="913380"/>
            <a:fld id="{CEE4A99B-A3D4-406A-8E4E-DD33D2EAE401}" type="slidenum">
              <a:rPr lang="fr-FR" smtClean="0">
                <a:solidFill>
                  <a:prstClr val="black">
                    <a:tint val="75000"/>
                  </a:prstClr>
                </a:solidFill>
              </a:rPr>
              <a:pPr defTabSz="913380"/>
              <a:t>‹N°›</a:t>
            </a:fld>
            <a:endParaRPr lang="fr-FR">
              <a:solidFill>
                <a:prstClr val="black">
                  <a:tint val="75000"/>
                </a:prstClr>
              </a:solidFill>
            </a:endParaRPr>
          </a:p>
        </p:txBody>
      </p:sp>
    </p:spTree>
    <p:extLst>
      <p:ext uri="{BB962C8B-B14F-4D97-AF65-F5344CB8AC3E}">
        <p14:creationId xmlns:p14="http://schemas.microsoft.com/office/powerpoint/2010/main" val="314219404"/>
      </p:ext>
    </p:extLst>
  </p:cSld>
  <p:clrMap bg1="lt1" tx1="dk1" bg2="lt2" tx2="dk2" accent1="accent1" accent2="accent2" accent3="accent3" accent4="accent4" accent5="accent5" accent6="accent6" hlink="hlink" folHlink="folHlink"/>
  <p:sldLayoutIdLst>
    <p:sldLayoutId id="2147483975" r:id="rId1"/>
  </p:sldLayoutIdLst>
  <p:txStyles>
    <p:titleStyle>
      <a:lvl1pPr algn="l" defTabSz="91338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360" indent="-228360" algn="l" defTabSz="91338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078" indent="-228360" algn="l" defTabSz="913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738" indent="-228360" algn="l" defTabSz="913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40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063"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178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847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16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1878"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fr-FR"/>
      </a:defPPr>
      <a:lvl1pPr marL="0" algn="l" defTabSz="913380" rtl="0" eaLnBrk="1" latinLnBrk="0" hangingPunct="1">
        <a:defRPr sz="1900" kern="1200">
          <a:solidFill>
            <a:schemeClr val="tx1"/>
          </a:solidFill>
          <a:latin typeface="+mn-lt"/>
          <a:ea typeface="+mn-ea"/>
          <a:cs typeface="+mn-cs"/>
        </a:defRPr>
      </a:lvl1pPr>
      <a:lvl2pPr marL="456663" algn="l" defTabSz="913380" rtl="0" eaLnBrk="1" latinLnBrk="0" hangingPunct="1">
        <a:defRPr sz="1900" kern="1200">
          <a:solidFill>
            <a:schemeClr val="tx1"/>
          </a:solidFill>
          <a:latin typeface="+mn-lt"/>
          <a:ea typeface="+mn-ea"/>
          <a:cs typeface="+mn-cs"/>
        </a:defRPr>
      </a:lvl2pPr>
      <a:lvl3pPr marL="913380" algn="l" defTabSz="913380" rtl="0" eaLnBrk="1" latinLnBrk="0" hangingPunct="1">
        <a:defRPr sz="1900" kern="1200">
          <a:solidFill>
            <a:schemeClr val="tx1"/>
          </a:solidFill>
          <a:latin typeface="+mn-lt"/>
          <a:ea typeface="+mn-ea"/>
          <a:cs typeface="+mn-cs"/>
        </a:defRPr>
      </a:lvl3pPr>
      <a:lvl4pPr marL="1370070" algn="l" defTabSz="913380" rtl="0" eaLnBrk="1" latinLnBrk="0" hangingPunct="1">
        <a:defRPr sz="1900" kern="1200">
          <a:solidFill>
            <a:schemeClr val="tx1"/>
          </a:solidFill>
          <a:latin typeface="+mn-lt"/>
          <a:ea typeface="+mn-ea"/>
          <a:cs typeface="+mn-cs"/>
        </a:defRPr>
      </a:lvl4pPr>
      <a:lvl5pPr marL="1826760" algn="l" defTabSz="913380" rtl="0" eaLnBrk="1" latinLnBrk="0" hangingPunct="1">
        <a:defRPr sz="1900" kern="1200">
          <a:solidFill>
            <a:schemeClr val="tx1"/>
          </a:solidFill>
          <a:latin typeface="+mn-lt"/>
          <a:ea typeface="+mn-ea"/>
          <a:cs typeface="+mn-cs"/>
        </a:defRPr>
      </a:lvl5pPr>
      <a:lvl6pPr marL="2283478" algn="l" defTabSz="913380" rtl="0" eaLnBrk="1" latinLnBrk="0" hangingPunct="1">
        <a:defRPr sz="1900" kern="1200">
          <a:solidFill>
            <a:schemeClr val="tx1"/>
          </a:solidFill>
          <a:latin typeface="+mn-lt"/>
          <a:ea typeface="+mn-ea"/>
          <a:cs typeface="+mn-cs"/>
        </a:defRPr>
      </a:lvl6pPr>
      <a:lvl7pPr marL="2740138" algn="l" defTabSz="913380" rtl="0" eaLnBrk="1" latinLnBrk="0" hangingPunct="1">
        <a:defRPr sz="1900" kern="1200">
          <a:solidFill>
            <a:schemeClr val="tx1"/>
          </a:solidFill>
          <a:latin typeface="+mn-lt"/>
          <a:ea typeface="+mn-ea"/>
          <a:cs typeface="+mn-cs"/>
        </a:defRPr>
      </a:lvl7pPr>
      <a:lvl8pPr marL="3196800" algn="l" defTabSz="913380" rtl="0" eaLnBrk="1" latinLnBrk="0" hangingPunct="1">
        <a:defRPr sz="1900" kern="1200">
          <a:solidFill>
            <a:schemeClr val="tx1"/>
          </a:solidFill>
          <a:latin typeface="+mn-lt"/>
          <a:ea typeface="+mn-ea"/>
          <a:cs typeface="+mn-cs"/>
        </a:defRPr>
      </a:lvl8pPr>
      <a:lvl9pPr marL="3653463" algn="l" defTabSz="913380" rtl="0" eaLnBrk="1" latinLnBrk="0" hangingPunct="1">
        <a:defRPr sz="19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8EB05BB-2DB8-53BB-5633-01E24A828C03}"/>
              </a:ext>
            </a:extLst>
          </p:cNvPr>
          <p:cNvSpPr>
            <a:spLocks noGrp="1"/>
          </p:cNvSpPr>
          <p:nvPr>
            <p:ph type="title"/>
          </p:nvPr>
        </p:nvSpPr>
        <p:spPr>
          <a:xfrm>
            <a:off x="838200" y="365129"/>
            <a:ext cx="10515600" cy="1325563"/>
          </a:xfrm>
          <a:prstGeom prst="rect">
            <a:avLst/>
          </a:prstGeom>
        </p:spPr>
        <p:txBody>
          <a:bodyPr vert="horz" lIns="91350" tIns="45718" rIns="91350" bIns="45718"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A4EF6CF-42AA-36F8-AC72-7D12D96F2553}"/>
              </a:ext>
            </a:extLst>
          </p:cNvPr>
          <p:cNvSpPr>
            <a:spLocks noGrp="1"/>
          </p:cNvSpPr>
          <p:nvPr>
            <p:ph type="body" idx="1"/>
          </p:nvPr>
        </p:nvSpPr>
        <p:spPr>
          <a:xfrm>
            <a:off x="838200" y="1825625"/>
            <a:ext cx="10515600" cy="4351339"/>
          </a:xfrm>
          <a:prstGeom prst="rect">
            <a:avLst/>
          </a:prstGeom>
        </p:spPr>
        <p:txBody>
          <a:bodyPr vert="horz" lIns="91350" tIns="45718" rIns="91350" bIns="45718"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760573E-6B41-F6AE-2CF5-BF3237F05B64}"/>
              </a:ext>
            </a:extLst>
          </p:cNvPr>
          <p:cNvSpPr>
            <a:spLocks noGrp="1"/>
          </p:cNvSpPr>
          <p:nvPr>
            <p:ph type="dt" sz="half" idx="2"/>
          </p:nvPr>
        </p:nvSpPr>
        <p:spPr>
          <a:xfrm>
            <a:off x="838200" y="6357844"/>
            <a:ext cx="2743200" cy="365125"/>
          </a:xfrm>
          <a:prstGeom prst="rect">
            <a:avLst/>
          </a:prstGeom>
        </p:spPr>
        <p:txBody>
          <a:bodyPr vert="horz" lIns="91350" tIns="45718" rIns="91350" bIns="45718" rtlCol="0" anchor="ctr"/>
          <a:lstStyle>
            <a:lvl1pPr algn="l">
              <a:defRPr sz="1200">
                <a:solidFill>
                  <a:schemeClr val="tx1">
                    <a:tint val="75000"/>
                  </a:schemeClr>
                </a:solidFill>
              </a:defRPr>
            </a:lvl1pPr>
          </a:lstStyle>
          <a:p>
            <a:pPr defTabSz="913380"/>
            <a:fld id="{8EA2B407-E549-42B4-9757-B1F48E348998}" type="datetimeFigureOut">
              <a:rPr lang="fr-FR" smtClean="0">
                <a:solidFill>
                  <a:prstClr val="black">
                    <a:tint val="75000"/>
                  </a:prstClr>
                </a:solidFill>
              </a:rPr>
              <a:pPr defTabSz="913380"/>
              <a:t>05/12/2023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EEB82D5A-3451-09C3-0CC8-5CFD2AA764C8}"/>
              </a:ext>
            </a:extLst>
          </p:cNvPr>
          <p:cNvSpPr>
            <a:spLocks noGrp="1"/>
          </p:cNvSpPr>
          <p:nvPr>
            <p:ph type="ftr" sz="quarter" idx="3"/>
          </p:nvPr>
        </p:nvSpPr>
        <p:spPr>
          <a:xfrm>
            <a:off x="4038600" y="6357844"/>
            <a:ext cx="4114800" cy="365125"/>
          </a:xfrm>
          <a:prstGeom prst="rect">
            <a:avLst/>
          </a:prstGeom>
        </p:spPr>
        <p:txBody>
          <a:bodyPr vert="horz" lIns="91350" tIns="45718" rIns="91350" bIns="45718" rtlCol="0" anchor="ctr"/>
          <a:lstStyle>
            <a:lvl1pPr algn="ctr">
              <a:defRPr sz="1200">
                <a:solidFill>
                  <a:schemeClr val="tx1">
                    <a:tint val="75000"/>
                  </a:schemeClr>
                </a:solidFill>
              </a:defRPr>
            </a:lvl1pPr>
          </a:lstStyle>
          <a:p>
            <a:pPr defTabSz="913380"/>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58C8D763-9DED-519F-5A03-C73466A0E1AF}"/>
              </a:ext>
            </a:extLst>
          </p:cNvPr>
          <p:cNvSpPr>
            <a:spLocks noGrp="1"/>
          </p:cNvSpPr>
          <p:nvPr>
            <p:ph type="sldNum" sz="quarter" idx="4"/>
          </p:nvPr>
        </p:nvSpPr>
        <p:spPr>
          <a:xfrm>
            <a:off x="8610600" y="6357844"/>
            <a:ext cx="2743200" cy="365125"/>
          </a:xfrm>
          <a:prstGeom prst="rect">
            <a:avLst/>
          </a:prstGeom>
        </p:spPr>
        <p:txBody>
          <a:bodyPr vert="horz" lIns="91350" tIns="45718" rIns="91350" bIns="45718" rtlCol="0" anchor="ctr"/>
          <a:lstStyle>
            <a:lvl1pPr algn="r">
              <a:defRPr sz="1200">
                <a:solidFill>
                  <a:schemeClr val="tx1">
                    <a:tint val="75000"/>
                  </a:schemeClr>
                </a:solidFill>
              </a:defRPr>
            </a:lvl1pPr>
          </a:lstStyle>
          <a:p>
            <a:pPr defTabSz="913380"/>
            <a:fld id="{CEE4A99B-A3D4-406A-8E4E-DD33D2EAE401}" type="slidenum">
              <a:rPr lang="fr-FR" smtClean="0">
                <a:solidFill>
                  <a:prstClr val="black">
                    <a:tint val="75000"/>
                  </a:prstClr>
                </a:solidFill>
              </a:rPr>
              <a:pPr defTabSz="913380"/>
              <a:t>‹N°›</a:t>
            </a:fld>
            <a:endParaRPr lang="fr-FR">
              <a:solidFill>
                <a:prstClr val="black">
                  <a:tint val="75000"/>
                </a:prstClr>
              </a:solidFill>
            </a:endParaRPr>
          </a:p>
        </p:txBody>
      </p:sp>
    </p:spTree>
    <p:extLst>
      <p:ext uri="{BB962C8B-B14F-4D97-AF65-F5344CB8AC3E}">
        <p14:creationId xmlns:p14="http://schemas.microsoft.com/office/powerpoint/2010/main" val="314219404"/>
      </p:ext>
    </p:extLst>
  </p:cSld>
  <p:clrMap bg1="lt1" tx1="dk1" bg2="lt2" tx2="dk2" accent1="accent1" accent2="accent2" accent3="accent3" accent4="accent4" accent5="accent5" accent6="accent6" hlink="hlink" folHlink="folHlink"/>
  <p:sldLayoutIdLst>
    <p:sldLayoutId id="2147483977" r:id="rId1"/>
  </p:sldLayoutIdLst>
  <p:txStyles>
    <p:titleStyle>
      <a:lvl1pPr algn="l" defTabSz="91338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360" indent="-228360" algn="l" defTabSz="91338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078" indent="-228360" algn="l" defTabSz="913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738" indent="-228360" algn="l" defTabSz="913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40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063"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178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847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16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1878"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fr-FR"/>
      </a:defPPr>
      <a:lvl1pPr marL="0" algn="l" defTabSz="913380" rtl="0" eaLnBrk="1" latinLnBrk="0" hangingPunct="1">
        <a:defRPr sz="1900" kern="1200">
          <a:solidFill>
            <a:schemeClr val="tx1"/>
          </a:solidFill>
          <a:latin typeface="+mn-lt"/>
          <a:ea typeface="+mn-ea"/>
          <a:cs typeface="+mn-cs"/>
        </a:defRPr>
      </a:lvl1pPr>
      <a:lvl2pPr marL="456663" algn="l" defTabSz="913380" rtl="0" eaLnBrk="1" latinLnBrk="0" hangingPunct="1">
        <a:defRPr sz="1900" kern="1200">
          <a:solidFill>
            <a:schemeClr val="tx1"/>
          </a:solidFill>
          <a:latin typeface="+mn-lt"/>
          <a:ea typeface="+mn-ea"/>
          <a:cs typeface="+mn-cs"/>
        </a:defRPr>
      </a:lvl2pPr>
      <a:lvl3pPr marL="913380" algn="l" defTabSz="913380" rtl="0" eaLnBrk="1" latinLnBrk="0" hangingPunct="1">
        <a:defRPr sz="1900" kern="1200">
          <a:solidFill>
            <a:schemeClr val="tx1"/>
          </a:solidFill>
          <a:latin typeface="+mn-lt"/>
          <a:ea typeface="+mn-ea"/>
          <a:cs typeface="+mn-cs"/>
        </a:defRPr>
      </a:lvl3pPr>
      <a:lvl4pPr marL="1370070" algn="l" defTabSz="913380" rtl="0" eaLnBrk="1" latinLnBrk="0" hangingPunct="1">
        <a:defRPr sz="1900" kern="1200">
          <a:solidFill>
            <a:schemeClr val="tx1"/>
          </a:solidFill>
          <a:latin typeface="+mn-lt"/>
          <a:ea typeface="+mn-ea"/>
          <a:cs typeface="+mn-cs"/>
        </a:defRPr>
      </a:lvl4pPr>
      <a:lvl5pPr marL="1826760" algn="l" defTabSz="913380" rtl="0" eaLnBrk="1" latinLnBrk="0" hangingPunct="1">
        <a:defRPr sz="1900" kern="1200">
          <a:solidFill>
            <a:schemeClr val="tx1"/>
          </a:solidFill>
          <a:latin typeface="+mn-lt"/>
          <a:ea typeface="+mn-ea"/>
          <a:cs typeface="+mn-cs"/>
        </a:defRPr>
      </a:lvl5pPr>
      <a:lvl6pPr marL="2283478" algn="l" defTabSz="913380" rtl="0" eaLnBrk="1" latinLnBrk="0" hangingPunct="1">
        <a:defRPr sz="1900" kern="1200">
          <a:solidFill>
            <a:schemeClr val="tx1"/>
          </a:solidFill>
          <a:latin typeface="+mn-lt"/>
          <a:ea typeface="+mn-ea"/>
          <a:cs typeface="+mn-cs"/>
        </a:defRPr>
      </a:lvl6pPr>
      <a:lvl7pPr marL="2740138" algn="l" defTabSz="913380" rtl="0" eaLnBrk="1" latinLnBrk="0" hangingPunct="1">
        <a:defRPr sz="1900" kern="1200">
          <a:solidFill>
            <a:schemeClr val="tx1"/>
          </a:solidFill>
          <a:latin typeface="+mn-lt"/>
          <a:ea typeface="+mn-ea"/>
          <a:cs typeface="+mn-cs"/>
        </a:defRPr>
      </a:lvl7pPr>
      <a:lvl8pPr marL="3196800" algn="l" defTabSz="913380" rtl="0" eaLnBrk="1" latinLnBrk="0" hangingPunct="1">
        <a:defRPr sz="1900" kern="1200">
          <a:solidFill>
            <a:schemeClr val="tx1"/>
          </a:solidFill>
          <a:latin typeface="+mn-lt"/>
          <a:ea typeface="+mn-ea"/>
          <a:cs typeface="+mn-cs"/>
        </a:defRPr>
      </a:lvl8pPr>
      <a:lvl9pPr marL="3653463" algn="l" defTabSz="913380" rtl="0" eaLnBrk="1" latinLnBrk="0" hangingPunct="1">
        <a:defRPr sz="19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8EB05BB-2DB8-53BB-5633-01E24A828C03}"/>
              </a:ext>
            </a:extLst>
          </p:cNvPr>
          <p:cNvSpPr>
            <a:spLocks noGrp="1"/>
          </p:cNvSpPr>
          <p:nvPr>
            <p:ph type="title"/>
          </p:nvPr>
        </p:nvSpPr>
        <p:spPr>
          <a:xfrm>
            <a:off x="838200" y="365129"/>
            <a:ext cx="10515600" cy="1325563"/>
          </a:xfrm>
          <a:prstGeom prst="rect">
            <a:avLst/>
          </a:prstGeom>
        </p:spPr>
        <p:txBody>
          <a:bodyPr vert="horz" lIns="91350" tIns="45718" rIns="91350" bIns="45718"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A4EF6CF-42AA-36F8-AC72-7D12D96F2553}"/>
              </a:ext>
            </a:extLst>
          </p:cNvPr>
          <p:cNvSpPr>
            <a:spLocks noGrp="1"/>
          </p:cNvSpPr>
          <p:nvPr>
            <p:ph type="body" idx="1"/>
          </p:nvPr>
        </p:nvSpPr>
        <p:spPr>
          <a:xfrm>
            <a:off x="838200" y="1825625"/>
            <a:ext cx="10515600" cy="4351339"/>
          </a:xfrm>
          <a:prstGeom prst="rect">
            <a:avLst/>
          </a:prstGeom>
        </p:spPr>
        <p:txBody>
          <a:bodyPr vert="horz" lIns="91350" tIns="45718" rIns="91350" bIns="45718"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760573E-6B41-F6AE-2CF5-BF3237F05B64}"/>
              </a:ext>
            </a:extLst>
          </p:cNvPr>
          <p:cNvSpPr>
            <a:spLocks noGrp="1"/>
          </p:cNvSpPr>
          <p:nvPr>
            <p:ph type="dt" sz="half" idx="2"/>
          </p:nvPr>
        </p:nvSpPr>
        <p:spPr>
          <a:xfrm>
            <a:off x="838200" y="6357844"/>
            <a:ext cx="2743200" cy="365125"/>
          </a:xfrm>
          <a:prstGeom prst="rect">
            <a:avLst/>
          </a:prstGeom>
        </p:spPr>
        <p:txBody>
          <a:bodyPr vert="horz" lIns="91350" tIns="45718" rIns="91350" bIns="45718" rtlCol="0" anchor="ctr"/>
          <a:lstStyle>
            <a:lvl1pPr algn="l">
              <a:defRPr sz="1200">
                <a:solidFill>
                  <a:schemeClr val="tx1">
                    <a:tint val="75000"/>
                  </a:schemeClr>
                </a:solidFill>
              </a:defRPr>
            </a:lvl1pPr>
          </a:lstStyle>
          <a:p>
            <a:pPr defTabSz="913380"/>
            <a:fld id="{8EA2B407-E549-42B4-9757-B1F48E348998}" type="datetimeFigureOut">
              <a:rPr lang="fr-FR" smtClean="0">
                <a:solidFill>
                  <a:prstClr val="black">
                    <a:tint val="75000"/>
                  </a:prstClr>
                </a:solidFill>
              </a:rPr>
              <a:pPr defTabSz="913380"/>
              <a:t>05/12/2023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EEB82D5A-3451-09C3-0CC8-5CFD2AA764C8}"/>
              </a:ext>
            </a:extLst>
          </p:cNvPr>
          <p:cNvSpPr>
            <a:spLocks noGrp="1"/>
          </p:cNvSpPr>
          <p:nvPr>
            <p:ph type="ftr" sz="quarter" idx="3"/>
          </p:nvPr>
        </p:nvSpPr>
        <p:spPr>
          <a:xfrm>
            <a:off x="4038600" y="6357844"/>
            <a:ext cx="4114800" cy="365125"/>
          </a:xfrm>
          <a:prstGeom prst="rect">
            <a:avLst/>
          </a:prstGeom>
        </p:spPr>
        <p:txBody>
          <a:bodyPr vert="horz" lIns="91350" tIns="45718" rIns="91350" bIns="45718" rtlCol="0" anchor="ctr"/>
          <a:lstStyle>
            <a:lvl1pPr algn="ctr">
              <a:defRPr sz="1200">
                <a:solidFill>
                  <a:schemeClr val="tx1">
                    <a:tint val="75000"/>
                  </a:schemeClr>
                </a:solidFill>
              </a:defRPr>
            </a:lvl1pPr>
          </a:lstStyle>
          <a:p>
            <a:pPr defTabSz="913380"/>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58C8D763-9DED-519F-5A03-C73466A0E1AF}"/>
              </a:ext>
            </a:extLst>
          </p:cNvPr>
          <p:cNvSpPr>
            <a:spLocks noGrp="1"/>
          </p:cNvSpPr>
          <p:nvPr>
            <p:ph type="sldNum" sz="quarter" idx="4"/>
          </p:nvPr>
        </p:nvSpPr>
        <p:spPr>
          <a:xfrm>
            <a:off x="8610600" y="6357844"/>
            <a:ext cx="2743200" cy="365125"/>
          </a:xfrm>
          <a:prstGeom prst="rect">
            <a:avLst/>
          </a:prstGeom>
        </p:spPr>
        <p:txBody>
          <a:bodyPr vert="horz" lIns="91350" tIns="45718" rIns="91350" bIns="45718" rtlCol="0" anchor="ctr"/>
          <a:lstStyle>
            <a:lvl1pPr algn="r">
              <a:defRPr sz="1200">
                <a:solidFill>
                  <a:schemeClr val="tx1">
                    <a:tint val="75000"/>
                  </a:schemeClr>
                </a:solidFill>
              </a:defRPr>
            </a:lvl1pPr>
          </a:lstStyle>
          <a:p>
            <a:pPr defTabSz="913380"/>
            <a:fld id="{CEE4A99B-A3D4-406A-8E4E-DD33D2EAE401}" type="slidenum">
              <a:rPr lang="fr-FR" smtClean="0">
                <a:solidFill>
                  <a:prstClr val="black">
                    <a:tint val="75000"/>
                  </a:prstClr>
                </a:solidFill>
              </a:rPr>
              <a:pPr defTabSz="913380"/>
              <a:t>‹N°›</a:t>
            </a:fld>
            <a:endParaRPr lang="fr-FR">
              <a:solidFill>
                <a:prstClr val="black">
                  <a:tint val="75000"/>
                </a:prstClr>
              </a:solidFill>
            </a:endParaRPr>
          </a:p>
        </p:txBody>
      </p:sp>
    </p:spTree>
    <p:extLst>
      <p:ext uri="{BB962C8B-B14F-4D97-AF65-F5344CB8AC3E}">
        <p14:creationId xmlns:p14="http://schemas.microsoft.com/office/powerpoint/2010/main" val="314219404"/>
      </p:ext>
    </p:extLst>
  </p:cSld>
  <p:clrMap bg1="lt1" tx1="dk1" bg2="lt2" tx2="dk2" accent1="accent1" accent2="accent2" accent3="accent3" accent4="accent4" accent5="accent5" accent6="accent6" hlink="hlink" folHlink="folHlink"/>
  <p:sldLayoutIdLst>
    <p:sldLayoutId id="2147483979" r:id="rId1"/>
  </p:sldLayoutIdLst>
  <p:txStyles>
    <p:titleStyle>
      <a:lvl1pPr algn="l" defTabSz="91338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360" indent="-228360" algn="l" defTabSz="91338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078" indent="-228360" algn="l" defTabSz="913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738" indent="-228360" algn="l" defTabSz="913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40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063"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178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847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16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1878"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fr-FR"/>
      </a:defPPr>
      <a:lvl1pPr marL="0" algn="l" defTabSz="913380" rtl="0" eaLnBrk="1" latinLnBrk="0" hangingPunct="1">
        <a:defRPr sz="1900" kern="1200">
          <a:solidFill>
            <a:schemeClr val="tx1"/>
          </a:solidFill>
          <a:latin typeface="+mn-lt"/>
          <a:ea typeface="+mn-ea"/>
          <a:cs typeface="+mn-cs"/>
        </a:defRPr>
      </a:lvl1pPr>
      <a:lvl2pPr marL="456663" algn="l" defTabSz="913380" rtl="0" eaLnBrk="1" latinLnBrk="0" hangingPunct="1">
        <a:defRPr sz="1900" kern="1200">
          <a:solidFill>
            <a:schemeClr val="tx1"/>
          </a:solidFill>
          <a:latin typeface="+mn-lt"/>
          <a:ea typeface="+mn-ea"/>
          <a:cs typeface="+mn-cs"/>
        </a:defRPr>
      </a:lvl2pPr>
      <a:lvl3pPr marL="913380" algn="l" defTabSz="913380" rtl="0" eaLnBrk="1" latinLnBrk="0" hangingPunct="1">
        <a:defRPr sz="1900" kern="1200">
          <a:solidFill>
            <a:schemeClr val="tx1"/>
          </a:solidFill>
          <a:latin typeface="+mn-lt"/>
          <a:ea typeface="+mn-ea"/>
          <a:cs typeface="+mn-cs"/>
        </a:defRPr>
      </a:lvl3pPr>
      <a:lvl4pPr marL="1370070" algn="l" defTabSz="913380" rtl="0" eaLnBrk="1" latinLnBrk="0" hangingPunct="1">
        <a:defRPr sz="1900" kern="1200">
          <a:solidFill>
            <a:schemeClr val="tx1"/>
          </a:solidFill>
          <a:latin typeface="+mn-lt"/>
          <a:ea typeface="+mn-ea"/>
          <a:cs typeface="+mn-cs"/>
        </a:defRPr>
      </a:lvl4pPr>
      <a:lvl5pPr marL="1826760" algn="l" defTabSz="913380" rtl="0" eaLnBrk="1" latinLnBrk="0" hangingPunct="1">
        <a:defRPr sz="1900" kern="1200">
          <a:solidFill>
            <a:schemeClr val="tx1"/>
          </a:solidFill>
          <a:latin typeface="+mn-lt"/>
          <a:ea typeface="+mn-ea"/>
          <a:cs typeface="+mn-cs"/>
        </a:defRPr>
      </a:lvl5pPr>
      <a:lvl6pPr marL="2283478" algn="l" defTabSz="913380" rtl="0" eaLnBrk="1" latinLnBrk="0" hangingPunct="1">
        <a:defRPr sz="1900" kern="1200">
          <a:solidFill>
            <a:schemeClr val="tx1"/>
          </a:solidFill>
          <a:latin typeface="+mn-lt"/>
          <a:ea typeface="+mn-ea"/>
          <a:cs typeface="+mn-cs"/>
        </a:defRPr>
      </a:lvl6pPr>
      <a:lvl7pPr marL="2740138" algn="l" defTabSz="913380" rtl="0" eaLnBrk="1" latinLnBrk="0" hangingPunct="1">
        <a:defRPr sz="1900" kern="1200">
          <a:solidFill>
            <a:schemeClr val="tx1"/>
          </a:solidFill>
          <a:latin typeface="+mn-lt"/>
          <a:ea typeface="+mn-ea"/>
          <a:cs typeface="+mn-cs"/>
        </a:defRPr>
      </a:lvl7pPr>
      <a:lvl8pPr marL="3196800" algn="l" defTabSz="913380" rtl="0" eaLnBrk="1" latinLnBrk="0" hangingPunct="1">
        <a:defRPr sz="1900" kern="1200">
          <a:solidFill>
            <a:schemeClr val="tx1"/>
          </a:solidFill>
          <a:latin typeface="+mn-lt"/>
          <a:ea typeface="+mn-ea"/>
          <a:cs typeface="+mn-cs"/>
        </a:defRPr>
      </a:lvl8pPr>
      <a:lvl9pPr marL="3653463" algn="l" defTabSz="913380" rtl="0" eaLnBrk="1" latinLnBrk="0" hangingPunct="1">
        <a:defRPr sz="19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8EB05BB-2DB8-53BB-5633-01E24A828C03}"/>
              </a:ext>
            </a:extLst>
          </p:cNvPr>
          <p:cNvSpPr>
            <a:spLocks noGrp="1"/>
          </p:cNvSpPr>
          <p:nvPr>
            <p:ph type="title"/>
          </p:nvPr>
        </p:nvSpPr>
        <p:spPr>
          <a:xfrm>
            <a:off x="838200" y="365129"/>
            <a:ext cx="10515600" cy="1325563"/>
          </a:xfrm>
          <a:prstGeom prst="rect">
            <a:avLst/>
          </a:prstGeom>
        </p:spPr>
        <p:txBody>
          <a:bodyPr vert="horz" lIns="91350" tIns="45718" rIns="91350" bIns="45718"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A4EF6CF-42AA-36F8-AC72-7D12D96F2553}"/>
              </a:ext>
            </a:extLst>
          </p:cNvPr>
          <p:cNvSpPr>
            <a:spLocks noGrp="1"/>
          </p:cNvSpPr>
          <p:nvPr>
            <p:ph type="body" idx="1"/>
          </p:nvPr>
        </p:nvSpPr>
        <p:spPr>
          <a:xfrm>
            <a:off x="838200" y="1825625"/>
            <a:ext cx="10515600" cy="4351339"/>
          </a:xfrm>
          <a:prstGeom prst="rect">
            <a:avLst/>
          </a:prstGeom>
        </p:spPr>
        <p:txBody>
          <a:bodyPr vert="horz" lIns="91350" tIns="45718" rIns="91350" bIns="45718"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760573E-6B41-F6AE-2CF5-BF3237F05B64}"/>
              </a:ext>
            </a:extLst>
          </p:cNvPr>
          <p:cNvSpPr>
            <a:spLocks noGrp="1"/>
          </p:cNvSpPr>
          <p:nvPr>
            <p:ph type="dt" sz="half" idx="2"/>
          </p:nvPr>
        </p:nvSpPr>
        <p:spPr>
          <a:xfrm>
            <a:off x="838200" y="6357844"/>
            <a:ext cx="2743200" cy="365125"/>
          </a:xfrm>
          <a:prstGeom prst="rect">
            <a:avLst/>
          </a:prstGeom>
        </p:spPr>
        <p:txBody>
          <a:bodyPr vert="horz" lIns="91350" tIns="45718" rIns="91350" bIns="45718" rtlCol="0" anchor="ctr"/>
          <a:lstStyle>
            <a:lvl1pPr algn="l">
              <a:defRPr sz="1200">
                <a:solidFill>
                  <a:schemeClr val="tx1">
                    <a:tint val="75000"/>
                  </a:schemeClr>
                </a:solidFill>
              </a:defRPr>
            </a:lvl1pPr>
          </a:lstStyle>
          <a:p>
            <a:pPr defTabSz="913380"/>
            <a:fld id="{8EA2B407-E549-42B4-9757-B1F48E348998}" type="datetimeFigureOut">
              <a:rPr lang="fr-FR" smtClean="0">
                <a:solidFill>
                  <a:prstClr val="black">
                    <a:tint val="75000"/>
                  </a:prstClr>
                </a:solidFill>
              </a:rPr>
              <a:pPr defTabSz="913380"/>
              <a:t>05/12/2023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EEB82D5A-3451-09C3-0CC8-5CFD2AA764C8}"/>
              </a:ext>
            </a:extLst>
          </p:cNvPr>
          <p:cNvSpPr>
            <a:spLocks noGrp="1"/>
          </p:cNvSpPr>
          <p:nvPr>
            <p:ph type="ftr" sz="quarter" idx="3"/>
          </p:nvPr>
        </p:nvSpPr>
        <p:spPr>
          <a:xfrm>
            <a:off x="4038600" y="6357844"/>
            <a:ext cx="4114800" cy="365125"/>
          </a:xfrm>
          <a:prstGeom prst="rect">
            <a:avLst/>
          </a:prstGeom>
        </p:spPr>
        <p:txBody>
          <a:bodyPr vert="horz" lIns="91350" tIns="45718" rIns="91350" bIns="45718" rtlCol="0" anchor="ctr"/>
          <a:lstStyle>
            <a:lvl1pPr algn="ctr">
              <a:defRPr sz="1200">
                <a:solidFill>
                  <a:schemeClr val="tx1">
                    <a:tint val="75000"/>
                  </a:schemeClr>
                </a:solidFill>
              </a:defRPr>
            </a:lvl1pPr>
          </a:lstStyle>
          <a:p>
            <a:pPr defTabSz="913380"/>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58C8D763-9DED-519F-5A03-C73466A0E1AF}"/>
              </a:ext>
            </a:extLst>
          </p:cNvPr>
          <p:cNvSpPr>
            <a:spLocks noGrp="1"/>
          </p:cNvSpPr>
          <p:nvPr>
            <p:ph type="sldNum" sz="quarter" idx="4"/>
          </p:nvPr>
        </p:nvSpPr>
        <p:spPr>
          <a:xfrm>
            <a:off x="8610600" y="6357844"/>
            <a:ext cx="2743200" cy="365125"/>
          </a:xfrm>
          <a:prstGeom prst="rect">
            <a:avLst/>
          </a:prstGeom>
        </p:spPr>
        <p:txBody>
          <a:bodyPr vert="horz" lIns="91350" tIns="45718" rIns="91350" bIns="45718" rtlCol="0" anchor="ctr"/>
          <a:lstStyle>
            <a:lvl1pPr algn="r">
              <a:defRPr sz="1200">
                <a:solidFill>
                  <a:schemeClr val="tx1">
                    <a:tint val="75000"/>
                  </a:schemeClr>
                </a:solidFill>
              </a:defRPr>
            </a:lvl1pPr>
          </a:lstStyle>
          <a:p>
            <a:pPr defTabSz="913380"/>
            <a:fld id="{CEE4A99B-A3D4-406A-8E4E-DD33D2EAE401}" type="slidenum">
              <a:rPr lang="fr-FR" smtClean="0">
                <a:solidFill>
                  <a:prstClr val="black">
                    <a:tint val="75000"/>
                  </a:prstClr>
                </a:solidFill>
              </a:rPr>
              <a:pPr defTabSz="913380"/>
              <a:t>‹N°›</a:t>
            </a:fld>
            <a:endParaRPr lang="fr-FR">
              <a:solidFill>
                <a:prstClr val="black">
                  <a:tint val="75000"/>
                </a:prstClr>
              </a:solidFill>
            </a:endParaRPr>
          </a:p>
        </p:txBody>
      </p:sp>
    </p:spTree>
    <p:extLst>
      <p:ext uri="{BB962C8B-B14F-4D97-AF65-F5344CB8AC3E}">
        <p14:creationId xmlns:p14="http://schemas.microsoft.com/office/powerpoint/2010/main" val="314219404"/>
      </p:ext>
    </p:extLst>
  </p:cSld>
  <p:clrMap bg1="lt1" tx1="dk1" bg2="lt2" tx2="dk2" accent1="accent1" accent2="accent2" accent3="accent3" accent4="accent4" accent5="accent5" accent6="accent6" hlink="hlink" folHlink="folHlink"/>
  <p:sldLayoutIdLst>
    <p:sldLayoutId id="2147483981" r:id="rId1"/>
  </p:sldLayoutIdLst>
  <p:txStyles>
    <p:titleStyle>
      <a:lvl1pPr algn="l" defTabSz="91338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360" indent="-228360" algn="l" defTabSz="91338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078" indent="-228360" algn="l" defTabSz="913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738" indent="-228360" algn="l" defTabSz="913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40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063"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178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847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16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1878"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fr-FR"/>
      </a:defPPr>
      <a:lvl1pPr marL="0" algn="l" defTabSz="913380" rtl="0" eaLnBrk="1" latinLnBrk="0" hangingPunct="1">
        <a:defRPr sz="1900" kern="1200">
          <a:solidFill>
            <a:schemeClr val="tx1"/>
          </a:solidFill>
          <a:latin typeface="+mn-lt"/>
          <a:ea typeface="+mn-ea"/>
          <a:cs typeface="+mn-cs"/>
        </a:defRPr>
      </a:lvl1pPr>
      <a:lvl2pPr marL="456663" algn="l" defTabSz="913380" rtl="0" eaLnBrk="1" latinLnBrk="0" hangingPunct="1">
        <a:defRPr sz="1900" kern="1200">
          <a:solidFill>
            <a:schemeClr val="tx1"/>
          </a:solidFill>
          <a:latin typeface="+mn-lt"/>
          <a:ea typeface="+mn-ea"/>
          <a:cs typeface="+mn-cs"/>
        </a:defRPr>
      </a:lvl2pPr>
      <a:lvl3pPr marL="913380" algn="l" defTabSz="913380" rtl="0" eaLnBrk="1" latinLnBrk="0" hangingPunct="1">
        <a:defRPr sz="1900" kern="1200">
          <a:solidFill>
            <a:schemeClr val="tx1"/>
          </a:solidFill>
          <a:latin typeface="+mn-lt"/>
          <a:ea typeface="+mn-ea"/>
          <a:cs typeface="+mn-cs"/>
        </a:defRPr>
      </a:lvl3pPr>
      <a:lvl4pPr marL="1370070" algn="l" defTabSz="913380" rtl="0" eaLnBrk="1" latinLnBrk="0" hangingPunct="1">
        <a:defRPr sz="1900" kern="1200">
          <a:solidFill>
            <a:schemeClr val="tx1"/>
          </a:solidFill>
          <a:latin typeface="+mn-lt"/>
          <a:ea typeface="+mn-ea"/>
          <a:cs typeface="+mn-cs"/>
        </a:defRPr>
      </a:lvl4pPr>
      <a:lvl5pPr marL="1826760" algn="l" defTabSz="913380" rtl="0" eaLnBrk="1" latinLnBrk="0" hangingPunct="1">
        <a:defRPr sz="1900" kern="1200">
          <a:solidFill>
            <a:schemeClr val="tx1"/>
          </a:solidFill>
          <a:latin typeface="+mn-lt"/>
          <a:ea typeface="+mn-ea"/>
          <a:cs typeface="+mn-cs"/>
        </a:defRPr>
      </a:lvl5pPr>
      <a:lvl6pPr marL="2283478" algn="l" defTabSz="913380" rtl="0" eaLnBrk="1" latinLnBrk="0" hangingPunct="1">
        <a:defRPr sz="1900" kern="1200">
          <a:solidFill>
            <a:schemeClr val="tx1"/>
          </a:solidFill>
          <a:latin typeface="+mn-lt"/>
          <a:ea typeface="+mn-ea"/>
          <a:cs typeface="+mn-cs"/>
        </a:defRPr>
      </a:lvl6pPr>
      <a:lvl7pPr marL="2740138" algn="l" defTabSz="913380" rtl="0" eaLnBrk="1" latinLnBrk="0" hangingPunct="1">
        <a:defRPr sz="1900" kern="1200">
          <a:solidFill>
            <a:schemeClr val="tx1"/>
          </a:solidFill>
          <a:latin typeface="+mn-lt"/>
          <a:ea typeface="+mn-ea"/>
          <a:cs typeface="+mn-cs"/>
        </a:defRPr>
      </a:lvl7pPr>
      <a:lvl8pPr marL="3196800" algn="l" defTabSz="913380" rtl="0" eaLnBrk="1" latinLnBrk="0" hangingPunct="1">
        <a:defRPr sz="1900" kern="1200">
          <a:solidFill>
            <a:schemeClr val="tx1"/>
          </a:solidFill>
          <a:latin typeface="+mn-lt"/>
          <a:ea typeface="+mn-ea"/>
          <a:cs typeface="+mn-cs"/>
        </a:defRPr>
      </a:lvl8pPr>
      <a:lvl9pPr marL="3653463" algn="l" defTabSz="913380" rtl="0" eaLnBrk="1" latinLnBrk="0" hangingPunct="1">
        <a:defRPr sz="19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 name="Espace réservé du titre 26"/>
          <p:cNvSpPr>
            <a:spLocks noGrp="1"/>
          </p:cNvSpPr>
          <p:nvPr>
            <p:ph type="title"/>
          </p:nvPr>
        </p:nvSpPr>
        <p:spPr>
          <a:xfrm>
            <a:off x="838200" y="365129"/>
            <a:ext cx="10515600" cy="1325563"/>
          </a:xfrm>
          <a:prstGeom prst="rect">
            <a:avLst/>
          </a:prstGeom>
        </p:spPr>
        <p:txBody>
          <a:bodyPr vert="horz" lIns="91350" tIns="45718" rIns="91350" bIns="45718" rtlCol="0" anchor="ctr">
            <a:normAutofit/>
          </a:bodyPr>
          <a:lstStyle/>
          <a:p>
            <a:r>
              <a:rPr lang="fr-FR"/>
              <a:t>Modifiez le style du titre</a:t>
            </a:r>
          </a:p>
        </p:txBody>
      </p:sp>
      <p:sp>
        <p:nvSpPr>
          <p:cNvPr id="46" name="Espace réservé du pied de page 45"/>
          <p:cNvSpPr>
            <a:spLocks noGrp="1"/>
          </p:cNvSpPr>
          <p:nvPr>
            <p:ph type="ftr" sz="quarter" idx="3"/>
          </p:nvPr>
        </p:nvSpPr>
        <p:spPr>
          <a:xfrm>
            <a:off x="4038600" y="6357816"/>
            <a:ext cx="4114800" cy="365125"/>
          </a:xfrm>
          <a:prstGeom prst="rect">
            <a:avLst/>
          </a:prstGeom>
        </p:spPr>
        <p:txBody>
          <a:bodyPr vert="horz" lIns="91350" tIns="45718" rIns="91350" bIns="45718" rtlCol="0" anchor="ctr"/>
          <a:lstStyle>
            <a:lvl1pPr algn="ctr">
              <a:defRPr sz="1200">
                <a:solidFill>
                  <a:schemeClr val="tx1">
                    <a:tint val="75000"/>
                  </a:schemeClr>
                </a:solidFill>
              </a:defRPr>
            </a:lvl1pPr>
          </a:lstStyle>
          <a:p>
            <a:pPr defTabSz="913380"/>
            <a:endParaRPr lang="fr-FR">
              <a:solidFill>
                <a:prstClr val="black">
                  <a:tint val="75000"/>
                </a:prstClr>
              </a:solidFill>
            </a:endParaRPr>
          </a:p>
        </p:txBody>
      </p:sp>
      <p:sp>
        <p:nvSpPr>
          <p:cNvPr id="47" name="Espace réservé du numéro de diapositive 46"/>
          <p:cNvSpPr>
            <a:spLocks noGrp="1"/>
          </p:cNvSpPr>
          <p:nvPr>
            <p:ph type="sldNum" sz="quarter" idx="4"/>
          </p:nvPr>
        </p:nvSpPr>
        <p:spPr>
          <a:xfrm>
            <a:off x="8610600" y="6357816"/>
            <a:ext cx="2743200" cy="365125"/>
          </a:xfrm>
          <a:prstGeom prst="rect">
            <a:avLst/>
          </a:prstGeom>
        </p:spPr>
        <p:txBody>
          <a:bodyPr vert="horz" lIns="91350" tIns="45718" rIns="91350" bIns="45718" rtlCol="0" anchor="ctr"/>
          <a:lstStyle>
            <a:lvl1pPr algn="r">
              <a:defRPr sz="1200">
                <a:solidFill>
                  <a:schemeClr val="tx1">
                    <a:tint val="75000"/>
                  </a:schemeClr>
                </a:solidFill>
              </a:defRPr>
            </a:lvl1pPr>
          </a:lstStyle>
          <a:p>
            <a:pPr defTabSz="913380"/>
            <a:fld id="{479FFA3E-A697-4257-9582-7B749BA48D80}" type="slidenum">
              <a:rPr lang="fr-FR" smtClean="0">
                <a:solidFill>
                  <a:prstClr val="black">
                    <a:tint val="75000"/>
                  </a:prstClr>
                </a:solidFill>
              </a:rPr>
              <a:pPr defTabSz="913380"/>
              <a:t>‹N°›</a:t>
            </a:fld>
            <a:endParaRPr lang="fr-FR">
              <a:solidFill>
                <a:prstClr val="black">
                  <a:tint val="75000"/>
                </a:prstClr>
              </a:solidFill>
            </a:endParaRPr>
          </a:p>
        </p:txBody>
      </p:sp>
      <p:sp>
        <p:nvSpPr>
          <p:cNvPr id="2" name="Rectangle 1">
            <a:extLst>
              <a:ext uri="{FF2B5EF4-FFF2-40B4-BE49-F238E27FC236}">
                <a16:creationId xmlns:a16="http://schemas.microsoft.com/office/drawing/2014/main" id="{3B3FD0AE-C269-407B-C05C-0093C85D74C0}"/>
              </a:ext>
            </a:extLst>
          </p:cNvPr>
          <p:cNvSpPr/>
          <p:nvPr userDrawn="1"/>
        </p:nvSpPr>
        <p:spPr>
          <a:xfrm>
            <a:off x="-11857" y="-570897"/>
            <a:ext cx="419252" cy="398001"/>
          </a:xfrm>
          <a:prstGeom prst="rect">
            <a:avLst/>
          </a:prstGeom>
          <a:solidFill>
            <a:srgbClr val="6C00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3" name="Rectangle 2">
            <a:extLst>
              <a:ext uri="{FF2B5EF4-FFF2-40B4-BE49-F238E27FC236}">
                <a16:creationId xmlns:a16="http://schemas.microsoft.com/office/drawing/2014/main" id="{80E988FC-5410-477B-C6D9-B2D7E6F5351D}"/>
              </a:ext>
            </a:extLst>
          </p:cNvPr>
          <p:cNvSpPr/>
          <p:nvPr userDrawn="1"/>
        </p:nvSpPr>
        <p:spPr>
          <a:xfrm>
            <a:off x="447807" y="-570897"/>
            <a:ext cx="419252" cy="398001"/>
          </a:xfrm>
          <a:prstGeom prst="rect">
            <a:avLst/>
          </a:prstGeom>
          <a:solidFill>
            <a:srgbClr val="7E53D8"/>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4" name="Rectangle 3">
            <a:extLst>
              <a:ext uri="{FF2B5EF4-FFF2-40B4-BE49-F238E27FC236}">
                <a16:creationId xmlns:a16="http://schemas.microsoft.com/office/drawing/2014/main" id="{E06EFDFA-DF46-2303-8C60-CDC4B84EAA98}"/>
              </a:ext>
            </a:extLst>
          </p:cNvPr>
          <p:cNvSpPr/>
          <p:nvPr userDrawn="1"/>
        </p:nvSpPr>
        <p:spPr>
          <a:xfrm>
            <a:off x="907471" y="-570897"/>
            <a:ext cx="419252" cy="398001"/>
          </a:xfrm>
          <a:prstGeom prst="rect">
            <a:avLst/>
          </a:prstGeom>
          <a:solidFill>
            <a:srgbClr val="EE6810"/>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5" name="Rectangle 4">
            <a:extLst>
              <a:ext uri="{FF2B5EF4-FFF2-40B4-BE49-F238E27FC236}">
                <a16:creationId xmlns:a16="http://schemas.microsoft.com/office/drawing/2014/main" id="{E203F373-BC01-1220-FF96-AA581C3A61F4}"/>
              </a:ext>
            </a:extLst>
          </p:cNvPr>
          <p:cNvSpPr/>
          <p:nvPr userDrawn="1"/>
        </p:nvSpPr>
        <p:spPr>
          <a:xfrm>
            <a:off x="1826799" y="-570897"/>
            <a:ext cx="419252" cy="398001"/>
          </a:xfrm>
          <a:prstGeom prst="rect">
            <a:avLst/>
          </a:prstGeom>
          <a:solidFill>
            <a:srgbClr val="0056A4"/>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6" name="Rectangle 5">
            <a:extLst>
              <a:ext uri="{FF2B5EF4-FFF2-40B4-BE49-F238E27FC236}">
                <a16:creationId xmlns:a16="http://schemas.microsoft.com/office/drawing/2014/main" id="{23DFC414-AE85-90A5-5A0D-8134D742C720}"/>
              </a:ext>
            </a:extLst>
          </p:cNvPr>
          <p:cNvSpPr/>
          <p:nvPr userDrawn="1"/>
        </p:nvSpPr>
        <p:spPr>
          <a:xfrm>
            <a:off x="2286463" y="-570897"/>
            <a:ext cx="419252" cy="398001"/>
          </a:xfrm>
          <a:prstGeom prst="rect">
            <a:avLst/>
          </a:prstGeom>
          <a:solidFill>
            <a:srgbClr val="339A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7" name="Rectangle 6">
            <a:extLst>
              <a:ext uri="{FF2B5EF4-FFF2-40B4-BE49-F238E27FC236}">
                <a16:creationId xmlns:a16="http://schemas.microsoft.com/office/drawing/2014/main" id="{730BEC68-6E55-F770-8244-E38EFA87FDE2}"/>
              </a:ext>
            </a:extLst>
          </p:cNvPr>
          <p:cNvSpPr/>
          <p:nvPr userDrawn="1"/>
        </p:nvSpPr>
        <p:spPr>
          <a:xfrm>
            <a:off x="3205795" y="-570897"/>
            <a:ext cx="419252" cy="398001"/>
          </a:xfrm>
          <a:prstGeom prst="rect">
            <a:avLst/>
          </a:prstGeom>
          <a:solidFill>
            <a:srgbClr val="CCCC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8" name="Rectangle 7">
            <a:extLst>
              <a:ext uri="{FF2B5EF4-FFF2-40B4-BE49-F238E27FC236}">
                <a16:creationId xmlns:a16="http://schemas.microsoft.com/office/drawing/2014/main" id="{A66BE6A4-0F82-735C-FC7C-B58FFEE5D8C2}"/>
              </a:ext>
            </a:extLst>
          </p:cNvPr>
          <p:cNvSpPr/>
          <p:nvPr userDrawn="1"/>
        </p:nvSpPr>
        <p:spPr>
          <a:xfrm>
            <a:off x="1367135" y="-570897"/>
            <a:ext cx="419252" cy="398001"/>
          </a:xfrm>
          <a:prstGeom prst="rect">
            <a:avLst/>
          </a:prstGeom>
          <a:solidFill>
            <a:srgbClr val="F4C436"/>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9" name="Rectangle 8">
            <a:extLst>
              <a:ext uri="{FF2B5EF4-FFF2-40B4-BE49-F238E27FC236}">
                <a16:creationId xmlns:a16="http://schemas.microsoft.com/office/drawing/2014/main" id="{28C328E3-CCAB-1F63-4208-FF6F480DFFD9}"/>
              </a:ext>
            </a:extLst>
          </p:cNvPr>
          <p:cNvSpPr/>
          <p:nvPr userDrawn="1"/>
        </p:nvSpPr>
        <p:spPr>
          <a:xfrm>
            <a:off x="2746127" y="-570897"/>
            <a:ext cx="419252" cy="398001"/>
          </a:xfrm>
          <a:prstGeom prst="rect">
            <a:avLst/>
          </a:prstGeom>
          <a:solidFill>
            <a:srgbClr val="6699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Tree>
    <p:extLst>
      <p:ext uri="{BB962C8B-B14F-4D97-AF65-F5344CB8AC3E}">
        <p14:creationId xmlns:p14="http://schemas.microsoft.com/office/powerpoint/2010/main" val="3583471451"/>
      </p:ext>
    </p:extLst>
  </p:cSld>
  <p:clrMap bg1="lt1" tx1="dk1" bg2="lt2" tx2="dk2" accent1="accent1" accent2="accent2" accent3="accent3" accent4="accent4" accent5="accent5" accent6="accent6" hlink="hlink" folHlink="folHlink"/>
  <p:sldLayoutIdLst>
    <p:sldLayoutId id="2147483995" r:id="rId1"/>
  </p:sldLayoutIdLst>
  <p:hf sldNum="0" hdr="0" ftr="0" dt="0"/>
  <p:txStyles>
    <p:titleStyle>
      <a:lvl1pPr algn="l" defTabSz="913380" rtl="0" eaLnBrk="1" latinLnBrk="0" hangingPunct="1">
        <a:lnSpc>
          <a:spcPct val="90000"/>
        </a:lnSpc>
        <a:spcBef>
          <a:spcPct val="0"/>
        </a:spcBef>
        <a:buNone/>
        <a:defRPr sz="4000" b="1" kern="1200">
          <a:ln>
            <a:noFill/>
          </a:ln>
          <a:solidFill>
            <a:srgbClr val="622F72"/>
          </a:solidFill>
          <a:latin typeface="Calibri (En-têtes)"/>
          <a:ea typeface="+mj-ea"/>
          <a:cs typeface="+mj-cs"/>
        </a:defRPr>
      </a:lvl1pPr>
    </p:titleStyle>
    <p:bodyStyle>
      <a:lvl1pPr marL="228360" indent="-228360" algn="l" defTabSz="91338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078" indent="-228360" algn="l" defTabSz="913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738" indent="-228360" algn="l" defTabSz="913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40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063"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178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847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16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1878"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380" rtl="0" eaLnBrk="1" latinLnBrk="0" hangingPunct="1">
        <a:defRPr sz="1900" kern="1200">
          <a:solidFill>
            <a:schemeClr val="tx1"/>
          </a:solidFill>
          <a:latin typeface="+mn-lt"/>
          <a:ea typeface="+mn-ea"/>
          <a:cs typeface="+mn-cs"/>
        </a:defRPr>
      </a:lvl1pPr>
      <a:lvl2pPr marL="456663" algn="l" defTabSz="913380" rtl="0" eaLnBrk="1" latinLnBrk="0" hangingPunct="1">
        <a:defRPr sz="1900" kern="1200">
          <a:solidFill>
            <a:schemeClr val="tx1"/>
          </a:solidFill>
          <a:latin typeface="+mn-lt"/>
          <a:ea typeface="+mn-ea"/>
          <a:cs typeface="+mn-cs"/>
        </a:defRPr>
      </a:lvl2pPr>
      <a:lvl3pPr marL="913380" algn="l" defTabSz="913380" rtl="0" eaLnBrk="1" latinLnBrk="0" hangingPunct="1">
        <a:defRPr sz="1900" kern="1200">
          <a:solidFill>
            <a:schemeClr val="tx1"/>
          </a:solidFill>
          <a:latin typeface="+mn-lt"/>
          <a:ea typeface="+mn-ea"/>
          <a:cs typeface="+mn-cs"/>
        </a:defRPr>
      </a:lvl3pPr>
      <a:lvl4pPr marL="1370070" algn="l" defTabSz="913380" rtl="0" eaLnBrk="1" latinLnBrk="0" hangingPunct="1">
        <a:defRPr sz="1900" kern="1200">
          <a:solidFill>
            <a:schemeClr val="tx1"/>
          </a:solidFill>
          <a:latin typeface="+mn-lt"/>
          <a:ea typeface="+mn-ea"/>
          <a:cs typeface="+mn-cs"/>
        </a:defRPr>
      </a:lvl4pPr>
      <a:lvl5pPr marL="1826760" algn="l" defTabSz="913380" rtl="0" eaLnBrk="1" latinLnBrk="0" hangingPunct="1">
        <a:defRPr sz="1900" kern="1200">
          <a:solidFill>
            <a:schemeClr val="tx1"/>
          </a:solidFill>
          <a:latin typeface="+mn-lt"/>
          <a:ea typeface="+mn-ea"/>
          <a:cs typeface="+mn-cs"/>
        </a:defRPr>
      </a:lvl5pPr>
      <a:lvl6pPr marL="2283478" algn="l" defTabSz="913380" rtl="0" eaLnBrk="1" latinLnBrk="0" hangingPunct="1">
        <a:defRPr sz="1900" kern="1200">
          <a:solidFill>
            <a:schemeClr val="tx1"/>
          </a:solidFill>
          <a:latin typeface="+mn-lt"/>
          <a:ea typeface="+mn-ea"/>
          <a:cs typeface="+mn-cs"/>
        </a:defRPr>
      </a:lvl6pPr>
      <a:lvl7pPr marL="2740138" algn="l" defTabSz="913380" rtl="0" eaLnBrk="1" latinLnBrk="0" hangingPunct="1">
        <a:defRPr sz="1900" kern="1200">
          <a:solidFill>
            <a:schemeClr val="tx1"/>
          </a:solidFill>
          <a:latin typeface="+mn-lt"/>
          <a:ea typeface="+mn-ea"/>
          <a:cs typeface="+mn-cs"/>
        </a:defRPr>
      </a:lvl7pPr>
      <a:lvl8pPr marL="3196800" algn="l" defTabSz="913380" rtl="0" eaLnBrk="1" latinLnBrk="0" hangingPunct="1">
        <a:defRPr sz="1900" kern="1200">
          <a:solidFill>
            <a:schemeClr val="tx1"/>
          </a:solidFill>
          <a:latin typeface="+mn-lt"/>
          <a:ea typeface="+mn-ea"/>
          <a:cs typeface="+mn-cs"/>
        </a:defRPr>
      </a:lvl8pPr>
      <a:lvl9pPr marL="3653463" algn="l" defTabSz="913380" rtl="0" eaLnBrk="1" latinLnBrk="0" hangingPunct="1">
        <a:defRPr sz="19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 name="Espace réservé du titre 26"/>
          <p:cNvSpPr>
            <a:spLocks noGrp="1"/>
          </p:cNvSpPr>
          <p:nvPr>
            <p:ph type="title"/>
          </p:nvPr>
        </p:nvSpPr>
        <p:spPr>
          <a:xfrm>
            <a:off x="838200" y="365129"/>
            <a:ext cx="10515600" cy="1325563"/>
          </a:xfrm>
          <a:prstGeom prst="rect">
            <a:avLst/>
          </a:prstGeom>
        </p:spPr>
        <p:txBody>
          <a:bodyPr vert="horz" lIns="91350" tIns="45718" rIns="91350" bIns="45718" rtlCol="0" anchor="ctr">
            <a:normAutofit/>
          </a:bodyPr>
          <a:lstStyle/>
          <a:p>
            <a:r>
              <a:rPr lang="fr-FR"/>
              <a:t>Modifiez le style du titre</a:t>
            </a:r>
          </a:p>
        </p:txBody>
      </p:sp>
      <p:sp>
        <p:nvSpPr>
          <p:cNvPr id="46" name="Espace réservé du pied de page 45"/>
          <p:cNvSpPr>
            <a:spLocks noGrp="1"/>
          </p:cNvSpPr>
          <p:nvPr>
            <p:ph type="ftr" sz="quarter" idx="3"/>
          </p:nvPr>
        </p:nvSpPr>
        <p:spPr>
          <a:xfrm>
            <a:off x="4038600" y="6357816"/>
            <a:ext cx="4114800" cy="365125"/>
          </a:xfrm>
          <a:prstGeom prst="rect">
            <a:avLst/>
          </a:prstGeom>
        </p:spPr>
        <p:txBody>
          <a:bodyPr vert="horz" lIns="91350" tIns="45718" rIns="91350" bIns="45718" rtlCol="0" anchor="ctr"/>
          <a:lstStyle>
            <a:lvl1pPr algn="ctr">
              <a:defRPr sz="1200">
                <a:solidFill>
                  <a:schemeClr val="tx1">
                    <a:tint val="75000"/>
                  </a:schemeClr>
                </a:solidFill>
              </a:defRPr>
            </a:lvl1pPr>
          </a:lstStyle>
          <a:p>
            <a:pPr defTabSz="913380"/>
            <a:endParaRPr lang="fr-FR">
              <a:solidFill>
                <a:prstClr val="black">
                  <a:tint val="75000"/>
                </a:prstClr>
              </a:solidFill>
            </a:endParaRPr>
          </a:p>
        </p:txBody>
      </p:sp>
      <p:sp>
        <p:nvSpPr>
          <p:cNvPr id="47" name="Espace réservé du numéro de diapositive 46"/>
          <p:cNvSpPr>
            <a:spLocks noGrp="1"/>
          </p:cNvSpPr>
          <p:nvPr>
            <p:ph type="sldNum" sz="quarter" idx="4"/>
          </p:nvPr>
        </p:nvSpPr>
        <p:spPr>
          <a:xfrm>
            <a:off x="8610600" y="6357816"/>
            <a:ext cx="2743200" cy="365125"/>
          </a:xfrm>
          <a:prstGeom prst="rect">
            <a:avLst/>
          </a:prstGeom>
        </p:spPr>
        <p:txBody>
          <a:bodyPr vert="horz" lIns="91350" tIns="45718" rIns="91350" bIns="45718" rtlCol="0" anchor="ctr"/>
          <a:lstStyle>
            <a:lvl1pPr algn="r">
              <a:defRPr sz="1200">
                <a:solidFill>
                  <a:schemeClr val="tx1">
                    <a:tint val="75000"/>
                  </a:schemeClr>
                </a:solidFill>
              </a:defRPr>
            </a:lvl1pPr>
          </a:lstStyle>
          <a:p>
            <a:pPr defTabSz="913380"/>
            <a:fld id="{479FFA3E-A697-4257-9582-7B749BA48D80}" type="slidenum">
              <a:rPr lang="fr-FR" smtClean="0">
                <a:solidFill>
                  <a:prstClr val="black">
                    <a:tint val="75000"/>
                  </a:prstClr>
                </a:solidFill>
              </a:rPr>
              <a:pPr defTabSz="913380"/>
              <a:t>‹N°›</a:t>
            </a:fld>
            <a:endParaRPr lang="fr-FR">
              <a:solidFill>
                <a:prstClr val="black">
                  <a:tint val="75000"/>
                </a:prstClr>
              </a:solidFill>
            </a:endParaRPr>
          </a:p>
        </p:txBody>
      </p:sp>
      <p:sp>
        <p:nvSpPr>
          <p:cNvPr id="2" name="Rectangle 1">
            <a:extLst>
              <a:ext uri="{FF2B5EF4-FFF2-40B4-BE49-F238E27FC236}">
                <a16:creationId xmlns:a16="http://schemas.microsoft.com/office/drawing/2014/main" id="{3B3FD0AE-C269-407B-C05C-0093C85D74C0}"/>
              </a:ext>
            </a:extLst>
          </p:cNvPr>
          <p:cNvSpPr/>
          <p:nvPr userDrawn="1"/>
        </p:nvSpPr>
        <p:spPr>
          <a:xfrm>
            <a:off x="-11857" y="-570897"/>
            <a:ext cx="419252" cy="398001"/>
          </a:xfrm>
          <a:prstGeom prst="rect">
            <a:avLst/>
          </a:prstGeom>
          <a:solidFill>
            <a:srgbClr val="6C00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3" name="Rectangle 2">
            <a:extLst>
              <a:ext uri="{FF2B5EF4-FFF2-40B4-BE49-F238E27FC236}">
                <a16:creationId xmlns:a16="http://schemas.microsoft.com/office/drawing/2014/main" id="{80E988FC-5410-477B-C6D9-B2D7E6F5351D}"/>
              </a:ext>
            </a:extLst>
          </p:cNvPr>
          <p:cNvSpPr/>
          <p:nvPr userDrawn="1"/>
        </p:nvSpPr>
        <p:spPr>
          <a:xfrm>
            <a:off x="447807" y="-570897"/>
            <a:ext cx="419252" cy="398001"/>
          </a:xfrm>
          <a:prstGeom prst="rect">
            <a:avLst/>
          </a:prstGeom>
          <a:solidFill>
            <a:srgbClr val="7E53D8"/>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4" name="Rectangle 3">
            <a:extLst>
              <a:ext uri="{FF2B5EF4-FFF2-40B4-BE49-F238E27FC236}">
                <a16:creationId xmlns:a16="http://schemas.microsoft.com/office/drawing/2014/main" id="{E06EFDFA-DF46-2303-8C60-CDC4B84EAA98}"/>
              </a:ext>
            </a:extLst>
          </p:cNvPr>
          <p:cNvSpPr/>
          <p:nvPr userDrawn="1"/>
        </p:nvSpPr>
        <p:spPr>
          <a:xfrm>
            <a:off x="907471" y="-570897"/>
            <a:ext cx="419252" cy="398001"/>
          </a:xfrm>
          <a:prstGeom prst="rect">
            <a:avLst/>
          </a:prstGeom>
          <a:solidFill>
            <a:srgbClr val="EE6810"/>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5" name="Rectangle 4">
            <a:extLst>
              <a:ext uri="{FF2B5EF4-FFF2-40B4-BE49-F238E27FC236}">
                <a16:creationId xmlns:a16="http://schemas.microsoft.com/office/drawing/2014/main" id="{E203F373-BC01-1220-FF96-AA581C3A61F4}"/>
              </a:ext>
            </a:extLst>
          </p:cNvPr>
          <p:cNvSpPr/>
          <p:nvPr userDrawn="1"/>
        </p:nvSpPr>
        <p:spPr>
          <a:xfrm>
            <a:off x="1826799" y="-570897"/>
            <a:ext cx="419252" cy="398001"/>
          </a:xfrm>
          <a:prstGeom prst="rect">
            <a:avLst/>
          </a:prstGeom>
          <a:solidFill>
            <a:srgbClr val="0056A4"/>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6" name="Rectangle 5">
            <a:extLst>
              <a:ext uri="{FF2B5EF4-FFF2-40B4-BE49-F238E27FC236}">
                <a16:creationId xmlns:a16="http://schemas.microsoft.com/office/drawing/2014/main" id="{23DFC414-AE85-90A5-5A0D-8134D742C720}"/>
              </a:ext>
            </a:extLst>
          </p:cNvPr>
          <p:cNvSpPr/>
          <p:nvPr userDrawn="1"/>
        </p:nvSpPr>
        <p:spPr>
          <a:xfrm>
            <a:off x="2286463" y="-570897"/>
            <a:ext cx="419252" cy="398001"/>
          </a:xfrm>
          <a:prstGeom prst="rect">
            <a:avLst/>
          </a:prstGeom>
          <a:solidFill>
            <a:srgbClr val="339A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7" name="Rectangle 6">
            <a:extLst>
              <a:ext uri="{FF2B5EF4-FFF2-40B4-BE49-F238E27FC236}">
                <a16:creationId xmlns:a16="http://schemas.microsoft.com/office/drawing/2014/main" id="{730BEC68-6E55-F770-8244-E38EFA87FDE2}"/>
              </a:ext>
            </a:extLst>
          </p:cNvPr>
          <p:cNvSpPr/>
          <p:nvPr userDrawn="1"/>
        </p:nvSpPr>
        <p:spPr>
          <a:xfrm>
            <a:off x="3205795" y="-570897"/>
            <a:ext cx="419252" cy="398001"/>
          </a:xfrm>
          <a:prstGeom prst="rect">
            <a:avLst/>
          </a:prstGeom>
          <a:solidFill>
            <a:srgbClr val="CCCC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8" name="Rectangle 7">
            <a:extLst>
              <a:ext uri="{FF2B5EF4-FFF2-40B4-BE49-F238E27FC236}">
                <a16:creationId xmlns:a16="http://schemas.microsoft.com/office/drawing/2014/main" id="{A66BE6A4-0F82-735C-FC7C-B58FFEE5D8C2}"/>
              </a:ext>
            </a:extLst>
          </p:cNvPr>
          <p:cNvSpPr/>
          <p:nvPr userDrawn="1"/>
        </p:nvSpPr>
        <p:spPr>
          <a:xfrm>
            <a:off x="1367135" y="-570897"/>
            <a:ext cx="419252" cy="398001"/>
          </a:xfrm>
          <a:prstGeom prst="rect">
            <a:avLst/>
          </a:prstGeom>
          <a:solidFill>
            <a:srgbClr val="F4C436"/>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9" name="Rectangle 8">
            <a:extLst>
              <a:ext uri="{FF2B5EF4-FFF2-40B4-BE49-F238E27FC236}">
                <a16:creationId xmlns:a16="http://schemas.microsoft.com/office/drawing/2014/main" id="{28C328E3-CCAB-1F63-4208-FF6F480DFFD9}"/>
              </a:ext>
            </a:extLst>
          </p:cNvPr>
          <p:cNvSpPr/>
          <p:nvPr userDrawn="1"/>
        </p:nvSpPr>
        <p:spPr>
          <a:xfrm>
            <a:off x="2746127" y="-570897"/>
            <a:ext cx="419252" cy="398001"/>
          </a:xfrm>
          <a:prstGeom prst="rect">
            <a:avLst/>
          </a:prstGeom>
          <a:solidFill>
            <a:srgbClr val="6699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Tree>
    <p:extLst>
      <p:ext uri="{BB962C8B-B14F-4D97-AF65-F5344CB8AC3E}">
        <p14:creationId xmlns:p14="http://schemas.microsoft.com/office/powerpoint/2010/main" val="3583471451"/>
      </p:ext>
    </p:extLst>
  </p:cSld>
  <p:clrMap bg1="lt1" tx1="dk1" bg2="lt2" tx2="dk2" accent1="accent1" accent2="accent2" accent3="accent3" accent4="accent4" accent5="accent5" accent6="accent6" hlink="hlink" folHlink="folHlink"/>
  <p:sldLayoutIdLst>
    <p:sldLayoutId id="2147483997" r:id="rId1"/>
  </p:sldLayoutIdLst>
  <p:hf sldNum="0" hdr="0" ftr="0" dt="0"/>
  <p:txStyles>
    <p:titleStyle>
      <a:lvl1pPr algn="l" defTabSz="913380" rtl="0" eaLnBrk="1" latinLnBrk="0" hangingPunct="1">
        <a:lnSpc>
          <a:spcPct val="90000"/>
        </a:lnSpc>
        <a:spcBef>
          <a:spcPct val="0"/>
        </a:spcBef>
        <a:buNone/>
        <a:defRPr sz="4000" b="1" kern="1200">
          <a:ln>
            <a:noFill/>
          </a:ln>
          <a:solidFill>
            <a:srgbClr val="622F72"/>
          </a:solidFill>
          <a:latin typeface="Calibri (En-têtes)"/>
          <a:ea typeface="+mj-ea"/>
          <a:cs typeface="+mj-cs"/>
        </a:defRPr>
      </a:lvl1pPr>
    </p:titleStyle>
    <p:bodyStyle>
      <a:lvl1pPr marL="228360" indent="-228360" algn="l" defTabSz="91338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078" indent="-228360" algn="l" defTabSz="913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738" indent="-228360" algn="l" defTabSz="913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40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063"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178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847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16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1878"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380" rtl="0" eaLnBrk="1" latinLnBrk="0" hangingPunct="1">
        <a:defRPr sz="1900" kern="1200">
          <a:solidFill>
            <a:schemeClr val="tx1"/>
          </a:solidFill>
          <a:latin typeface="+mn-lt"/>
          <a:ea typeface="+mn-ea"/>
          <a:cs typeface="+mn-cs"/>
        </a:defRPr>
      </a:lvl1pPr>
      <a:lvl2pPr marL="456663" algn="l" defTabSz="913380" rtl="0" eaLnBrk="1" latinLnBrk="0" hangingPunct="1">
        <a:defRPr sz="1900" kern="1200">
          <a:solidFill>
            <a:schemeClr val="tx1"/>
          </a:solidFill>
          <a:latin typeface="+mn-lt"/>
          <a:ea typeface="+mn-ea"/>
          <a:cs typeface="+mn-cs"/>
        </a:defRPr>
      </a:lvl2pPr>
      <a:lvl3pPr marL="913380" algn="l" defTabSz="913380" rtl="0" eaLnBrk="1" latinLnBrk="0" hangingPunct="1">
        <a:defRPr sz="1900" kern="1200">
          <a:solidFill>
            <a:schemeClr val="tx1"/>
          </a:solidFill>
          <a:latin typeface="+mn-lt"/>
          <a:ea typeface="+mn-ea"/>
          <a:cs typeface="+mn-cs"/>
        </a:defRPr>
      </a:lvl3pPr>
      <a:lvl4pPr marL="1370070" algn="l" defTabSz="913380" rtl="0" eaLnBrk="1" latinLnBrk="0" hangingPunct="1">
        <a:defRPr sz="1900" kern="1200">
          <a:solidFill>
            <a:schemeClr val="tx1"/>
          </a:solidFill>
          <a:latin typeface="+mn-lt"/>
          <a:ea typeface="+mn-ea"/>
          <a:cs typeface="+mn-cs"/>
        </a:defRPr>
      </a:lvl4pPr>
      <a:lvl5pPr marL="1826760" algn="l" defTabSz="913380" rtl="0" eaLnBrk="1" latinLnBrk="0" hangingPunct="1">
        <a:defRPr sz="1900" kern="1200">
          <a:solidFill>
            <a:schemeClr val="tx1"/>
          </a:solidFill>
          <a:latin typeface="+mn-lt"/>
          <a:ea typeface="+mn-ea"/>
          <a:cs typeface="+mn-cs"/>
        </a:defRPr>
      </a:lvl5pPr>
      <a:lvl6pPr marL="2283478" algn="l" defTabSz="913380" rtl="0" eaLnBrk="1" latinLnBrk="0" hangingPunct="1">
        <a:defRPr sz="1900" kern="1200">
          <a:solidFill>
            <a:schemeClr val="tx1"/>
          </a:solidFill>
          <a:latin typeface="+mn-lt"/>
          <a:ea typeface="+mn-ea"/>
          <a:cs typeface="+mn-cs"/>
        </a:defRPr>
      </a:lvl6pPr>
      <a:lvl7pPr marL="2740138" algn="l" defTabSz="913380" rtl="0" eaLnBrk="1" latinLnBrk="0" hangingPunct="1">
        <a:defRPr sz="1900" kern="1200">
          <a:solidFill>
            <a:schemeClr val="tx1"/>
          </a:solidFill>
          <a:latin typeface="+mn-lt"/>
          <a:ea typeface="+mn-ea"/>
          <a:cs typeface="+mn-cs"/>
        </a:defRPr>
      </a:lvl7pPr>
      <a:lvl8pPr marL="3196800" algn="l" defTabSz="913380" rtl="0" eaLnBrk="1" latinLnBrk="0" hangingPunct="1">
        <a:defRPr sz="1900" kern="1200">
          <a:solidFill>
            <a:schemeClr val="tx1"/>
          </a:solidFill>
          <a:latin typeface="+mn-lt"/>
          <a:ea typeface="+mn-ea"/>
          <a:cs typeface="+mn-cs"/>
        </a:defRPr>
      </a:lvl8pPr>
      <a:lvl9pPr marL="3653463" algn="l" defTabSz="913380" rtl="0" eaLnBrk="1" latinLnBrk="0" hangingPunct="1">
        <a:defRPr sz="19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 name="Espace réservé du titre 26"/>
          <p:cNvSpPr>
            <a:spLocks noGrp="1"/>
          </p:cNvSpPr>
          <p:nvPr>
            <p:ph type="title"/>
          </p:nvPr>
        </p:nvSpPr>
        <p:spPr>
          <a:xfrm>
            <a:off x="838200" y="365129"/>
            <a:ext cx="10515600" cy="1325563"/>
          </a:xfrm>
          <a:prstGeom prst="rect">
            <a:avLst/>
          </a:prstGeom>
        </p:spPr>
        <p:txBody>
          <a:bodyPr vert="horz" lIns="91350" tIns="45718" rIns="91350" bIns="45718" rtlCol="0" anchor="ctr">
            <a:normAutofit/>
          </a:bodyPr>
          <a:lstStyle/>
          <a:p>
            <a:r>
              <a:rPr lang="fr-FR"/>
              <a:t>Modifiez le style du titre</a:t>
            </a:r>
          </a:p>
        </p:txBody>
      </p:sp>
      <p:sp>
        <p:nvSpPr>
          <p:cNvPr id="46" name="Espace réservé du pied de page 45"/>
          <p:cNvSpPr>
            <a:spLocks noGrp="1"/>
          </p:cNvSpPr>
          <p:nvPr>
            <p:ph type="ftr" sz="quarter" idx="3"/>
          </p:nvPr>
        </p:nvSpPr>
        <p:spPr>
          <a:xfrm>
            <a:off x="4038600" y="6357816"/>
            <a:ext cx="4114800" cy="365125"/>
          </a:xfrm>
          <a:prstGeom prst="rect">
            <a:avLst/>
          </a:prstGeom>
        </p:spPr>
        <p:txBody>
          <a:bodyPr vert="horz" lIns="91350" tIns="45718" rIns="91350" bIns="45718" rtlCol="0" anchor="ctr"/>
          <a:lstStyle>
            <a:lvl1pPr algn="ctr">
              <a:defRPr sz="1200">
                <a:solidFill>
                  <a:schemeClr val="tx1">
                    <a:tint val="75000"/>
                  </a:schemeClr>
                </a:solidFill>
              </a:defRPr>
            </a:lvl1pPr>
          </a:lstStyle>
          <a:p>
            <a:pPr defTabSz="913380"/>
            <a:endParaRPr lang="fr-FR">
              <a:solidFill>
                <a:prstClr val="black">
                  <a:tint val="75000"/>
                </a:prstClr>
              </a:solidFill>
            </a:endParaRPr>
          </a:p>
        </p:txBody>
      </p:sp>
      <p:sp>
        <p:nvSpPr>
          <p:cNvPr id="47" name="Espace réservé du numéro de diapositive 46"/>
          <p:cNvSpPr>
            <a:spLocks noGrp="1"/>
          </p:cNvSpPr>
          <p:nvPr>
            <p:ph type="sldNum" sz="quarter" idx="4"/>
          </p:nvPr>
        </p:nvSpPr>
        <p:spPr>
          <a:xfrm>
            <a:off x="8610600" y="6357816"/>
            <a:ext cx="2743200" cy="365125"/>
          </a:xfrm>
          <a:prstGeom prst="rect">
            <a:avLst/>
          </a:prstGeom>
        </p:spPr>
        <p:txBody>
          <a:bodyPr vert="horz" lIns="91350" tIns="45718" rIns="91350" bIns="45718" rtlCol="0" anchor="ctr"/>
          <a:lstStyle>
            <a:lvl1pPr algn="r">
              <a:defRPr sz="1200">
                <a:solidFill>
                  <a:schemeClr val="tx1">
                    <a:tint val="75000"/>
                  </a:schemeClr>
                </a:solidFill>
              </a:defRPr>
            </a:lvl1pPr>
          </a:lstStyle>
          <a:p>
            <a:pPr defTabSz="913380"/>
            <a:fld id="{479FFA3E-A697-4257-9582-7B749BA48D80}" type="slidenum">
              <a:rPr lang="fr-FR" smtClean="0">
                <a:solidFill>
                  <a:prstClr val="black">
                    <a:tint val="75000"/>
                  </a:prstClr>
                </a:solidFill>
              </a:rPr>
              <a:pPr defTabSz="913380"/>
              <a:t>‹N°›</a:t>
            </a:fld>
            <a:endParaRPr lang="fr-FR">
              <a:solidFill>
                <a:prstClr val="black">
                  <a:tint val="75000"/>
                </a:prstClr>
              </a:solidFill>
            </a:endParaRPr>
          </a:p>
        </p:txBody>
      </p:sp>
      <p:sp>
        <p:nvSpPr>
          <p:cNvPr id="2" name="Rectangle 1">
            <a:extLst>
              <a:ext uri="{FF2B5EF4-FFF2-40B4-BE49-F238E27FC236}">
                <a16:creationId xmlns:a16="http://schemas.microsoft.com/office/drawing/2014/main" id="{3B3FD0AE-C269-407B-C05C-0093C85D74C0}"/>
              </a:ext>
            </a:extLst>
          </p:cNvPr>
          <p:cNvSpPr/>
          <p:nvPr userDrawn="1"/>
        </p:nvSpPr>
        <p:spPr>
          <a:xfrm>
            <a:off x="-11857" y="-570897"/>
            <a:ext cx="419252" cy="398001"/>
          </a:xfrm>
          <a:prstGeom prst="rect">
            <a:avLst/>
          </a:prstGeom>
          <a:solidFill>
            <a:srgbClr val="6C00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3" name="Rectangle 2">
            <a:extLst>
              <a:ext uri="{FF2B5EF4-FFF2-40B4-BE49-F238E27FC236}">
                <a16:creationId xmlns:a16="http://schemas.microsoft.com/office/drawing/2014/main" id="{80E988FC-5410-477B-C6D9-B2D7E6F5351D}"/>
              </a:ext>
            </a:extLst>
          </p:cNvPr>
          <p:cNvSpPr/>
          <p:nvPr userDrawn="1"/>
        </p:nvSpPr>
        <p:spPr>
          <a:xfrm>
            <a:off x="447807" y="-570897"/>
            <a:ext cx="419252" cy="398001"/>
          </a:xfrm>
          <a:prstGeom prst="rect">
            <a:avLst/>
          </a:prstGeom>
          <a:solidFill>
            <a:srgbClr val="7E53D8"/>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4" name="Rectangle 3">
            <a:extLst>
              <a:ext uri="{FF2B5EF4-FFF2-40B4-BE49-F238E27FC236}">
                <a16:creationId xmlns:a16="http://schemas.microsoft.com/office/drawing/2014/main" id="{E06EFDFA-DF46-2303-8C60-CDC4B84EAA98}"/>
              </a:ext>
            </a:extLst>
          </p:cNvPr>
          <p:cNvSpPr/>
          <p:nvPr userDrawn="1"/>
        </p:nvSpPr>
        <p:spPr>
          <a:xfrm>
            <a:off x="907471" y="-570897"/>
            <a:ext cx="419252" cy="398001"/>
          </a:xfrm>
          <a:prstGeom prst="rect">
            <a:avLst/>
          </a:prstGeom>
          <a:solidFill>
            <a:srgbClr val="EE6810"/>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5" name="Rectangle 4">
            <a:extLst>
              <a:ext uri="{FF2B5EF4-FFF2-40B4-BE49-F238E27FC236}">
                <a16:creationId xmlns:a16="http://schemas.microsoft.com/office/drawing/2014/main" id="{E203F373-BC01-1220-FF96-AA581C3A61F4}"/>
              </a:ext>
            </a:extLst>
          </p:cNvPr>
          <p:cNvSpPr/>
          <p:nvPr userDrawn="1"/>
        </p:nvSpPr>
        <p:spPr>
          <a:xfrm>
            <a:off x="1826799" y="-570897"/>
            <a:ext cx="419252" cy="398001"/>
          </a:xfrm>
          <a:prstGeom prst="rect">
            <a:avLst/>
          </a:prstGeom>
          <a:solidFill>
            <a:srgbClr val="0056A4"/>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6" name="Rectangle 5">
            <a:extLst>
              <a:ext uri="{FF2B5EF4-FFF2-40B4-BE49-F238E27FC236}">
                <a16:creationId xmlns:a16="http://schemas.microsoft.com/office/drawing/2014/main" id="{23DFC414-AE85-90A5-5A0D-8134D742C720}"/>
              </a:ext>
            </a:extLst>
          </p:cNvPr>
          <p:cNvSpPr/>
          <p:nvPr userDrawn="1"/>
        </p:nvSpPr>
        <p:spPr>
          <a:xfrm>
            <a:off x="2286463" y="-570897"/>
            <a:ext cx="419252" cy="398001"/>
          </a:xfrm>
          <a:prstGeom prst="rect">
            <a:avLst/>
          </a:prstGeom>
          <a:solidFill>
            <a:srgbClr val="339A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7" name="Rectangle 6">
            <a:extLst>
              <a:ext uri="{FF2B5EF4-FFF2-40B4-BE49-F238E27FC236}">
                <a16:creationId xmlns:a16="http://schemas.microsoft.com/office/drawing/2014/main" id="{730BEC68-6E55-F770-8244-E38EFA87FDE2}"/>
              </a:ext>
            </a:extLst>
          </p:cNvPr>
          <p:cNvSpPr/>
          <p:nvPr userDrawn="1"/>
        </p:nvSpPr>
        <p:spPr>
          <a:xfrm>
            <a:off x="3205795" y="-570897"/>
            <a:ext cx="419252" cy="398001"/>
          </a:xfrm>
          <a:prstGeom prst="rect">
            <a:avLst/>
          </a:prstGeom>
          <a:solidFill>
            <a:srgbClr val="CCCC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8" name="Rectangle 7">
            <a:extLst>
              <a:ext uri="{FF2B5EF4-FFF2-40B4-BE49-F238E27FC236}">
                <a16:creationId xmlns:a16="http://schemas.microsoft.com/office/drawing/2014/main" id="{A66BE6A4-0F82-735C-FC7C-B58FFEE5D8C2}"/>
              </a:ext>
            </a:extLst>
          </p:cNvPr>
          <p:cNvSpPr/>
          <p:nvPr userDrawn="1"/>
        </p:nvSpPr>
        <p:spPr>
          <a:xfrm>
            <a:off x="1367135" y="-570897"/>
            <a:ext cx="419252" cy="398001"/>
          </a:xfrm>
          <a:prstGeom prst="rect">
            <a:avLst/>
          </a:prstGeom>
          <a:solidFill>
            <a:srgbClr val="F4C436"/>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9" name="Rectangle 8">
            <a:extLst>
              <a:ext uri="{FF2B5EF4-FFF2-40B4-BE49-F238E27FC236}">
                <a16:creationId xmlns:a16="http://schemas.microsoft.com/office/drawing/2014/main" id="{28C328E3-CCAB-1F63-4208-FF6F480DFFD9}"/>
              </a:ext>
            </a:extLst>
          </p:cNvPr>
          <p:cNvSpPr/>
          <p:nvPr userDrawn="1"/>
        </p:nvSpPr>
        <p:spPr>
          <a:xfrm>
            <a:off x="2746127" y="-570897"/>
            <a:ext cx="419252" cy="398001"/>
          </a:xfrm>
          <a:prstGeom prst="rect">
            <a:avLst/>
          </a:prstGeom>
          <a:solidFill>
            <a:srgbClr val="6699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Tree>
    <p:extLst>
      <p:ext uri="{BB962C8B-B14F-4D97-AF65-F5344CB8AC3E}">
        <p14:creationId xmlns:p14="http://schemas.microsoft.com/office/powerpoint/2010/main" val="3583471451"/>
      </p:ext>
    </p:extLst>
  </p:cSld>
  <p:clrMap bg1="lt1" tx1="dk1" bg2="lt2" tx2="dk2" accent1="accent1" accent2="accent2" accent3="accent3" accent4="accent4" accent5="accent5" accent6="accent6" hlink="hlink" folHlink="folHlink"/>
  <p:sldLayoutIdLst>
    <p:sldLayoutId id="2147483999" r:id="rId1"/>
  </p:sldLayoutIdLst>
  <p:hf sldNum="0" hdr="0" ftr="0" dt="0"/>
  <p:txStyles>
    <p:titleStyle>
      <a:lvl1pPr algn="l" defTabSz="913380" rtl="0" eaLnBrk="1" latinLnBrk="0" hangingPunct="1">
        <a:lnSpc>
          <a:spcPct val="90000"/>
        </a:lnSpc>
        <a:spcBef>
          <a:spcPct val="0"/>
        </a:spcBef>
        <a:buNone/>
        <a:defRPr sz="4000" b="1" kern="1200">
          <a:ln>
            <a:noFill/>
          </a:ln>
          <a:solidFill>
            <a:srgbClr val="622F72"/>
          </a:solidFill>
          <a:latin typeface="Calibri (En-têtes)"/>
          <a:ea typeface="+mj-ea"/>
          <a:cs typeface="+mj-cs"/>
        </a:defRPr>
      </a:lvl1pPr>
    </p:titleStyle>
    <p:bodyStyle>
      <a:lvl1pPr marL="228360" indent="-228360" algn="l" defTabSz="91338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078" indent="-228360" algn="l" defTabSz="913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738" indent="-228360" algn="l" defTabSz="913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40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063"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178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847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16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1878"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380" rtl="0" eaLnBrk="1" latinLnBrk="0" hangingPunct="1">
        <a:defRPr sz="1900" kern="1200">
          <a:solidFill>
            <a:schemeClr val="tx1"/>
          </a:solidFill>
          <a:latin typeface="+mn-lt"/>
          <a:ea typeface="+mn-ea"/>
          <a:cs typeface="+mn-cs"/>
        </a:defRPr>
      </a:lvl1pPr>
      <a:lvl2pPr marL="456663" algn="l" defTabSz="913380" rtl="0" eaLnBrk="1" latinLnBrk="0" hangingPunct="1">
        <a:defRPr sz="1900" kern="1200">
          <a:solidFill>
            <a:schemeClr val="tx1"/>
          </a:solidFill>
          <a:latin typeface="+mn-lt"/>
          <a:ea typeface="+mn-ea"/>
          <a:cs typeface="+mn-cs"/>
        </a:defRPr>
      </a:lvl2pPr>
      <a:lvl3pPr marL="913380" algn="l" defTabSz="913380" rtl="0" eaLnBrk="1" latinLnBrk="0" hangingPunct="1">
        <a:defRPr sz="1900" kern="1200">
          <a:solidFill>
            <a:schemeClr val="tx1"/>
          </a:solidFill>
          <a:latin typeface="+mn-lt"/>
          <a:ea typeface="+mn-ea"/>
          <a:cs typeface="+mn-cs"/>
        </a:defRPr>
      </a:lvl3pPr>
      <a:lvl4pPr marL="1370070" algn="l" defTabSz="913380" rtl="0" eaLnBrk="1" latinLnBrk="0" hangingPunct="1">
        <a:defRPr sz="1900" kern="1200">
          <a:solidFill>
            <a:schemeClr val="tx1"/>
          </a:solidFill>
          <a:latin typeface="+mn-lt"/>
          <a:ea typeface="+mn-ea"/>
          <a:cs typeface="+mn-cs"/>
        </a:defRPr>
      </a:lvl4pPr>
      <a:lvl5pPr marL="1826760" algn="l" defTabSz="913380" rtl="0" eaLnBrk="1" latinLnBrk="0" hangingPunct="1">
        <a:defRPr sz="1900" kern="1200">
          <a:solidFill>
            <a:schemeClr val="tx1"/>
          </a:solidFill>
          <a:latin typeface="+mn-lt"/>
          <a:ea typeface="+mn-ea"/>
          <a:cs typeface="+mn-cs"/>
        </a:defRPr>
      </a:lvl5pPr>
      <a:lvl6pPr marL="2283478" algn="l" defTabSz="913380" rtl="0" eaLnBrk="1" latinLnBrk="0" hangingPunct="1">
        <a:defRPr sz="1900" kern="1200">
          <a:solidFill>
            <a:schemeClr val="tx1"/>
          </a:solidFill>
          <a:latin typeface="+mn-lt"/>
          <a:ea typeface="+mn-ea"/>
          <a:cs typeface="+mn-cs"/>
        </a:defRPr>
      </a:lvl6pPr>
      <a:lvl7pPr marL="2740138" algn="l" defTabSz="913380" rtl="0" eaLnBrk="1" latinLnBrk="0" hangingPunct="1">
        <a:defRPr sz="1900" kern="1200">
          <a:solidFill>
            <a:schemeClr val="tx1"/>
          </a:solidFill>
          <a:latin typeface="+mn-lt"/>
          <a:ea typeface="+mn-ea"/>
          <a:cs typeface="+mn-cs"/>
        </a:defRPr>
      </a:lvl7pPr>
      <a:lvl8pPr marL="3196800" algn="l" defTabSz="913380" rtl="0" eaLnBrk="1" latinLnBrk="0" hangingPunct="1">
        <a:defRPr sz="1900" kern="1200">
          <a:solidFill>
            <a:schemeClr val="tx1"/>
          </a:solidFill>
          <a:latin typeface="+mn-lt"/>
          <a:ea typeface="+mn-ea"/>
          <a:cs typeface="+mn-cs"/>
        </a:defRPr>
      </a:lvl8pPr>
      <a:lvl9pPr marL="3653463" algn="l" defTabSz="913380" rtl="0" eaLnBrk="1" latinLnBrk="0" hangingPunct="1">
        <a:defRPr sz="19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 name="Espace réservé du titre 26"/>
          <p:cNvSpPr>
            <a:spLocks noGrp="1"/>
          </p:cNvSpPr>
          <p:nvPr>
            <p:ph type="title"/>
          </p:nvPr>
        </p:nvSpPr>
        <p:spPr>
          <a:xfrm>
            <a:off x="838200" y="365129"/>
            <a:ext cx="10515600" cy="1325563"/>
          </a:xfrm>
          <a:prstGeom prst="rect">
            <a:avLst/>
          </a:prstGeom>
        </p:spPr>
        <p:txBody>
          <a:bodyPr vert="horz" lIns="91350" tIns="45718" rIns="91350" bIns="45718" rtlCol="0" anchor="ctr">
            <a:normAutofit/>
          </a:bodyPr>
          <a:lstStyle/>
          <a:p>
            <a:r>
              <a:rPr lang="fr-FR"/>
              <a:t>Modifiez le style du titre</a:t>
            </a:r>
          </a:p>
        </p:txBody>
      </p:sp>
      <p:sp>
        <p:nvSpPr>
          <p:cNvPr id="46" name="Espace réservé du pied de page 45"/>
          <p:cNvSpPr>
            <a:spLocks noGrp="1"/>
          </p:cNvSpPr>
          <p:nvPr>
            <p:ph type="ftr" sz="quarter" idx="3"/>
          </p:nvPr>
        </p:nvSpPr>
        <p:spPr>
          <a:xfrm>
            <a:off x="4038600" y="6357816"/>
            <a:ext cx="4114800" cy="365125"/>
          </a:xfrm>
          <a:prstGeom prst="rect">
            <a:avLst/>
          </a:prstGeom>
        </p:spPr>
        <p:txBody>
          <a:bodyPr vert="horz" lIns="91350" tIns="45718" rIns="91350" bIns="45718" rtlCol="0" anchor="ctr"/>
          <a:lstStyle>
            <a:lvl1pPr algn="ctr">
              <a:defRPr sz="1200">
                <a:solidFill>
                  <a:schemeClr val="tx1">
                    <a:tint val="75000"/>
                  </a:schemeClr>
                </a:solidFill>
              </a:defRPr>
            </a:lvl1pPr>
          </a:lstStyle>
          <a:p>
            <a:pPr defTabSz="913380"/>
            <a:endParaRPr lang="fr-FR">
              <a:solidFill>
                <a:prstClr val="black">
                  <a:tint val="75000"/>
                </a:prstClr>
              </a:solidFill>
            </a:endParaRPr>
          </a:p>
        </p:txBody>
      </p:sp>
      <p:sp>
        <p:nvSpPr>
          <p:cNvPr id="47" name="Espace réservé du numéro de diapositive 46"/>
          <p:cNvSpPr>
            <a:spLocks noGrp="1"/>
          </p:cNvSpPr>
          <p:nvPr>
            <p:ph type="sldNum" sz="quarter" idx="4"/>
          </p:nvPr>
        </p:nvSpPr>
        <p:spPr>
          <a:xfrm>
            <a:off x="8610600" y="6357816"/>
            <a:ext cx="2743200" cy="365125"/>
          </a:xfrm>
          <a:prstGeom prst="rect">
            <a:avLst/>
          </a:prstGeom>
        </p:spPr>
        <p:txBody>
          <a:bodyPr vert="horz" lIns="91350" tIns="45718" rIns="91350" bIns="45718" rtlCol="0" anchor="ctr"/>
          <a:lstStyle>
            <a:lvl1pPr algn="r">
              <a:defRPr sz="1200">
                <a:solidFill>
                  <a:schemeClr val="tx1">
                    <a:tint val="75000"/>
                  </a:schemeClr>
                </a:solidFill>
              </a:defRPr>
            </a:lvl1pPr>
          </a:lstStyle>
          <a:p>
            <a:pPr defTabSz="913380"/>
            <a:fld id="{479FFA3E-A697-4257-9582-7B749BA48D80}" type="slidenum">
              <a:rPr lang="fr-FR" smtClean="0">
                <a:solidFill>
                  <a:prstClr val="black">
                    <a:tint val="75000"/>
                  </a:prstClr>
                </a:solidFill>
              </a:rPr>
              <a:pPr defTabSz="913380"/>
              <a:t>‹N°›</a:t>
            </a:fld>
            <a:endParaRPr lang="fr-FR">
              <a:solidFill>
                <a:prstClr val="black">
                  <a:tint val="75000"/>
                </a:prstClr>
              </a:solidFill>
            </a:endParaRPr>
          </a:p>
        </p:txBody>
      </p:sp>
      <p:sp>
        <p:nvSpPr>
          <p:cNvPr id="2" name="Rectangle 1">
            <a:extLst>
              <a:ext uri="{FF2B5EF4-FFF2-40B4-BE49-F238E27FC236}">
                <a16:creationId xmlns:a16="http://schemas.microsoft.com/office/drawing/2014/main" id="{3B3FD0AE-C269-407B-C05C-0093C85D74C0}"/>
              </a:ext>
            </a:extLst>
          </p:cNvPr>
          <p:cNvSpPr/>
          <p:nvPr userDrawn="1"/>
        </p:nvSpPr>
        <p:spPr>
          <a:xfrm>
            <a:off x="-11857" y="-570897"/>
            <a:ext cx="419252" cy="398001"/>
          </a:xfrm>
          <a:prstGeom prst="rect">
            <a:avLst/>
          </a:prstGeom>
          <a:solidFill>
            <a:srgbClr val="6C00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3" name="Rectangle 2">
            <a:extLst>
              <a:ext uri="{FF2B5EF4-FFF2-40B4-BE49-F238E27FC236}">
                <a16:creationId xmlns:a16="http://schemas.microsoft.com/office/drawing/2014/main" id="{80E988FC-5410-477B-C6D9-B2D7E6F5351D}"/>
              </a:ext>
            </a:extLst>
          </p:cNvPr>
          <p:cNvSpPr/>
          <p:nvPr userDrawn="1"/>
        </p:nvSpPr>
        <p:spPr>
          <a:xfrm>
            <a:off x="447807" y="-570897"/>
            <a:ext cx="419252" cy="398001"/>
          </a:xfrm>
          <a:prstGeom prst="rect">
            <a:avLst/>
          </a:prstGeom>
          <a:solidFill>
            <a:srgbClr val="7E53D8"/>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4" name="Rectangle 3">
            <a:extLst>
              <a:ext uri="{FF2B5EF4-FFF2-40B4-BE49-F238E27FC236}">
                <a16:creationId xmlns:a16="http://schemas.microsoft.com/office/drawing/2014/main" id="{E06EFDFA-DF46-2303-8C60-CDC4B84EAA98}"/>
              </a:ext>
            </a:extLst>
          </p:cNvPr>
          <p:cNvSpPr/>
          <p:nvPr userDrawn="1"/>
        </p:nvSpPr>
        <p:spPr>
          <a:xfrm>
            <a:off x="907471" y="-570897"/>
            <a:ext cx="419252" cy="398001"/>
          </a:xfrm>
          <a:prstGeom prst="rect">
            <a:avLst/>
          </a:prstGeom>
          <a:solidFill>
            <a:srgbClr val="EE6810"/>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5" name="Rectangle 4">
            <a:extLst>
              <a:ext uri="{FF2B5EF4-FFF2-40B4-BE49-F238E27FC236}">
                <a16:creationId xmlns:a16="http://schemas.microsoft.com/office/drawing/2014/main" id="{E203F373-BC01-1220-FF96-AA581C3A61F4}"/>
              </a:ext>
            </a:extLst>
          </p:cNvPr>
          <p:cNvSpPr/>
          <p:nvPr userDrawn="1"/>
        </p:nvSpPr>
        <p:spPr>
          <a:xfrm>
            <a:off x="1826799" y="-570897"/>
            <a:ext cx="419252" cy="398001"/>
          </a:xfrm>
          <a:prstGeom prst="rect">
            <a:avLst/>
          </a:prstGeom>
          <a:solidFill>
            <a:srgbClr val="0056A4"/>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6" name="Rectangle 5">
            <a:extLst>
              <a:ext uri="{FF2B5EF4-FFF2-40B4-BE49-F238E27FC236}">
                <a16:creationId xmlns:a16="http://schemas.microsoft.com/office/drawing/2014/main" id="{23DFC414-AE85-90A5-5A0D-8134D742C720}"/>
              </a:ext>
            </a:extLst>
          </p:cNvPr>
          <p:cNvSpPr/>
          <p:nvPr userDrawn="1"/>
        </p:nvSpPr>
        <p:spPr>
          <a:xfrm>
            <a:off x="2286463" y="-570897"/>
            <a:ext cx="419252" cy="398001"/>
          </a:xfrm>
          <a:prstGeom prst="rect">
            <a:avLst/>
          </a:prstGeom>
          <a:solidFill>
            <a:srgbClr val="339A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7" name="Rectangle 6">
            <a:extLst>
              <a:ext uri="{FF2B5EF4-FFF2-40B4-BE49-F238E27FC236}">
                <a16:creationId xmlns:a16="http://schemas.microsoft.com/office/drawing/2014/main" id="{730BEC68-6E55-F770-8244-E38EFA87FDE2}"/>
              </a:ext>
            </a:extLst>
          </p:cNvPr>
          <p:cNvSpPr/>
          <p:nvPr userDrawn="1"/>
        </p:nvSpPr>
        <p:spPr>
          <a:xfrm>
            <a:off x="3205795" y="-570897"/>
            <a:ext cx="419252" cy="398001"/>
          </a:xfrm>
          <a:prstGeom prst="rect">
            <a:avLst/>
          </a:prstGeom>
          <a:solidFill>
            <a:srgbClr val="CCCC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8" name="Rectangle 7">
            <a:extLst>
              <a:ext uri="{FF2B5EF4-FFF2-40B4-BE49-F238E27FC236}">
                <a16:creationId xmlns:a16="http://schemas.microsoft.com/office/drawing/2014/main" id="{A66BE6A4-0F82-735C-FC7C-B58FFEE5D8C2}"/>
              </a:ext>
            </a:extLst>
          </p:cNvPr>
          <p:cNvSpPr/>
          <p:nvPr userDrawn="1"/>
        </p:nvSpPr>
        <p:spPr>
          <a:xfrm>
            <a:off x="1367135" y="-570897"/>
            <a:ext cx="419252" cy="398001"/>
          </a:xfrm>
          <a:prstGeom prst="rect">
            <a:avLst/>
          </a:prstGeom>
          <a:solidFill>
            <a:srgbClr val="F4C436"/>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9" name="Rectangle 8">
            <a:extLst>
              <a:ext uri="{FF2B5EF4-FFF2-40B4-BE49-F238E27FC236}">
                <a16:creationId xmlns:a16="http://schemas.microsoft.com/office/drawing/2014/main" id="{28C328E3-CCAB-1F63-4208-FF6F480DFFD9}"/>
              </a:ext>
            </a:extLst>
          </p:cNvPr>
          <p:cNvSpPr/>
          <p:nvPr userDrawn="1"/>
        </p:nvSpPr>
        <p:spPr>
          <a:xfrm>
            <a:off x="2746127" y="-570897"/>
            <a:ext cx="419252" cy="398001"/>
          </a:xfrm>
          <a:prstGeom prst="rect">
            <a:avLst/>
          </a:prstGeom>
          <a:solidFill>
            <a:srgbClr val="6699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Tree>
    <p:extLst>
      <p:ext uri="{BB962C8B-B14F-4D97-AF65-F5344CB8AC3E}">
        <p14:creationId xmlns:p14="http://schemas.microsoft.com/office/powerpoint/2010/main" val="3583471451"/>
      </p:ext>
    </p:extLst>
  </p:cSld>
  <p:clrMap bg1="lt1" tx1="dk1" bg2="lt2" tx2="dk2" accent1="accent1" accent2="accent2" accent3="accent3" accent4="accent4" accent5="accent5" accent6="accent6" hlink="hlink" folHlink="folHlink"/>
  <p:sldLayoutIdLst>
    <p:sldLayoutId id="2147484001" r:id="rId1"/>
  </p:sldLayoutIdLst>
  <p:hf sldNum="0" hdr="0" ftr="0" dt="0"/>
  <p:txStyles>
    <p:titleStyle>
      <a:lvl1pPr algn="l" defTabSz="913380" rtl="0" eaLnBrk="1" latinLnBrk="0" hangingPunct="1">
        <a:lnSpc>
          <a:spcPct val="90000"/>
        </a:lnSpc>
        <a:spcBef>
          <a:spcPct val="0"/>
        </a:spcBef>
        <a:buNone/>
        <a:defRPr sz="4000" b="1" kern="1200">
          <a:ln>
            <a:noFill/>
          </a:ln>
          <a:solidFill>
            <a:srgbClr val="622F72"/>
          </a:solidFill>
          <a:latin typeface="Calibri (En-têtes)"/>
          <a:ea typeface="+mj-ea"/>
          <a:cs typeface="+mj-cs"/>
        </a:defRPr>
      </a:lvl1pPr>
    </p:titleStyle>
    <p:bodyStyle>
      <a:lvl1pPr marL="228360" indent="-228360" algn="l" defTabSz="91338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078" indent="-228360" algn="l" defTabSz="913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738" indent="-228360" algn="l" defTabSz="913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40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063"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178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847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16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1878"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380" rtl="0" eaLnBrk="1" latinLnBrk="0" hangingPunct="1">
        <a:defRPr sz="1900" kern="1200">
          <a:solidFill>
            <a:schemeClr val="tx1"/>
          </a:solidFill>
          <a:latin typeface="+mn-lt"/>
          <a:ea typeface="+mn-ea"/>
          <a:cs typeface="+mn-cs"/>
        </a:defRPr>
      </a:lvl1pPr>
      <a:lvl2pPr marL="456663" algn="l" defTabSz="913380" rtl="0" eaLnBrk="1" latinLnBrk="0" hangingPunct="1">
        <a:defRPr sz="1900" kern="1200">
          <a:solidFill>
            <a:schemeClr val="tx1"/>
          </a:solidFill>
          <a:latin typeface="+mn-lt"/>
          <a:ea typeface="+mn-ea"/>
          <a:cs typeface="+mn-cs"/>
        </a:defRPr>
      </a:lvl2pPr>
      <a:lvl3pPr marL="913380" algn="l" defTabSz="913380" rtl="0" eaLnBrk="1" latinLnBrk="0" hangingPunct="1">
        <a:defRPr sz="1900" kern="1200">
          <a:solidFill>
            <a:schemeClr val="tx1"/>
          </a:solidFill>
          <a:latin typeface="+mn-lt"/>
          <a:ea typeface="+mn-ea"/>
          <a:cs typeface="+mn-cs"/>
        </a:defRPr>
      </a:lvl3pPr>
      <a:lvl4pPr marL="1370070" algn="l" defTabSz="913380" rtl="0" eaLnBrk="1" latinLnBrk="0" hangingPunct="1">
        <a:defRPr sz="1900" kern="1200">
          <a:solidFill>
            <a:schemeClr val="tx1"/>
          </a:solidFill>
          <a:latin typeface="+mn-lt"/>
          <a:ea typeface="+mn-ea"/>
          <a:cs typeface="+mn-cs"/>
        </a:defRPr>
      </a:lvl4pPr>
      <a:lvl5pPr marL="1826760" algn="l" defTabSz="913380" rtl="0" eaLnBrk="1" latinLnBrk="0" hangingPunct="1">
        <a:defRPr sz="1900" kern="1200">
          <a:solidFill>
            <a:schemeClr val="tx1"/>
          </a:solidFill>
          <a:latin typeface="+mn-lt"/>
          <a:ea typeface="+mn-ea"/>
          <a:cs typeface="+mn-cs"/>
        </a:defRPr>
      </a:lvl5pPr>
      <a:lvl6pPr marL="2283478" algn="l" defTabSz="913380" rtl="0" eaLnBrk="1" latinLnBrk="0" hangingPunct="1">
        <a:defRPr sz="1900" kern="1200">
          <a:solidFill>
            <a:schemeClr val="tx1"/>
          </a:solidFill>
          <a:latin typeface="+mn-lt"/>
          <a:ea typeface="+mn-ea"/>
          <a:cs typeface="+mn-cs"/>
        </a:defRPr>
      </a:lvl6pPr>
      <a:lvl7pPr marL="2740138" algn="l" defTabSz="913380" rtl="0" eaLnBrk="1" latinLnBrk="0" hangingPunct="1">
        <a:defRPr sz="1900" kern="1200">
          <a:solidFill>
            <a:schemeClr val="tx1"/>
          </a:solidFill>
          <a:latin typeface="+mn-lt"/>
          <a:ea typeface="+mn-ea"/>
          <a:cs typeface="+mn-cs"/>
        </a:defRPr>
      </a:lvl7pPr>
      <a:lvl8pPr marL="3196800" algn="l" defTabSz="913380" rtl="0" eaLnBrk="1" latinLnBrk="0" hangingPunct="1">
        <a:defRPr sz="1900" kern="1200">
          <a:solidFill>
            <a:schemeClr val="tx1"/>
          </a:solidFill>
          <a:latin typeface="+mn-lt"/>
          <a:ea typeface="+mn-ea"/>
          <a:cs typeface="+mn-cs"/>
        </a:defRPr>
      </a:lvl8pPr>
      <a:lvl9pPr marL="3653463" algn="l" defTabSz="91338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4" y="365040"/>
            <a:ext cx="10515240" cy="1325160"/>
          </a:xfrm>
          <a:prstGeom prst="rect">
            <a:avLst/>
          </a:prstGeom>
        </p:spPr>
        <p:txBody>
          <a:bodyPr lIns="83721" tIns="43314" rIns="83721" bIns="43314" anchor="ctr"/>
          <a:lstStyle/>
          <a:p>
            <a:pPr>
              <a:lnSpc>
                <a:spcPct val="90000"/>
              </a:lnSpc>
            </a:pPr>
            <a:r>
              <a:rPr lang="fr-FR" sz="4400" b="0" strike="noStrike" spc="-1">
                <a:solidFill>
                  <a:srgbClr val="000000"/>
                </a:solidFill>
                <a:latin typeface="Calibri Light"/>
              </a:rPr>
              <a:t>Modifiez le style du titre</a:t>
            </a:r>
            <a:endParaRPr lang="fr-FR" sz="4400" b="0" strike="noStrike" spc="-1">
              <a:solidFill>
                <a:srgbClr val="000000"/>
              </a:solidFill>
              <a:latin typeface="Calibri"/>
            </a:endParaRPr>
          </a:p>
        </p:txBody>
      </p:sp>
      <p:sp>
        <p:nvSpPr>
          <p:cNvPr id="42" name="PlaceHolder 2"/>
          <p:cNvSpPr>
            <a:spLocks noGrp="1"/>
          </p:cNvSpPr>
          <p:nvPr>
            <p:ph type="body"/>
          </p:nvPr>
        </p:nvSpPr>
        <p:spPr>
          <a:xfrm>
            <a:off x="838084" y="1825560"/>
            <a:ext cx="10515240" cy="4350960"/>
          </a:xfrm>
          <a:prstGeom prst="rect">
            <a:avLst/>
          </a:prstGeom>
        </p:spPr>
        <p:txBody>
          <a:bodyPr lIns="83721" tIns="43314" rIns="83721" bIns="43314"/>
          <a:lstStyle/>
          <a:p>
            <a:pPr marL="228600" indent="-228240">
              <a:lnSpc>
                <a:spcPct val="100000"/>
              </a:lnSpc>
              <a:spcBef>
                <a:spcPts val="1001"/>
              </a:spcBef>
              <a:buClr>
                <a:srgbClr val="000000"/>
              </a:buClr>
              <a:buFont typeface="Arial"/>
              <a:buChar char="•"/>
            </a:pPr>
            <a:r>
              <a:rPr lang="fr-FR" sz="2800" b="0" strike="noStrike" spc="-1">
                <a:solidFill>
                  <a:srgbClr val="000000"/>
                </a:solidFill>
                <a:latin typeface="Calibri"/>
              </a:rPr>
              <a:t>Cliquez pour modifier les styles du texte du masque</a:t>
            </a:r>
          </a:p>
          <a:p>
            <a:pPr marL="624423" lvl="1" indent="-207803">
              <a:lnSpc>
                <a:spcPct val="100000"/>
              </a:lnSpc>
              <a:spcBef>
                <a:spcPts val="499"/>
              </a:spcBef>
              <a:buClr>
                <a:srgbClr val="000000"/>
              </a:buClr>
              <a:buFont typeface="Arial"/>
              <a:buChar char="•"/>
            </a:pPr>
            <a:r>
              <a:rPr lang="fr-FR" sz="2400" b="0" strike="noStrike" spc="-1">
                <a:solidFill>
                  <a:srgbClr val="000000"/>
                </a:solidFill>
                <a:latin typeface="Calibri"/>
              </a:rPr>
              <a:t>Deuxième niveau</a:t>
            </a:r>
          </a:p>
          <a:p>
            <a:pPr marL="1039171" lvl="2" indent="-207803">
              <a:lnSpc>
                <a:spcPct val="100000"/>
              </a:lnSpc>
              <a:spcBef>
                <a:spcPts val="499"/>
              </a:spcBef>
              <a:buClr>
                <a:srgbClr val="000000"/>
              </a:buClr>
              <a:buFont typeface="Arial"/>
              <a:buChar char="•"/>
            </a:pPr>
            <a:r>
              <a:rPr lang="fr-FR" sz="2000" b="0" strike="noStrike" spc="-1">
                <a:solidFill>
                  <a:srgbClr val="000000"/>
                </a:solidFill>
                <a:latin typeface="Calibri"/>
              </a:rPr>
              <a:t>Troisième niveau</a:t>
            </a:r>
          </a:p>
          <a:p>
            <a:pPr marL="1454338" lvl="3" indent="-207803">
              <a:lnSpc>
                <a:spcPct val="100000"/>
              </a:lnSpc>
              <a:spcBef>
                <a:spcPts val="499"/>
              </a:spcBef>
              <a:buClr>
                <a:srgbClr val="000000"/>
              </a:buClr>
              <a:buFont typeface="Arial"/>
              <a:buChar char="•"/>
            </a:pPr>
            <a:r>
              <a:rPr lang="fr-FR" sz="1900" b="0" strike="noStrike" spc="-1">
                <a:solidFill>
                  <a:srgbClr val="000000"/>
                </a:solidFill>
                <a:latin typeface="Calibri"/>
              </a:rPr>
              <a:t>Quatrième niveau</a:t>
            </a:r>
          </a:p>
          <a:p>
            <a:pPr marL="1870136" lvl="4" indent="-207803">
              <a:lnSpc>
                <a:spcPct val="100000"/>
              </a:lnSpc>
              <a:spcBef>
                <a:spcPts val="499"/>
              </a:spcBef>
              <a:buClr>
                <a:srgbClr val="000000"/>
              </a:buClr>
              <a:buFont typeface="Arial"/>
              <a:buChar char="•"/>
            </a:pPr>
            <a:r>
              <a:rPr lang="fr-FR" sz="1900" b="0" strike="noStrike" spc="-1">
                <a:solidFill>
                  <a:srgbClr val="000000"/>
                </a:solidFill>
                <a:latin typeface="Calibri"/>
              </a:rPr>
              <a:t>Cinquième niveau</a:t>
            </a:r>
          </a:p>
        </p:txBody>
      </p:sp>
      <p:sp>
        <p:nvSpPr>
          <p:cNvPr id="43" name="PlaceHolder 3"/>
          <p:cNvSpPr>
            <a:spLocks noGrp="1"/>
          </p:cNvSpPr>
          <p:nvPr>
            <p:ph type="dt"/>
          </p:nvPr>
        </p:nvSpPr>
        <p:spPr>
          <a:xfrm>
            <a:off x="838080" y="6356520"/>
            <a:ext cx="2742840" cy="364680"/>
          </a:xfrm>
          <a:prstGeom prst="rect">
            <a:avLst/>
          </a:prstGeom>
        </p:spPr>
        <p:txBody>
          <a:bodyPr lIns="83721" tIns="43314" rIns="83721" bIns="43314" anchor="ctr"/>
          <a:lstStyle/>
          <a:p>
            <a:pPr>
              <a:lnSpc>
                <a:spcPct val="100000"/>
              </a:lnSpc>
            </a:pPr>
            <a:fld id="{A6703DCE-2E41-4A8D-9E07-F65A49A7696C}" type="datetime">
              <a:rPr lang="fr-FR" sz="1200" b="0" strike="noStrike" spc="-1">
                <a:solidFill>
                  <a:srgbClr val="8B8B8B"/>
                </a:solidFill>
                <a:latin typeface="Calibri"/>
              </a:rPr>
              <a:t>05/12/2023</a:t>
            </a:fld>
            <a:endParaRPr lang="fr-FR" sz="1200" b="0" strike="noStrike" spc="-1" dirty="0">
              <a:latin typeface="Times New Roman"/>
            </a:endParaRPr>
          </a:p>
        </p:txBody>
      </p:sp>
      <p:sp>
        <p:nvSpPr>
          <p:cNvPr id="44" name="PlaceHolder 4"/>
          <p:cNvSpPr>
            <a:spLocks noGrp="1"/>
          </p:cNvSpPr>
          <p:nvPr>
            <p:ph type="ftr"/>
          </p:nvPr>
        </p:nvSpPr>
        <p:spPr>
          <a:xfrm>
            <a:off x="4038484" y="6356520"/>
            <a:ext cx="4114440" cy="364680"/>
          </a:xfrm>
          <a:prstGeom prst="rect">
            <a:avLst/>
          </a:prstGeom>
        </p:spPr>
        <p:txBody>
          <a:bodyPr lIns="83721" tIns="43314" rIns="83721" bIns="43314" anchor="ctr"/>
          <a:lstStyle/>
          <a:p>
            <a:endParaRPr lang="fr-FR" sz="2400" b="0" strike="noStrike" spc="-1" dirty="0">
              <a:latin typeface="Times New Roman"/>
            </a:endParaRPr>
          </a:p>
        </p:txBody>
      </p:sp>
      <p:sp>
        <p:nvSpPr>
          <p:cNvPr id="45" name="PlaceHolder 5"/>
          <p:cNvSpPr>
            <a:spLocks noGrp="1"/>
          </p:cNvSpPr>
          <p:nvPr>
            <p:ph type="sldNum"/>
          </p:nvPr>
        </p:nvSpPr>
        <p:spPr>
          <a:xfrm>
            <a:off x="8610480" y="6356520"/>
            <a:ext cx="2742840" cy="364680"/>
          </a:xfrm>
          <a:prstGeom prst="rect">
            <a:avLst/>
          </a:prstGeom>
        </p:spPr>
        <p:txBody>
          <a:bodyPr lIns="83721" tIns="43314" rIns="83721" bIns="43314" anchor="ctr"/>
          <a:lstStyle/>
          <a:p>
            <a:pPr algn="r">
              <a:lnSpc>
                <a:spcPct val="100000"/>
              </a:lnSpc>
            </a:pPr>
            <a:fld id="{6720C5F1-FFDE-43F7-9681-D58AEBB4B66E}" type="slidenum">
              <a:rPr lang="fr-FR" sz="1200" b="0" strike="noStrike" spc="-1">
                <a:solidFill>
                  <a:srgbClr val="8B8B8B"/>
                </a:solidFill>
                <a:latin typeface="Calibri"/>
              </a:rPr>
              <a:t>‹N°›</a:t>
            </a:fld>
            <a:endParaRPr lang="fr-FR" sz="1200" b="0" strike="noStrike" spc="-1" dirty="0">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a:lvl1pPr marL="304792" indent="-304312">
        <a:lnSpc>
          <a:spcPct val="100000"/>
        </a:lnSpc>
        <a:spcBef>
          <a:spcPts val="1335"/>
        </a:spcBef>
        <a:buClr>
          <a:srgbClr val="000000"/>
        </a:buClr>
        <a:buFont typeface="Arial"/>
        <a:buChar char="•"/>
        <a:defRPr/>
      </a:lvl1pPr>
    </p:bodyStyle>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 name="Espace réservé du titre 26"/>
          <p:cNvSpPr>
            <a:spLocks noGrp="1"/>
          </p:cNvSpPr>
          <p:nvPr>
            <p:ph type="title"/>
          </p:nvPr>
        </p:nvSpPr>
        <p:spPr>
          <a:xfrm>
            <a:off x="838200" y="365129"/>
            <a:ext cx="10515600" cy="1325563"/>
          </a:xfrm>
          <a:prstGeom prst="rect">
            <a:avLst/>
          </a:prstGeom>
        </p:spPr>
        <p:txBody>
          <a:bodyPr vert="horz" lIns="91350" tIns="45718" rIns="91350" bIns="45718" rtlCol="0" anchor="ctr">
            <a:normAutofit/>
          </a:bodyPr>
          <a:lstStyle/>
          <a:p>
            <a:r>
              <a:rPr lang="fr-FR"/>
              <a:t>Modifiez le style du titre</a:t>
            </a:r>
          </a:p>
        </p:txBody>
      </p:sp>
      <p:sp>
        <p:nvSpPr>
          <p:cNvPr id="46" name="Espace réservé du pied de page 45"/>
          <p:cNvSpPr>
            <a:spLocks noGrp="1"/>
          </p:cNvSpPr>
          <p:nvPr>
            <p:ph type="ftr" sz="quarter" idx="3"/>
          </p:nvPr>
        </p:nvSpPr>
        <p:spPr>
          <a:xfrm>
            <a:off x="4038600" y="6357816"/>
            <a:ext cx="4114800" cy="365125"/>
          </a:xfrm>
          <a:prstGeom prst="rect">
            <a:avLst/>
          </a:prstGeom>
        </p:spPr>
        <p:txBody>
          <a:bodyPr vert="horz" lIns="91350" tIns="45718" rIns="91350" bIns="45718" rtlCol="0" anchor="ctr"/>
          <a:lstStyle>
            <a:lvl1pPr algn="ctr">
              <a:defRPr sz="1200">
                <a:solidFill>
                  <a:schemeClr val="tx1">
                    <a:tint val="75000"/>
                  </a:schemeClr>
                </a:solidFill>
              </a:defRPr>
            </a:lvl1pPr>
          </a:lstStyle>
          <a:p>
            <a:pPr defTabSz="913380"/>
            <a:endParaRPr lang="fr-FR">
              <a:solidFill>
                <a:prstClr val="black">
                  <a:tint val="75000"/>
                </a:prstClr>
              </a:solidFill>
            </a:endParaRPr>
          </a:p>
        </p:txBody>
      </p:sp>
      <p:sp>
        <p:nvSpPr>
          <p:cNvPr id="47" name="Espace réservé du numéro de diapositive 46"/>
          <p:cNvSpPr>
            <a:spLocks noGrp="1"/>
          </p:cNvSpPr>
          <p:nvPr>
            <p:ph type="sldNum" sz="quarter" idx="4"/>
          </p:nvPr>
        </p:nvSpPr>
        <p:spPr>
          <a:xfrm>
            <a:off x="8610600" y="6357816"/>
            <a:ext cx="2743200" cy="365125"/>
          </a:xfrm>
          <a:prstGeom prst="rect">
            <a:avLst/>
          </a:prstGeom>
        </p:spPr>
        <p:txBody>
          <a:bodyPr vert="horz" lIns="91350" tIns="45718" rIns="91350" bIns="45718" rtlCol="0" anchor="ctr"/>
          <a:lstStyle>
            <a:lvl1pPr algn="r">
              <a:defRPr sz="1200">
                <a:solidFill>
                  <a:schemeClr val="tx1">
                    <a:tint val="75000"/>
                  </a:schemeClr>
                </a:solidFill>
              </a:defRPr>
            </a:lvl1pPr>
          </a:lstStyle>
          <a:p>
            <a:pPr defTabSz="913380"/>
            <a:fld id="{479FFA3E-A697-4257-9582-7B749BA48D80}" type="slidenum">
              <a:rPr lang="fr-FR" smtClean="0">
                <a:solidFill>
                  <a:prstClr val="black">
                    <a:tint val="75000"/>
                  </a:prstClr>
                </a:solidFill>
              </a:rPr>
              <a:pPr defTabSz="913380"/>
              <a:t>‹N°›</a:t>
            </a:fld>
            <a:endParaRPr lang="fr-FR">
              <a:solidFill>
                <a:prstClr val="black">
                  <a:tint val="75000"/>
                </a:prstClr>
              </a:solidFill>
            </a:endParaRPr>
          </a:p>
        </p:txBody>
      </p:sp>
      <p:sp>
        <p:nvSpPr>
          <p:cNvPr id="2" name="Rectangle 1">
            <a:extLst>
              <a:ext uri="{FF2B5EF4-FFF2-40B4-BE49-F238E27FC236}">
                <a16:creationId xmlns:a16="http://schemas.microsoft.com/office/drawing/2014/main" id="{3B3FD0AE-C269-407B-C05C-0093C85D74C0}"/>
              </a:ext>
            </a:extLst>
          </p:cNvPr>
          <p:cNvSpPr/>
          <p:nvPr userDrawn="1"/>
        </p:nvSpPr>
        <p:spPr>
          <a:xfrm>
            <a:off x="-11857" y="-570897"/>
            <a:ext cx="419252" cy="398001"/>
          </a:xfrm>
          <a:prstGeom prst="rect">
            <a:avLst/>
          </a:prstGeom>
          <a:solidFill>
            <a:srgbClr val="6C00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3" name="Rectangle 2">
            <a:extLst>
              <a:ext uri="{FF2B5EF4-FFF2-40B4-BE49-F238E27FC236}">
                <a16:creationId xmlns:a16="http://schemas.microsoft.com/office/drawing/2014/main" id="{80E988FC-5410-477B-C6D9-B2D7E6F5351D}"/>
              </a:ext>
            </a:extLst>
          </p:cNvPr>
          <p:cNvSpPr/>
          <p:nvPr userDrawn="1"/>
        </p:nvSpPr>
        <p:spPr>
          <a:xfrm>
            <a:off x="447807" y="-570897"/>
            <a:ext cx="419252" cy="398001"/>
          </a:xfrm>
          <a:prstGeom prst="rect">
            <a:avLst/>
          </a:prstGeom>
          <a:solidFill>
            <a:srgbClr val="7E53D8"/>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4" name="Rectangle 3">
            <a:extLst>
              <a:ext uri="{FF2B5EF4-FFF2-40B4-BE49-F238E27FC236}">
                <a16:creationId xmlns:a16="http://schemas.microsoft.com/office/drawing/2014/main" id="{E06EFDFA-DF46-2303-8C60-CDC4B84EAA98}"/>
              </a:ext>
            </a:extLst>
          </p:cNvPr>
          <p:cNvSpPr/>
          <p:nvPr userDrawn="1"/>
        </p:nvSpPr>
        <p:spPr>
          <a:xfrm>
            <a:off x="907471" y="-570897"/>
            <a:ext cx="419252" cy="398001"/>
          </a:xfrm>
          <a:prstGeom prst="rect">
            <a:avLst/>
          </a:prstGeom>
          <a:solidFill>
            <a:srgbClr val="EE6810"/>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5" name="Rectangle 4">
            <a:extLst>
              <a:ext uri="{FF2B5EF4-FFF2-40B4-BE49-F238E27FC236}">
                <a16:creationId xmlns:a16="http://schemas.microsoft.com/office/drawing/2014/main" id="{E203F373-BC01-1220-FF96-AA581C3A61F4}"/>
              </a:ext>
            </a:extLst>
          </p:cNvPr>
          <p:cNvSpPr/>
          <p:nvPr userDrawn="1"/>
        </p:nvSpPr>
        <p:spPr>
          <a:xfrm>
            <a:off x="1826799" y="-570897"/>
            <a:ext cx="419252" cy="398001"/>
          </a:xfrm>
          <a:prstGeom prst="rect">
            <a:avLst/>
          </a:prstGeom>
          <a:solidFill>
            <a:srgbClr val="0056A4"/>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6" name="Rectangle 5">
            <a:extLst>
              <a:ext uri="{FF2B5EF4-FFF2-40B4-BE49-F238E27FC236}">
                <a16:creationId xmlns:a16="http://schemas.microsoft.com/office/drawing/2014/main" id="{23DFC414-AE85-90A5-5A0D-8134D742C720}"/>
              </a:ext>
            </a:extLst>
          </p:cNvPr>
          <p:cNvSpPr/>
          <p:nvPr userDrawn="1"/>
        </p:nvSpPr>
        <p:spPr>
          <a:xfrm>
            <a:off x="2286463" y="-570897"/>
            <a:ext cx="419252" cy="398001"/>
          </a:xfrm>
          <a:prstGeom prst="rect">
            <a:avLst/>
          </a:prstGeom>
          <a:solidFill>
            <a:srgbClr val="339A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7" name="Rectangle 6">
            <a:extLst>
              <a:ext uri="{FF2B5EF4-FFF2-40B4-BE49-F238E27FC236}">
                <a16:creationId xmlns:a16="http://schemas.microsoft.com/office/drawing/2014/main" id="{730BEC68-6E55-F770-8244-E38EFA87FDE2}"/>
              </a:ext>
            </a:extLst>
          </p:cNvPr>
          <p:cNvSpPr/>
          <p:nvPr userDrawn="1"/>
        </p:nvSpPr>
        <p:spPr>
          <a:xfrm>
            <a:off x="3205795" y="-570897"/>
            <a:ext cx="419252" cy="398001"/>
          </a:xfrm>
          <a:prstGeom prst="rect">
            <a:avLst/>
          </a:prstGeom>
          <a:solidFill>
            <a:srgbClr val="CCCC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8" name="Rectangle 7">
            <a:extLst>
              <a:ext uri="{FF2B5EF4-FFF2-40B4-BE49-F238E27FC236}">
                <a16:creationId xmlns:a16="http://schemas.microsoft.com/office/drawing/2014/main" id="{A66BE6A4-0F82-735C-FC7C-B58FFEE5D8C2}"/>
              </a:ext>
            </a:extLst>
          </p:cNvPr>
          <p:cNvSpPr/>
          <p:nvPr userDrawn="1"/>
        </p:nvSpPr>
        <p:spPr>
          <a:xfrm>
            <a:off x="1367135" y="-570897"/>
            <a:ext cx="419252" cy="398001"/>
          </a:xfrm>
          <a:prstGeom prst="rect">
            <a:avLst/>
          </a:prstGeom>
          <a:solidFill>
            <a:srgbClr val="F4C436"/>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9" name="Rectangle 8">
            <a:extLst>
              <a:ext uri="{FF2B5EF4-FFF2-40B4-BE49-F238E27FC236}">
                <a16:creationId xmlns:a16="http://schemas.microsoft.com/office/drawing/2014/main" id="{28C328E3-CCAB-1F63-4208-FF6F480DFFD9}"/>
              </a:ext>
            </a:extLst>
          </p:cNvPr>
          <p:cNvSpPr/>
          <p:nvPr userDrawn="1"/>
        </p:nvSpPr>
        <p:spPr>
          <a:xfrm>
            <a:off x="2746127" y="-570897"/>
            <a:ext cx="419252" cy="398001"/>
          </a:xfrm>
          <a:prstGeom prst="rect">
            <a:avLst/>
          </a:prstGeom>
          <a:solidFill>
            <a:srgbClr val="6699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Tree>
    <p:extLst>
      <p:ext uri="{BB962C8B-B14F-4D97-AF65-F5344CB8AC3E}">
        <p14:creationId xmlns:p14="http://schemas.microsoft.com/office/powerpoint/2010/main" val="3583471451"/>
      </p:ext>
    </p:extLst>
  </p:cSld>
  <p:clrMap bg1="lt1" tx1="dk1" bg2="lt2" tx2="dk2" accent1="accent1" accent2="accent2" accent3="accent3" accent4="accent4" accent5="accent5" accent6="accent6" hlink="hlink" folHlink="folHlink"/>
  <p:sldLayoutIdLst>
    <p:sldLayoutId id="2147484003" r:id="rId1"/>
  </p:sldLayoutIdLst>
  <p:hf sldNum="0" hdr="0" ftr="0" dt="0"/>
  <p:txStyles>
    <p:titleStyle>
      <a:lvl1pPr algn="l" defTabSz="913380" rtl="0" eaLnBrk="1" latinLnBrk="0" hangingPunct="1">
        <a:lnSpc>
          <a:spcPct val="90000"/>
        </a:lnSpc>
        <a:spcBef>
          <a:spcPct val="0"/>
        </a:spcBef>
        <a:buNone/>
        <a:defRPr sz="4000" b="1" kern="1200">
          <a:ln>
            <a:noFill/>
          </a:ln>
          <a:solidFill>
            <a:srgbClr val="622F72"/>
          </a:solidFill>
          <a:latin typeface="Calibri (En-têtes)"/>
          <a:ea typeface="+mj-ea"/>
          <a:cs typeface="+mj-cs"/>
        </a:defRPr>
      </a:lvl1pPr>
    </p:titleStyle>
    <p:bodyStyle>
      <a:lvl1pPr marL="228360" indent="-228360" algn="l" defTabSz="91338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078" indent="-228360" algn="l" defTabSz="913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738" indent="-228360" algn="l" defTabSz="913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40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063"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178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847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16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1878"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380" rtl="0" eaLnBrk="1" latinLnBrk="0" hangingPunct="1">
        <a:defRPr sz="1900" kern="1200">
          <a:solidFill>
            <a:schemeClr val="tx1"/>
          </a:solidFill>
          <a:latin typeface="+mn-lt"/>
          <a:ea typeface="+mn-ea"/>
          <a:cs typeface="+mn-cs"/>
        </a:defRPr>
      </a:lvl1pPr>
      <a:lvl2pPr marL="456663" algn="l" defTabSz="913380" rtl="0" eaLnBrk="1" latinLnBrk="0" hangingPunct="1">
        <a:defRPr sz="1900" kern="1200">
          <a:solidFill>
            <a:schemeClr val="tx1"/>
          </a:solidFill>
          <a:latin typeface="+mn-lt"/>
          <a:ea typeface="+mn-ea"/>
          <a:cs typeface="+mn-cs"/>
        </a:defRPr>
      </a:lvl2pPr>
      <a:lvl3pPr marL="913380" algn="l" defTabSz="913380" rtl="0" eaLnBrk="1" latinLnBrk="0" hangingPunct="1">
        <a:defRPr sz="1900" kern="1200">
          <a:solidFill>
            <a:schemeClr val="tx1"/>
          </a:solidFill>
          <a:latin typeface="+mn-lt"/>
          <a:ea typeface="+mn-ea"/>
          <a:cs typeface="+mn-cs"/>
        </a:defRPr>
      </a:lvl3pPr>
      <a:lvl4pPr marL="1370070" algn="l" defTabSz="913380" rtl="0" eaLnBrk="1" latinLnBrk="0" hangingPunct="1">
        <a:defRPr sz="1900" kern="1200">
          <a:solidFill>
            <a:schemeClr val="tx1"/>
          </a:solidFill>
          <a:latin typeface="+mn-lt"/>
          <a:ea typeface="+mn-ea"/>
          <a:cs typeface="+mn-cs"/>
        </a:defRPr>
      </a:lvl4pPr>
      <a:lvl5pPr marL="1826760" algn="l" defTabSz="913380" rtl="0" eaLnBrk="1" latinLnBrk="0" hangingPunct="1">
        <a:defRPr sz="1900" kern="1200">
          <a:solidFill>
            <a:schemeClr val="tx1"/>
          </a:solidFill>
          <a:latin typeface="+mn-lt"/>
          <a:ea typeface="+mn-ea"/>
          <a:cs typeface="+mn-cs"/>
        </a:defRPr>
      </a:lvl5pPr>
      <a:lvl6pPr marL="2283478" algn="l" defTabSz="913380" rtl="0" eaLnBrk="1" latinLnBrk="0" hangingPunct="1">
        <a:defRPr sz="1900" kern="1200">
          <a:solidFill>
            <a:schemeClr val="tx1"/>
          </a:solidFill>
          <a:latin typeface="+mn-lt"/>
          <a:ea typeface="+mn-ea"/>
          <a:cs typeface="+mn-cs"/>
        </a:defRPr>
      </a:lvl6pPr>
      <a:lvl7pPr marL="2740138" algn="l" defTabSz="913380" rtl="0" eaLnBrk="1" latinLnBrk="0" hangingPunct="1">
        <a:defRPr sz="1900" kern="1200">
          <a:solidFill>
            <a:schemeClr val="tx1"/>
          </a:solidFill>
          <a:latin typeface="+mn-lt"/>
          <a:ea typeface="+mn-ea"/>
          <a:cs typeface="+mn-cs"/>
        </a:defRPr>
      </a:lvl7pPr>
      <a:lvl8pPr marL="3196800" algn="l" defTabSz="913380" rtl="0" eaLnBrk="1" latinLnBrk="0" hangingPunct="1">
        <a:defRPr sz="1900" kern="1200">
          <a:solidFill>
            <a:schemeClr val="tx1"/>
          </a:solidFill>
          <a:latin typeface="+mn-lt"/>
          <a:ea typeface="+mn-ea"/>
          <a:cs typeface="+mn-cs"/>
        </a:defRPr>
      </a:lvl8pPr>
      <a:lvl9pPr marL="3653463" algn="l" defTabSz="913380" rtl="0" eaLnBrk="1" latinLnBrk="0" hangingPunct="1">
        <a:defRPr sz="19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 name="Espace réservé du titre 26"/>
          <p:cNvSpPr>
            <a:spLocks noGrp="1"/>
          </p:cNvSpPr>
          <p:nvPr>
            <p:ph type="title"/>
          </p:nvPr>
        </p:nvSpPr>
        <p:spPr>
          <a:xfrm>
            <a:off x="838200" y="365129"/>
            <a:ext cx="10515600" cy="1325563"/>
          </a:xfrm>
          <a:prstGeom prst="rect">
            <a:avLst/>
          </a:prstGeom>
        </p:spPr>
        <p:txBody>
          <a:bodyPr vert="horz" lIns="91350" tIns="45718" rIns="91350" bIns="45718" rtlCol="0" anchor="ctr">
            <a:normAutofit/>
          </a:bodyPr>
          <a:lstStyle/>
          <a:p>
            <a:r>
              <a:rPr lang="fr-FR"/>
              <a:t>Modifiez le style du titre</a:t>
            </a:r>
          </a:p>
        </p:txBody>
      </p:sp>
      <p:sp>
        <p:nvSpPr>
          <p:cNvPr id="46" name="Espace réservé du pied de page 45"/>
          <p:cNvSpPr>
            <a:spLocks noGrp="1"/>
          </p:cNvSpPr>
          <p:nvPr>
            <p:ph type="ftr" sz="quarter" idx="3"/>
          </p:nvPr>
        </p:nvSpPr>
        <p:spPr>
          <a:xfrm>
            <a:off x="4038600" y="6357816"/>
            <a:ext cx="4114800" cy="365125"/>
          </a:xfrm>
          <a:prstGeom prst="rect">
            <a:avLst/>
          </a:prstGeom>
        </p:spPr>
        <p:txBody>
          <a:bodyPr vert="horz" lIns="91350" tIns="45718" rIns="91350" bIns="45718" rtlCol="0" anchor="ctr"/>
          <a:lstStyle>
            <a:lvl1pPr algn="ctr">
              <a:defRPr sz="1200">
                <a:solidFill>
                  <a:schemeClr val="tx1">
                    <a:tint val="75000"/>
                  </a:schemeClr>
                </a:solidFill>
              </a:defRPr>
            </a:lvl1pPr>
          </a:lstStyle>
          <a:p>
            <a:pPr defTabSz="913380"/>
            <a:endParaRPr lang="fr-FR">
              <a:solidFill>
                <a:prstClr val="black">
                  <a:tint val="75000"/>
                </a:prstClr>
              </a:solidFill>
            </a:endParaRPr>
          </a:p>
        </p:txBody>
      </p:sp>
      <p:sp>
        <p:nvSpPr>
          <p:cNvPr id="47" name="Espace réservé du numéro de diapositive 46"/>
          <p:cNvSpPr>
            <a:spLocks noGrp="1"/>
          </p:cNvSpPr>
          <p:nvPr>
            <p:ph type="sldNum" sz="quarter" idx="4"/>
          </p:nvPr>
        </p:nvSpPr>
        <p:spPr>
          <a:xfrm>
            <a:off x="8610600" y="6357816"/>
            <a:ext cx="2743200" cy="365125"/>
          </a:xfrm>
          <a:prstGeom prst="rect">
            <a:avLst/>
          </a:prstGeom>
        </p:spPr>
        <p:txBody>
          <a:bodyPr vert="horz" lIns="91350" tIns="45718" rIns="91350" bIns="45718" rtlCol="0" anchor="ctr"/>
          <a:lstStyle>
            <a:lvl1pPr algn="r">
              <a:defRPr sz="1200">
                <a:solidFill>
                  <a:schemeClr val="tx1">
                    <a:tint val="75000"/>
                  </a:schemeClr>
                </a:solidFill>
              </a:defRPr>
            </a:lvl1pPr>
          </a:lstStyle>
          <a:p>
            <a:pPr defTabSz="913380"/>
            <a:fld id="{479FFA3E-A697-4257-9582-7B749BA48D80}" type="slidenum">
              <a:rPr lang="fr-FR" smtClean="0">
                <a:solidFill>
                  <a:prstClr val="black">
                    <a:tint val="75000"/>
                  </a:prstClr>
                </a:solidFill>
              </a:rPr>
              <a:pPr defTabSz="913380"/>
              <a:t>‹N°›</a:t>
            </a:fld>
            <a:endParaRPr lang="fr-FR">
              <a:solidFill>
                <a:prstClr val="black">
                  <a:tint val="75000"/>
                </a:prstClr>
              </a:solidFill>
            </a:endParaRPr>
          </a:p>
        </p:txBody>
      </p:sp>
      <p:sp>
        <p:nvSpPr>
          <p:cNvPr id="2" name="Rectangle 1">
            <a:extLst>
              <a:ext uri="{FF2B5EF4-FFF2-40B4-BE49-F238E27FC236}">
                <a16:creationId xmlns:a16="http://schemas.microsoft.com/office/drawing/2014/main" id="{3B3FD0AE-C269-407B-C05C-0093C85D74C0}"/>
              </a:ext>
            </a:extLst>
          </p:cNvPr>
          <p:cNvSpPr/>
          <p:nvPr userDrawn="1"/>
        </p:nvSpPr>
        <p:spPr>
          <a:xfrm>
            <a:off x="-11857" y="-570897"/>
            <a:ext cx="419252" cy="398001"/>
          </a:xfrm>
          <a:prstGeom prst="rect">
            <a:avLst/>
          </a:prstGeom>
          <a:solidFill>
            <a:srgbClr val="6C00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3" name="Rectangle 2">
            <a:extLst>
              <a:ext uri="{FF2B5EF4-FFF2-40B4-BE49-F238E27FC236}">
                <a16:creationId xmlns:a16="http://schemas.microsoft.com/office/drawing/2014/main" id="{80E988FC-5410-477B-C6D9-B2D7E6F5351D}"/>
              </a:ext>
            </a:extLst>
          </p:cNvPr>
          <p:cNvSpPr/>
          <p:nvPr userDrawn="1"/>
        </p:nvSpPr>
        <p:spPr>
          <a:xfrm>
            <a:off x="447807" y="-570897"/>
            <a:ext cx="419252" cy="398001"/>
          </a:xfrm>
          <a:prstGeom prst="rect">
            <a:avLst/>
          </a:prstGeom>
          <a:solidFill>
            <a:srgbClr val="7E53D8"/>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4" name="Rectangle 3">
            <a:extLst>
              <a:ext uri="{FF2B5EF4-FFF2-40B4-BE49-F238E27FC236}">
                <a16:creationId xmlns:a16="http://schemas.microsoft.com/office/drawing/2014/main" id="{E06EFDFA-DF46-2303-8C60-CDC4B84EAA98}"/>
              </a:ext>
            </a:extLst>
          </p:cNvPr>
          <p:cNvSpPr/>
          <p:nvPr userDrawn="1"/>
        </p:nvSpPr>
        <p:spPr>
          <a:xfrm>
            <a:off x="907471" y="-570897"/>
            <a:ext cx="419252" cy="398001"/>
          </a:xfrm>
          <a:prstGeom prst="rect">
            <a:avLst/>
          </a:prstGeom>
          <a:solidFill>
            <a:srgbClr val="EE6810"/>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5" name="Rectangle 4">
            <a:extLst>
              <a:ext uri="{FF2B5EF4-FFF2-40B4-BE49-F238E27FC236}">
                <a16:creationId xmlns:a16="http://schemas.microsoft.com/office/drawing/2014/main" id="{E203F373-BC01-1220-FF96-AA581C3A61F4}"/>
              </a:ext>
            </a:extLst>
          </p:cNvPr>
          <p:cNvSpPr/>
          <p:nvPr userDrawn="1"/>
        </p:nvSpPr>
        <p:spPr>
          <a:xfrm>
            <a:off x="1826799" y="-570897"/>
            <a:ext cx="419252" cy="398001"/>
          </a:xfrm>
          <a:prstGeom prst="rect">
            <a:avLst/>
          </a:prstGeom>
          <a:solidFill>
            <a:srgbClr val="0056A4"/>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6" name="Rectangle 5">
            <a:extLst>
              <a:ext uri="{FF2B5EF4-FFF2-40B4-BE49-F238E27FC236}">
                <a16:creationId xmlns:a16="http://schemas.microsoft.com/office/drawing/2014/main" id="{23DFC414-AE85-90A5-5A0D-8134D742C720}"/>
              </a:ext>
            </a:extLst>
          </p:cNvPr>
          <p:cNvSpPr/>
          <p:nvPr userDrawn="1"/>
        </p:nvSpPr>
        <p:spPr>
          <a:xfrm>
            <a:off x="2286463" y="-570897"/>
            <a:ext cx="419252" cy="398001"/>
          </a:xfrm>
          <a:prstGeom prst="rect">
            <a:avLst/>
          </a:prstGeom>
          <a:solidFill>
            <a:srgbClr val="339A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7" name="Rectangle 6">
            <a:extLst>
              <a:ext uri="{FF2B5EF4-FFF2-40B4-BE49-F238E27FC236}">
                <a16:creationId xmlns:a16="http://schemas.microsoft.com/office/drawing/2014/main" id="{730BEC68-6E55-F770-8244-E38EFA87FDE2}"/>
              </a:ext>
            </a:extLst>
          </p:cNvPr>
          <p:cNvSpPr/>
          <p:nvPr userDrawn="1"/>
        </p:nvSpPr>
        <p:spPr>
          <a:xfrm>
            <a:off x="3205795" y="-570897"/>
            <a:ext cx="419252" cy="398001"/>
          </a:xfrm>
          <a:prstGeom prst="rect">
            <a:avLst/>
          </a:prstGeom>
          <a:solidFill>
            <a:srgbClr val="CCCC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8" name="Rectangle 7">
            <a:extLst>
              <a:ext uri="{FF2B5EF4-FFF2-40B4-BE49-F238E27FC236}">
                <a16:creationId xmlns:a16="http://schemas.microsoft.com/office/drawing/2014/main" id="{A66BE6A4-0F82-735C-FC7C-B58FFEE5D8C2}"/>
              </a:ext>
            </a:extLst>
          </p:cNvPr>
          <p:cNvSpPr/>
          <p:nvPr userDrawn="1"/>
        </p:nvSpPr>
        <p:spPr>
          <a:xfrm>
            <a:off x="1367135" y="-570897"/>
            <a:ext cx="419252" cy="398001"/>
          </a:xfrm>
          <a:prstGeom prst="rect">
            <a:avLst/>
          </a:prstGeom>
          <a:solidFill>
            <a:srgbClr val="F4C436"/>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9" name="Rectangle 8">
            <a:extLst>
              <a:ext uri="{FF2B5EF4-FFF2-40B4-BE49-F238E27FC236}">
                <a16:creationId xmlns:a16="http://schemas.microsoft.com/office/drawing/2014/main" id="{28C328E3-CCAB-1F63-4208-FF6F480DFFD9}"/>
              </a:ext>
            </a:extLst>
          </p:cNvPr>
          <p:cNvSpPr/>
          <p:nvPr userDrawn="1"/>
        </p:nvSpPr>
        <p:spPr>
          <a:xfrm>
            <a:off x="2746127" y="-570897"/>
            <a:ext cx="419252" cy="398001"/>
          </a:xfrm>
          <a:prstGeom prst="rect">
            <a:avLst/>
          </a:prstGeom>
          <a:solidFill>
            <a:srgbClr val="6699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Tree>
    <p:extLst>
      <p:ext uri="{BB962C8B-B14F-4D97-AF65-F5344CB8AC3E}">
        <p14:creationId xmlns:p14="http://schemas.microsoft.com/office/powerpoint/2010/main" val="3583471451"/>
      </p:ext>
    </p:extLst>
  </p:cSld>
  <p:clrMap bg1="lt1" tx1="dk1" bg2="lt2" tx2="dk2" accent1="accent1" accent2="accent2" accent3="accent3" accent4="accent4" accent5="accent5" accent6="accent6" hlink="hlink" folHlink="folHlink"/>
  <p:sldLayoutIdLst>
    <p:sldLayoutId id="2147484005" r:id="rId1"/>
  </p:sldLayoutIdLst>
  <p:hf sldNum="0" hdr="0" ftr="0" dt="0"/>
  <p:txStyles>
    <p:titleStyle>
      <a:lvl1pPr algn="l" defTabSz="913380" rtl="0" eaLnBrk="1" latinLnBrk="0" hangingPunct="1">
        <a:lnSpc>
          <a:spcPct val="90000"/>
        </a:lnSpc>
        <a:spcBef>
          <a:spcPct val="0"/>
        </a:spcBef>
        <a:buNone/>
        <a:defRPr sz="4000" b="1" kern="1200">
          <a:ln>
            <a:noFill/>
          </a:ln>
          <a:solidFill>
            <a:srgbClr val="622F72"/>
          </a:solidFill>
          <a:latin typeface="Calibri (En-têtes)"/>
          <a:ea typeface="+mj-ea"/>
          <a:cs typeface="+mj-cs"/>
        </a:defRPr>
      </a:lvl1pPr>
    </p:titleStyle>
    <p:bodyStyle>
      <a:lvl1pPr marL="228360" indent="-228360" algn="l" defTabSz="91338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078" indent="-228360" algn="l" defTabSz="913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738" indent="-228360" algn="l" defTabSz="913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40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063"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178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847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16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1878"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380" rtl="0" eaLnBrk="1" latinLnBrk="0" hangingPunct="1">
        <a:defRPr sz="1900" kern="1200">
          <a:solidFill>
            <a:schemeClr val="tx1"/>
          </a:solidFill>
          <a:latin typeface="+mn-lt"/>
          <a:ea typeface="+mn-ea"/>
          <a:cs typeface="+mn-cs"/>
        </a:defRPr>
      </a:lvl1pPr>
      <a:lvl2pPr marL="456663" algn="l" defTabSz="913380" rtl="0" eaLnBrk="1" latinLnBrk="0" hangingPunct="1">
        <a:defRPr sz="1900" kern="1200">
          <a:solidFill>
            <a:schemeClr val="tx1"/>
          </a:solidFill>
          <a:latin typeface="+mn-lt"/>
          <a:ea typeface="+mn-ea"/>
          <a:cs typeface="+mn-cs"/>
        </a:defRPr>
      </a:lvl2pPr>
      <a:lvl3pPr marL="913380" algn="l" defTabSz="913380" rtl="0" eaLnBrk="1" latinLnBrk="0" hangingPunct="1">
        <a:defRPr sz="1900" kern="1200">
          <a:solidFill>
            <a:schemeClr val="tx1"/>
          </a:solidFill>
          <a:latin typeface="+mn-lt"/>
          <a:ea typeface="+mn-ea"/>
          <a:cs typeface="+mn-cs"/>
        </a:defRPr>
      </a:lvl3pPr>
      <a:lvl4pPr marL="1370070" algn="l" defTabSz="913380" rtl="0" eaLnBrk="1" latinLnBrk="0" hangingPunct="1">
        <a:defRPr sz="1900" kern="1200">
          <a:solidFill>
            <a:schemeClr val="tx1"/>
          </a:solidFill>
          <a:latin typeface="+mn-lt"/>
          <a:ea typeface="+mn-ea"/>
          <a:cs typeface="+mn-cs"/>
        </a:defRPr>
      </a:lvl4pPr>
      <a:lvl5pPr marL="1826760" algn="l" defTabSz="913380" rtl="0" eaLnBrk="1" latinLnBrk="0" hangingPunct="1">
        <a:defRPr sz="1900" kern="1200">
          <a:solidFill>
            <a:schemeClr val="tx1"/>
          </a:solidFill>
          <a:latin typeface="+mn-lt"/>
          <a:ea typeface="+mn-ea"/>
          <a:cs typeface="+mn-cs"/>
        </a:defRPr>
      </a:lvl5pPr>
      <a:lvl6pPr marL="2283478" algn="l" defTabSz="913380" rtl="0" eaLnBrk="1" latinLnBrk="0" hangingPunct="1">
        <a:defRPr sz="1900" kern="1200">
          <a:solidFill>
            <a:schemeClr val="tx1"/>
          </a:solidFill>
          <a:latin typeface="+mn-lt"/>
          <a:ea typeface="+mn-ea"/>
          <a:cs typeface="+mn-cs"/>
        </a:defRPr>
      </a:lvl6pPr>
      <a:lvl7pPr marL="2740138" algn="l" defTabSz="913380" rtl="0" eaLnBrk="1" latinLnBrk="0" hangingPunct="1">
        <a:defRPr sz="1900" kern="1200">
          <a:solidFill>
            <a:schemeClr val="tx1"/>
          </a:solidFill>
          <a:latin typeface="+mn-lt"/>
          <a:ea typeface="+mn-ea"/>
          <a:cs typeface="+mn-cs"/>
        </a:defRPr>
      </a:lvl7pPr>
      <a:lvl8pPr marL="3196800" algn="l" defTabSz="913380" rtl="0" eaLnBrk="1" latinLnBrk="0" hangingPunct="1">
        <a:defRPr sz="1900" kern="1200">
          <a:solidFill>
            <a:schemeClr val="tx1"/>
          </a:solidFill>
          <a:latin typeface="+mn-lt"/>
          <a:ea typeface="+mn-ea"/>
          <a:cs typeface="+mn-cs"/>
        </a:defRPr>
      </a:lvl8pPr>
      <a:lvl9pPr marL="3653463" algn="l" defTabSz="913380" rtl="0" eaLnBrk="1" latinLnBrk="0" hangingPunct="1">
        <a:defRPr sz="19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 name="Espace réservé du titre 26"/>
          <p:cNvSpPr>
            <a:spLocks noGrp="1"/>
          </p:cNvSpPr>
          <p:nvPr>
            <p:ph type="title"/>
          </p:nvPr>
        </p:nvSpPr>
        <p:spPr>
          <a:xfrm>
            <a:off x="838200" y="365129"/>
            <a:ext cx="10515600" cy="1325563"/>
          </a:xfrm>
          <a:prstGeom prst="rect">
            <a:avLst/>
          </a:prstGeom>
        </p:spPr>
        <p:txBody>
          <a:bodyPr vert="horz" lIns="91350" tIns="45718" rIns="91350" bIns="45718" rtlCol="0" anchor="ctr">
            <a:normAutofit/>
          </a:bodyPr>
          <a:lstStyle/>
          <a:p>
            <a:r>
              <a:rPr lang="fr-FR"/>
              <a:t>Modifiez le style du titre</a:t>
            </a:r>
          </a:p>
        </p:txBody>
      </p:sp>
      <p:sp>
        <p:nvSpPr>
          <p:cNvPr id="46" name="Espace réservé du pied de page 45"/>
          <p:cNvSpPr>
            <a:spLocks noGrp="1"/>
          </p:cNvSpPr>
          <p:nvPr>
            <p:ph type="ftr" sz="quarter" idx="3"/>
          </p:nvPr>
        </p:nvSpPr>
        <p:spPr>
          <a:xfrm>
            <a:off x="4038600" y="6357816"/>
            <a:ext cx="4114800" cy="365125"/>
          </a:xfrm>
          <a:prstGeom prst="rect">
            <a:avLst/>
          </a:prstGeom>
        </p:spPr>
        <p:txBody>
          <a:bodyPr vert="horz" lIns="91350" tIns="45718" rIns="91350" bIns="45718" rtlCol="0" anchor="ctr"/>
          <a:lstStyle>
            <a:lvl1pPr algn="ctr">
              <a:defRPr sz="1200">
                <a:solidFill>
                  <a:schemeClr val="tx1">
                    <a:tint val="75000"/>
                  </a:schemeClr>
                </a:solidFill>
              </a:defRPr>
            </a:lvl1pPr>
          </a:lstStyle>
          <a:p>
            <a:pPr defTabSz="913380"/>
            <a:endParaRPr lang="fr-FR">
              <a:solidFill>
                <a:prstClr val="black">
                  <a:tint val="75000"/>
                </a:prstClr>
              </a:solidFill>
            </a:endParaRPr>
          </a:p>
        </p:txBody>
      </p:sp>
      <p:sp>
        <p:nvSpPr>
          <p:cNvPr id="47" name="Espace réservé du numéro de diapositive 46"/>
          <p:cNvSpPr>
            <a:spLocks noGrp="1"/>
          </p:cNvSpPr>
          <p:nvPr>
            <p:ph type="sldNum" sz="quarter" idx="4"/>
          </p:nvPr>
        </p:nvSpPr>
        <p:spPr>
          <a:xfrm>
            <a:off x="8610600" y="6357816"/>
            <a:ext cx="2743200" cy="365125"/>
          </a:xfrm>
          <a:prstGeom prst="rect">
            <a:avLst/>
          </a:prstGeom>
        </p:spPr>
        <p:txBody>
          <a:bodyPr vert="horz" lIns="91350" tIns="45718" rIns="91350" bIns="45718" rtlCol="0" anchor="ctr"/>
          <a:lstStyle>
            <a:lvl1pPr algn="r">
              <a:defRPr sz="1200">
                <a:solidFill>
                  <a:schemeClr val="tx1">
                    <a:tint val="75000"/>
                  </a:schemeClr>
                </a:solidFill>
              </a:defRPr>
            </a:lvl1pPr>
          </a:lstStyle>
          <a:p>
            <a:pPr defTabSz="913380"/>
            <a:fld id="{479FFA3E-A697-4257-9582-7B749BA48D80}" type="slidenum">
              <a:rPr lang="fr-FR" smtClean="0">
                <a:solidFill>
                  <a:prstClr val="black">
                    <a:tint val="75000"/>
                  </a:prstClr>
                </a:solidFill>
              </a:rPr>
              <a:pPr defTabSz="913380"/>
              <a:t>‹N°›</a:t>
            </a:fld>
            <a:endParaRPr lang="fr-FR">
              <a:solidFill>
                <a:prstClr val="black">
                  <a:tint val="75000"/>
                </a:prstClr>
              </a:solidFill>
            </a:endParaRPr>
          </a:p>
        </p:txBody>
      </p:sp>
      <p:sp>
        <p:nvSpPr>
          <p:cNvPr id="2" name="Rectangle 1">
            <a:extLst>
              <a:ext uri="{FF2B5EF4-FFF2-40B4-BE49-F238E27FC236}">
                <a16:creationId xmlns:a16="http://schemas.microsoft.com/office/drawing/2014/main" id="{3B3FD0AE-C269-407B-C05C-0093C85D74C0}"/>
              </a:ext>
            </a:extLst>
          </p:cNvPr>
          <p:cNvSpPr/>
          <p:nvPr userDrawn="1"/>
        </p:nvSpPr>
        <p:spPr>
          <a:xfrm>
            <a:off x="-11857" y="-570897"/>
            <a:ext cx="419252" cy="398001"/>
          </a:xfrm>
          <a:prstGeom prst="rect">
            <a:avLst/>
          </a:prstGeom>
          <a:solidFill>
            <a:srgbClr val="6C00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3" name="Rectangle 2">
            <a:extLst>
              <a:ext uri="{FF2B5EF4-FFF2-40B4-BE49-F238E27FC236}">
                <a16:creationId xmlns:a16="http://schemas.microsoft.com/office/drawing/2014/main" id="{80E988FC-5410-477B-C6D9-B2D7E6F5351D}"/>
              </a:ext>
            </a:extLst>
          </p:cNvPr>
          <p:cNvSpPr/>
          <p:nvPr userDrawn="1"/>
        </p:nvSpPr>
        <p:spPr>
          <a:xfrm>
            <a:off x="447807" y="-570897"/>
            <a:ext cx="419252" cy="398001"/>
          </a:xfrm>
          <a:prstGeom prst="rect">
            <a:avLst/>
          </a:prstGeom>
          <a:solidFill>
            <a:srgbClr val="7E53D8"/>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4" name="Rectangle 3">
            <a:extLst>
              <a:ext uri="{FF2B5EF4-FFF2-40B4-BE49-F238E27FC236}">
                <a16:creationId xmlns:a16="http://schemas.microsoft.com/office/drawing/2014/main" id="{E06EFDFA-DF46-2303-8C60-CDC4B84EAA98}"/>
              </a:ext>
            </a:extLst>
          </p:cNvPr>
          <p:cNvSpPr/>
          <p:nvPr userDrawn="1"/>
        </p:nvSpPr>
        <p:spPr>
          <a:xfrm>
            <a:off x="907471" y="-570897"/>
            <a:ext cx="419252" cy="398001"/>
          </a:xfrm>
          <a:prstGeom prst="rect">
            <a:avLst/>
          </a:prstGeom>
          <a:solidFill>
            <a:srgbClr val="EE6810"/>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5" name="Rectangle 4">
            <a:extLst>
              <a:ext uri="{FF2B5EF4-FFF2-40B4-BE49-F238E27FC236}">
                <a16:creationId xmlns:a16="http://schemas.microsoft.com/office/drawing/2014/main" id="{E203F373-BC01-1220-FF96-AA581C3A61F4}"/>
              </a:ext>
            </a:extLst>
          </p:cNvPr>
          <p:cNvSpPr/>
          <p:nvPr userDrawn="1"/>
        </p:nvSpPr>
        <p:spPr>
          <a:xfrm>
            <a:off x="1826799" y="-570897"/>
            <a:ext cx="419252" cy="398001"/>
          </a:xfrm>
          <a:prstGeom prst="rect">
            <a:avLst/>
          </a:prstGeom>
          <a:solidFill>
            <a:srgbClr val="0056A4"/>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6" name="Rectangle 5">
            <a:extLst>
              <a:ext uri="{FF2B5EF4-FFF2-40B4-BE49-F238E27FC236}">
                <a16:creationId xmlns:a16="http://schemas.microsoft.com/office/drawing/2014/main" id="{23DFC414-AE85-90A5-5A0D-8134D742C720}"/>
              </a:ext>
            </a:extLst>
          </p:cNvPr>
          <p:cNvSpPr/>
          <p:nvPr userDrawn="1"/>
        </p:nvSpPr>
        <p:spPr>
          <a:xfrm>
            <a:off x="2286463" y="-570897"/>
            <a:ext cx="419252" cy="398001"/>
          </a:xfrm>
          <a:prstGeom prst="rect">
            <a:avLst/>
          </a:prstGeom>
          <a:solidFill>
            <a:srgbClr val="339A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7" name="Rectangle 6">
            <a:extLst>
              <a:ext uri="{FF2B5EF4-FFF2-40B4-BE49-F238E27FC236}">
                <a16:creationId xmlns:a16="http://schemas.microsoft.com/office/drawing/2014/main" id="{730BEC68-6E55-F770-8244-E38EFA87FDE2}"/>
              </a:ext>
            </a:extLst>
          </p:cNvPr>
          <p:cNvSpPr/>
          <p:nvPr userDrawn="1"/>
        </p:nvSpPr>
        <p:spPr>
          <a:xfrm>
            <a:off x="3205795" y="-570897"/>
            <a:ext cx="419252" cy="398001"/>
          </a:xfrm>
          <a:prstGeom prst="rect">
            <a:avLst/>
          </a:prstGeom>
          <a:solidFill>
            <a:srgbClr val="CCCC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8" name="Rectangle 7">
            <a:extLst>
              <a:ext uri="{FF2B5EF4-FFF2-40B4-BE49-F238E27FC236}">
                <a16:creationId xmlns:a16="http://schemas.microsoft.com/office/drawing/2014/main" id="{A66BE6A4-0F82-735C-FC7C-B58FFEE5D8C2}"/>
              </a:ext>
            </a:extLst>
          </p:cNvPr>
          <p:cNvSpPr/>
          <p:nvPr userDrawn="1"/>
        </p:nvSpPr>
        <p:spPr>
          <a:xfrm>
            <a:off x="1367135" y="-570897"/>
            <a:ext cx="419252" cy="398001"/>
          </a:xfrm>
          <a:prstGeom prst="rect">
            <a:avLst/>
          </a:prstGeom>
          <a:solidFill>
            <a:srgbClr val="F4C436"/>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9" name="Rectangle 8">
            <a:extLst>
              <a:ext uri="{FF2B5EF4-FFF2-40B4-BE49-F238E27FC236}">
                <a16:creationId xmlns:a16="http://schemas.microsoft.com/office/drawing/2014/main" id="{28C328E3-CCAB-1F63-4208-FF6F480DFFD9}"/>
              </a:ext>
            </a:extLst>
          </p:cNvPr>
          <p:cNvSpPr/>
          <p:nvPr userDrawn="1"/>
        </p:nvSpPr>
        <p:spPr>
          <a:xfrm>
            <a:off x="2746127" y="-570897"/>
            <a:ext cx="419252" cy="398001"/>
          </a:xfrm>
          <a:prstGeom prst="rect">
            <a:avLst/>
          </a:prstGeom>
          <a:solidFill>
            <a:srgbClr val="6699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Tree>
    <p:extLst>
      <p:ext uri="{BB962C8B-B14F-4D97-AF65-F5344CB8AC3E}">
        <p14:creationId xmlns:p14="http://schemas.microsoft.com/office/powerpoint/2010/main" val="3583471451"/>
      </p:ext>
    </p:extLst>
  </p:cSld>
  <p:clrMap bg1="lt1" tx1="dk1" bg2="lt2" tx2="dk2" accent1="accent1" accent2="accent2" accent3="accent3" accent4="accent4" accent5="accent5" accent6="accent6" hlink="hlink" folHlink="folHlink"/>
  <p:sldLayoutIdLst>
    <p:sldLayoutId id="2147484007" r:id="rId1"/>
  </p:sldLayoutIdLst>
  <p:hf sldNum="0" hdr="0" ftr="0" dt="0"/>
  <p:txStyles>
    <p:titleStyle>
      <a:lvl1pPr algn="l" defTabSz="913380" rtl="0" eaLnBrk="1" latinLnBrk="0" hangingPunct="1">
        <a:lnSpc>
          <a:spcPct val="90000"/>
        </a:lnSpc>
        <a:spcBef>
          <a:spcPct val="0"/>
        </a:spcBef>
        <a:buNone/>
        <a:defRPr sz="4000" b="1" kern="1200">
          <a:ln>
            <a:noFill/>
          </a:ln>
          <a:solidFill>
            <a:srgbClr val="622F72"/>
          </a:solidFill>
          <a:latin typeface="Calibri (En-têtes)"/>
          <a:ea typeface="+mj-ea"/>
          <a:cs typeface="+mj-cs"/>
        </a:defRPr>
      </a:lvl1pPr>
    </p:titleStyle>
    <p:bodyStyle>
      <a:lvl1pPr marL="228360" indent="-228360" algn="l" defTabSz="91338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078" indent="-228360" algn="l" defTabSz="913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738" indent="-228360" algn="l" defTabSz="913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40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063"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178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847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16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1878"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380" rtl="0" eaLnBrk="1" latinLnBrk="0" hangingPunct="1">
        <a:defRPr sz="1900" kern="1200">
          <a:solidFill>
            <a:schemeClr val="tx1"/>
          </a:solidFill>
          <a:latin typeface="+mn-lt"/>
          <a:ea typeface="+mn-ea"/>
          <a:cs typeface="+mn-cs"/>
        </a:defRPr>
      </a:lvl1pPr>
      <a:lvl2pPr marL="456663" algn="l" defTabSz="913380" rtl="0" eaLnBrk="1" latinLnBrk="0" hangingPunct="1">
        <a:defRPr sz="1900" kern="1200">
          <a:solidFill>
            <a:schemeClr val="tx1"/>
          </a:solidFill>
          <a:latin typeface="+mn-lt"/>
          <a:ea typeface="+mn-ea"/>
          <a:cs typeface="+mn-cs"/>
        </a:defRPr>
      </a:lvl2pPr>
      <a:lvl3pPr marL="913380" algn="l" defTabSz="913380" rtl="0" eaLnBrk="1" latinLnBrk="0" hangingPunct="1">
        <a:defRPr sz="1900" kern="1200">
          <a:solidFill>
            <a:schemeClr val="tx1"/>
          </a:solidFill>
          <a:latin typeface="+mn-lt"/>
          <a:ea typeface="+mn-ea"/>
          <a:cs typeface="+mn-cs"/>
        </a:defRPr>
      </a:lvl3pPr>
      <a:lvl4pPr marL="1370070" algn="l" defTabSz="913380" rtl="0" eaLnBrk="1" latinLnBrk="0" hangingPunct="1">
        <a:defRPr sz="1900" kern="1200">
          <a:solidFill>
            <a:schemeClr val="tx1"/>
          </a:solidFill>
          <a:latin typeface="+mn-lt"/>
          <a:ea typeface="+mn-ea"/>
          <a:cs typeface="+mn-cs"/>
        </a:defRPr>
      </a:lvl4pPr>
      <a:lvl5pPr marL="1826760" algn="l" defTabSz="913380" rtl="0" eaLnBrk="1" latinLnBrk="0" hangingPunct="1">
        <a:defRPr sz="1900" kern="1200">
          <a:solidFill>
            <a:schemeClr val="tx1"/>
          </a:solidFill>
          <a:latin typeface="+mn-lt"/>
          <a:ea typeface="+mn-ea"/>
          <a:cs typeface="+mn-cs"/>
        </a:defRPr>
      </a:lvl5pPr>
      <a:lvl6pPr marL="2283478" algn="l" defTabSz="913380" rtl="0" eaLnBrk="1" latinLnBrk="0" hangingPunct="1">
        <a:defRPr sz="1900" kern="1200">
          <a:solidFill>
            <a:schemeClr val="tx1"/>
          </a:solidFill>
          <a:latin typeface="+mn-lt"/>
          <a:ea typeface="+mn-ea"/>
          <a:cs typeface="+mn-cs"/>
        </a:defRPr>
      </a:lvl6pPr>
      <a:lvl7pPr marL="2740138" algn="l" defTabSz="913380" rtl="0" eaLnBrk="1" latinLnBrk="0" hangingPunct="1">
        <a:defRPr sz="1900" kern="1200">
          <a:solidFill>
            <a:schemeClr val="tx1"/>
          </a:solidFill>
          <a:latin typeface="+mn-lt"/>
          <a:ea typeface="+mn-ea"/>
          <a:cs typeface="+mn-cs"/>
        </a:defRPr>
      </a:lvl7pPr>
      <a:lvl8pPr marL="3196800" algn="l" defTabSz="913380" rtl="0" eaLnBrk="1" latinLnBrk="0" hangingPunct="1">
        <a:defRPr sz="1900" kern="1200">
          <a:solidFill>
            <a:schemeClr val="tx1"/>
          </a:solidFill>
          <a:latin typeface="+mn-lt"/>
          <a:ea typeface="+mn-ea"/>
          <a:cs typeface="+mn-cs"/>
        </a:defRPr>
      </a:lvl8pPr>
      <a:lvl9pPr marL="3653463" algn="l" defTabSz="913380" rtl="0" eaLnBrk="1" latinLnBrk="0" hangingPunct="1">
        <a:defRPr sz="19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 name="Espace réservé du titre 26"/>
          <p:cNvSpPr>
            <a:spLocks noGrp="1"/>
          </p:cNvSpPr>
          <p:nvPr>
            <p:ph type="title"/>
          </p:nvPr>
        </p:nvSpPr>
        <p:spPr>
          <a:xfrm>
            <a:off x="838200" y="365129"/>
            <a:ext cx="10515600" cy="1325563"/>
          </a:xfrm>
          <a:prstGeom prst="rect">
            <a:avLst/>
          </a:prstGeom>
        </p:spPr>
        <p:txBody>
          <a:bodyPr vert="horz" lIns="91350" tIns="45718" rIns="91350" bIns="45718" rtlCol="0" anchor="ctr">
            <a:normAutofit/>
          </a:bodyPr>
          <a:lstStyle/>
          <a:p>
            <a:r>
              <a:rPr lang="fr-FR"/>
              <a:t>Modifiez le style du titre</a:t>
            </a:r>
          </a:p>
        </p:txBody>
      </p:sp>
      <p:sp>
        <p:nvSpPr>
          <p:cNvPr id="46" name="Espace réservé du pied de page 45"/>
          <p:cNvSpPr>
            <a:spLocks noGrp="1"/>
          </p:cNvSpPr>
          <p:nvPr>
            <p:ph type="ftr" sz="quarter" idx="3"/>
          </p:nvPr>
        </p:nvSpPr>
        <p:spPr>
          <a:xfrm>
            <a:off x="4038600" y="6357816"/>
            <a:ext cx="4114800" cy="365125"/>
          </a:xfrm>
          <a:prstGeom prst="rect">
            <a:avLst/>
          </a:prstGeom>
        </p:spPr>
        <p:txBody>
          <a:bodyPr vert="horz" lIns="91350" tIns="45718" rIns="91350" bIns="45718" rtlCol="0" anchor="ctr"/>
          <a:lstStyle>
            <a:lvl1pPr algn="ctr">
              <a:defRPr sz="1200">
                <a:solidFill>
                  <a:schemeClr val="tx1">
                    <a:tint val="75000"/>
                  </a:schemeClr>
                </a:solidFill>
              </a:defRPr>
            </a:lvl1pPr>
          </a:lstStyle>
          <a:p>
            <a:pPr defTabSz="913380"/>
            <a:endParaRPr lang="fr-FR">
              <a:solidFill>
                <a:prstClr val="black">
                  <a:tint val="75000"/>
                </a:prstClr>
              </a:solidFill>
            </a:endParaRPr>
          </a:p>
        </p:txBody>
      </p:sp>
      <p:sp>
        <p:nvSpPr>
          <p:cNvPr id="47" name="Espace réservé du numéro de diapositive 46"/>
          <p:cNvSpPr>
            <a:spLocks noGrp="1"/>
          </p:cNvSpPr>
          <p:nvPr>
            <p:ph type="sldNum" sz="quarter" idx="4"/>
          </p:nvPr>
        </p:nvSpPr>
        <p:spPr>
          <a:xfrm>
            <a:off x="8610600" y="6357816"/>
            <a:ext cx="2743200" cy="365125"/>
          </a:xfrm>
          <a:prstGeom prst="rect">
            <a:avLst/>
          </a:prstGeom>
        </p:spPr>
        <p:txBody>
          <a:bodyPr vert="horz" lIns="91350" tIns="45718" rIns="91350" bIns="45718" rtlCol="0" anchor="ctr"/>
          <a:lstStyle>
            <a:lvl1pPr algn="r">
              <a:defRPr sz="1200">
                <a:solidFill>
                  <a:schemeClr val="tx1">
                    <a:tint val="75000"/>
                  </a:schemeClr>
                </a:solidFill>
              </a:defRPr>
            </a:lvl1pPr>
          </a:lstStyle>
          <a:p>
            <a:pPr defTabSz="913380"/>
            <a:fld id="{479FFA3E-A697-4257-9582-7B749BA48D80}" type="slidenum">
              <a:rPr lang="fr-FR" smtClean="0">
                <a:solidFill>
                  <a:prstClr val="black">
                    <a:tint val="75000"/>
                  </a:prstClr>
                </a:solidFill>
              </a:rPr>
              <a:pPr defTabSz="913380"/>
              <a:t>‹N°›</a:t>
            </a:fld>
            <a:endParaRPr lang="fr-FR">
              <a:solidFill>
                <a:prstClr val="black">
                  <a:tint val="75000"/>
                </a:prstClr>
              </a:solidFill>
            </a:endParaRPr>
          </a:p>
        </p:txBody>
      </p:sp>
      <p:sp>
        <p:nvSpPr>
          <p:cNvPr id="2" name="Rectangle 1">
            <a:extLst>
              <a:ext uri="{FF2B5EF4-FFF2-40B4-BE49-F238E27FC236}">
                <a16:creationId xmlns:a16="http://schemas.microsoft.com/office/drawing/2014/main" id="{3B3FD0AE-C269-407B-C05C-0093C85D74C0}"/>
              </a:ext>
            </a:extLst>
          </p:cNvPr>
          <p:cNvSpPr/>
          <p:nvPr userDrawn="1"/>
        </p:nvSpPr>
        <p:spPr>
          <a:xfrm>
            <a:off x="-11857" y="-570897"/>
            <a:ext cx="419252" cy="398001"/>
          </a:xfrm>
          <a:prstGeom prst="rect">
            <a:avLst/>
          </a:prstGeom>
          <a:solidFill>
            <a:srgbClr val="6C00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3" name="Rectangle 2">
            <a:extLst>
              <a:ext uri="{FF2B5EF4-FFF2-40B4-BE49-F238E27FC236}">
                <a16:creationId xmlns:a16="http://schemas.microsoft.com/office/drawing/2014/main" id="{80E988FC-5410-477B-C6D9-B2D7E6F5351D}"/>
              </a:ext>
            </a:extLst>
          </p:cNvPr>
          <p:cNvSpPr/>
          <p:nvPr userDrawn="1"/>
        </p:nvSpPr>
        <p:spPr>
          <a:xfrm>
            <a:off x="447807" y="-570897"/>
            <a:ext cx="419252" cy="398001"/>
          </a:xfrm>
          <a:prstGeom prst="rect">
            <a:avLst/>
          </a:prstGeom>
          <a:solidFill>
            <a:srgbClr val="7E53D8"/>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4" name="Rectangle 3">
            <a:extLst>
              <a:ext uri="{FF2B5EF4-FFF2-40B4-BE49-F238E27FC236}">
                <a16:creationId xmlns:a16="http://schemas.microsoft.com/office/drawing/2014/main" id="{E06EFDFA-DF46-2303-8C60-CDC4B84EAA98}"/>
              </a:ext>
            </a:extLst>
          </p:cNvPr>
          <p:cNvSpPr/>
          <p:nvPr userDrawn="1"/>
        </p:nvSpPr>
        <p:spPr>
          <a:xfrm>
            <a:off x="907471" y="-570897"/>
            <a:ext cx="419252" cy="398001"/>
          </a:xfrm>
          <a:prstGeom prst="rect">
            <a:avLst/>
          </a:prstGeom>
          <a:solidFill>
            <a:srgbClr val="EE6810"/>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5" name="Rectangle 4">
            <a:extLst>
              <a:ext uri="{FF2B5EF4-FFF2-40B4-BE49-F238E27FC236}">
                <a16:creationId xmlns:a16="http://schemas.microsoft.com/office/drawing/2014/main" id="{E203F373-BC01-1220-FF96-AA581C3A61F4}"/>
              </a:ext>
            </a:extLst>
          </p:cNvPr>
          <p:cNvSpPr/>
          <p:nvPr userDrawn="1"/>
        </p:nvSpPr>
        <p:spPr>
          <a:xfrm>
            <a:off x="1826799" y="-570897"/>
            <a:ext cx="419252" cy="398001"/>
          </a:xfrm>
          <a:prstGeom prst="rect">
            <a:avLst/>
          </a:prstGeom>
          <a:solidFill>
            <a:srgbClr val="0056A4"/>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6" name="Rectangle 5">
            <a:extLst>
              <a:ext uri="{FF2B5EF4-FFF2-40B4-BE49-F238E27FC236}">
                <a16:creationId xmlns:a16="http://schemas.microsoft.com/office/drawing/2014/main" id="{23DFC414-AE85-90A5-5A0D-8134D742C720}"/>
              </a:ext>
            </a:extLst>
          </p:cNvPr>
          <p:cNvSpPr/>
          <p:nvPr userDrawn="1"/>
        </p:nvSpPr>
        <p:spPr>
          <a:xfrm>
            <a:off x="2286463" y="-570897"/>
            <a:ext cx="419252" cy="398001"/>
          </a:xfrm>
          <a:prstGeom prst="rect">
            <a:avLst/>
          </a:prstGeom>
          <a:solidFill>
            <a:srgbClr val="339A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7" name="Rectangle 6">
            <a:extLst>
              <a:ext uri="{FF2B5EF4-FFF2-40B4-BE49-F238E27FC236}">
                <a16:creationId xmlns:a16="http://schemas.microsoft.com/office/drawing/2014/main" id="{730BEC68-6E55-F770-8244-E38EFA87FDE2}"/>
              </a:ext>
            </a:extLst>
          </p:cNvPr>
          <p:cNvSpPr/>
          <p:nvPr userDrawn="1"/>
        </p:nvSpPr>
        <p:spPr>
          <a:xfrm>
            <a:off x="3205795" y="-570897"/>
            <a:ext cx="419252" cy="398001"/>
          </a:xfrm>
          <a:prstGeom prst="rect">
            <a:avLst/>
          </a:prstGeom>
          <a:solidFill>
            <a:srgbClr val="CCCC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8" name="Rectangle 7">
            <a:extLst>
              <a:ext uri="{FF2B5EF4-FFF2-40B4-BE49-F238E27FC236}">
                <a16:creationId xmlns:a16="http://schemas.microsoft.com/office/drawing/2014/main" id="{A66BE6A4-0F82-735C-FC7C-B58FFEE5D8C2}"/>
              </a:ext>
            </a:extLst>
          </p:cNvPr>
          <p:cNvSpPr/>
          <p:nvPr userDrawn="1"/>
        </p:nvSpPr>
        <p:spPr>
          <a:xfrm>
            <a:off x="1367135" y="-570897"/>
            <a:ext cx="419252" cy="398001"/>
          </a:xfrm>
          <a:prstGeom prst="rect">
            <a:avLst/>
          </a:prstGeom>
          <a:solidFill>
            <a:srgbClr val="F4C436"/>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9" name="Rectangle 8">
            <a:extLst>
              <a:ext uri="{FF2B5EF4-FFF2-40B4-BE49-F238E27FC236}">
                <a16:creationId xmlns:a16="http://schemas.microsoft.com/office/drawing/2014/main" id="{28C328E3-CCAB-1F63-4208-FF6F480DFFD9}"/>
              </a:ext>
            </a:extLst>
          </p:cNvPr>
          <p:cNvSpPr/>
          <p:nvPr userDrawn="1"/>
        </p:nvSpPr>
        <p:spPr>
          <a:xfrm>
            <a:off x="2746127" y="-570897"/>
            <a:ext cx="419252" cy="398001"/>
          </a:xfrm>
          <a:prstGeom prst="rect">
            <a:avLst/>
          </a:prstGeom>
          <a:solidFill>
            <a:srgbClr val="6699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Tree>
    <p:extLst>
      <p:ext uri="{BB962C8B-B14F-4D97-AF65-F5344CB8AC3E}">
        <p14:creationId xmlns:p14="http://schemas.microsoft.com/office/powerpoint/2010/main" val="3583471451"/>
      </p:ext>
    </p:extLst>
  </p:cSld>
  <p:clrMap bg1="lt1" tx1="dk1" bg2="lt2" tx2="dk2" accent1="accent1" accent2="accent2" accent3="accent3" accent4="accent4" accent5="accent5" accent6="accent6" hlink="hlink" folHlink="folHlink"/>
  <p:sldLayoutIdLst>
    <p:sldLayoutId id="2147484009" r:id="rId1"/>
  </p:sldLayoutIdLst>
  <p:hf sldNum="0" hdr="0" ftr="0" dt="0"/>
  <p:txStyles>
    <p:titleStyle>
      <a:lvl1pPr algn="l" defTabSz="913380" rtl="0" eaLnBrk="1" latinLnBrk="0" hangingPunct="1">
        <a:lnSpc>
          <a:spcPct val="90000"/>
        </a:lnSpc>
        <a:spcBef>
          <a:spcPct val="0"/>
        </a:spcBef>
        <a:buNone/>
        <a:defRPr sz="4000" b="1" kern="1200">
          <a:ln>
            <a:noFill/>
          </a:ln>
          <a:solidFill>
            <a:srgbClr val="622F72"/>
          </a:solidFill>
          <a:latin typeface="Calibri (En-têtes)"/>
          <a:ea typeface="+mj-ea"/>
          <a:cs typeface="+mj-cs"/>
        </a:defRPr>
      </a:lvl1pPr>
    </p:titleStyle>
    <p:bodyStyle>
      <a:lvl1pPr marL="228360" indent="-228360" algn="l" defTabSz="91338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078" indent="-228360" algn="l" defTabSz="913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738" indent="-228360" algn="l" defTabSz="913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40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063"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178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847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16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1878"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380" rtl="0" eaLnBrk="1" latinLnBrk="0" hangingPunct="1">
        <a:defRPr sz="1900" kern="1200">
          <a:solidFill>
            <a:schemeClr val="tx1"/>
          </a:solidFill>
          <a:latin typeface="+mn-lt"/>
          <a:ea typeface="+mn-ea"/>
          <a:cs typeface="+mn-cs"/>
        </a:defRPr>
      </a:lvl1pPr>
      <a:lvl2pPr marL="456663" algn="l" defTabSz="913380" rtl="0" eaLnBrk="1" latinLnBrk="0" hangingPunct="1">
        <a:defRPr sz="1900" kern="1200">
          <a:solidFill>
            <a:schemeClr val="tx1"/>
          </a:solidFill>
          <a:latin typeface="+mn-lt"/>
          <a:ea typeface="+mn-ea"/>
          <a:cs typeface="+mn-cs"/>
        </a:defRPr>
      </a:lvl2pPr>
      <a:lvl3pPr marL="913380" algn="l" defTabSz="913380" rtl="0" eaLnBrk="1" latinLnBrk="0" hangingPunct="1">
        <a:defRPr sz="1900" kern="1200">
          <a:solidFill>
            <a:schemeClr val="tx1"/>
          </a:solidFill>
          <a:latin typeface="+mn-lt"/>
          <a:ea typeface="+mn-ea"/>
          <a:cs typeface="+mn-cs"/>
        </a:defRPr>
      </a:lvl3pPr>
      <a:lvl4pPr marL="1370070" algn="l" defTabSz="913380" rtl="0" eaLnBrk="1" latinLnBrk="0" hangingPunct="1">
        <a:defRPr sz="1900" kern="1200">
          <a:solidFill>
            <a:schemeClr val="tx1"/>
          </a:solidFill>
          <a:latin typeface="+mn-lt"/>
          <a:ea typeface="+mn-ea"/>
          <a:cs typeface="+mn-cs"/>
        </a:defRPr>
      </a:lvl4pPr>
      <a:lvl5pPr marL="1826760" algn="l" defTabSz="913380" rtl="0" eaLnBrk="1" latinLnBrk="0" hangingPunct="1">
        <a:defRPr sz="1900" kern="1200">
          <a:solidFill>
            <a:schemeClr val="tx1"/>
          </a:solidFill>
          <a:latin typeface="+mn-lt"/>
          <a:ea typeface="+mn-ea"/>
          <a:cs typeface="+mn-cs"/>
        </a:defRPr>
      </a:lvl5pPr>
      <a:lvl6pPr marL="2283478" algn="l" defTabSz="913380" rtl="0" eaLnBrk="1" latinLnBrk="0" hangingPunct="1">
        <a:defRPr sz="1900" kern="1200">
          <a:solidFill>
            <a:schemeClr val="tx1"/>
          </a:solidFill>
          <a:latin typeface="+mn-lt"/>
          <a:ea typeface="+mn-ea"/>
          <a:cs typeface="+mn-cs"/>
        </a:defRPr>
      </a:lvl6pPr>
      <a:lvl7pPr marL="2740138" algn="l" defTabSz="913380" rtl="0" eaLnBrk="1" latinLnBrk="0" hangingPunct="1">
        <a:defRPr sz="1900" kern="1200">
          <a:solidFill>
            <a:schemeClr val="tx1"/>
          </a:solidFill>
          <a:latin typeface="+mn-lt"/>
          <a:ea typeface="+mn-ea"/>
          <a:cs typeface="+mn-cs"/>
        </a:defRPr>
      </a:lvl7pPr>
      <a:lvl8pPr marL="3196800" algn="l" defTabSz="913380" rtl="0" eaLnBrk="1" latinLnBrk="0" hangingPunct="1">
        <a:defRPr sz="1900" kern="1200">
          <a:solidFill>
            <a:schemeClr val="tx1"/>
          </a:solidFill>
          <a:latin typeface="+mn-lt"/>
          <a:ea typeface="+mn-ea"/>
          <a:cs typeface="+mn-cs"/>
        </a:defRPr>
      </a:lvl8pPr>
      <a:lvl9pPr marL="3653463" algn="l" defTabSz="913380" rtl="0" eaLnBrk="1" latinLnBrk="0" hangingPunct="1">
        <a:defRPr sz="19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 name="Espace réservé du titre 26"/>
          <p:cNvSpPr>
            <a:spLocks noGrp="1"/>
          </p:cNvSpPr>
          <p:nvPr>
            <p:ph type="title"/>
          </p:nvPr>
        </p:nvSpPr>
        <p:spPr>
          <a:xfrm>
            <a:off x="838200" y="365129"/>
            <a:ext cx="10515600" cy="1325563"/>
          </a:xfrm>
          <a:prstGeom prst="rect">
            <a:avLst/>
          </a:prstGeom>
        </p:spPr>
        <p:txBody>
          <a:bodyPr vert="horz" lIns="91350" tIns="45718" rIns="91350" bIns="45718" rtlCol="0" anchor="ctr">
            <a:normAutofit/>
          </a:bodyPr>
          <a:lstStyle/>
          <a:p>
            <a:r>
              <a:rPr lang="fr-FR"/>
              <a:t>Modifiez le style du titre</a:t>
            </a:r>
          </a:p>
        </p:txBody>
      </p:sp>
      <p:sp>
        <p:nvSpPr>
          <p:cNvPr id="46" name="Espace réservé du pied de page 45"/>
          <p:cNvSpPr>
            <a:spLocks noGrp="1"/>
          </p:cNvSpPr>
          <p:nvPr>
            <p:ph type="ftr" sz="quarter" idx="3"/>
          </p:nvPr>
        </p:nvSpPr>
        <p:spPr>
          <a:xfrm>
            <a:off x="4038600" y="6357816"/>
            <a:ext cx="4114800" cy="365125"/>
          </a:xfrm>
          <a:prstGeom prst="rect">
            <a:avLst/>
          </a:prstGeom>
        </p:spPr>
        <p:txBody>
          <a:bodyPr vert="horz" lIns="91350" tIns="45718" rIns="91350" bIns="45718" rtlCol="0" anchor="ctr"/>
          <a:lstStyle>
            <a:lvl1pPr algn="ctr">
              <a:defRPr sz="1200">
                <a:solidFill>
                  <a:schemeClr val="tx1">
                    <a:tint val="75000"/>
                  </a:schemeClr>
                </a:solidFill>
              </a:defRPr>
            </a:lvl1pPr>
          </a:lstStyle>
          <a:p>
            <a:pPr defTabSz="913380"/>
            <a:endParaRPr lang="fr-FR">
              <a:solidFill>
                <a:prstClr val="black">
                  <a:tint val="75000"/>
                </a:prstClr>
              </a:solidFill>
            </a:endParaRPr>
          </a:p>
        </p:txBody>
      </p:sp>
      <p:sp>
        <p:nvSpPr>
          <p:cNvPr id="47" name="Espace réservé du numéro de diapositive 46"/>
          <p:cNvSpPr>
            <a:spLocks noGrp="1"/>
          </p:cNvSpPr>
          <p:nvPr>
            <p:ph type="sldNum" sz="quarter" idx="4"/>
          </p:nvPr>
        </p:nvSpPr>
        <p:spPr>
          <a:xfrm>
            <a:off x="8610600" y="6357816"/>
            <a:ext cx="2743200" cy="365125"/>
          </a:xfrm>
          <a:prstGeom prst="rect">
            <a:avLst/>
          </a:prstGeom>
        </p:spPr>
        <p:txBody>
          <a:bodyPr vert="horz" lIns="91350" tIns="45718" rIns="91350" bIns="45718" rtlCol="0" anchor="ctr"/>
          <a:lstStyle>
            <a:lvl1pPr algn="r">
              <a:defRPr sz="1200">
                <a:solidFill>
                  <a:schemeClr val="tx1">
                    <a:tint val="75000"/>
                  </a:schemeClr>
                </a:solidFill>
              </a:defRPr>
            </a:lvl1pPr>
          </a:lstStyle>
          <a:p>
            <a:pPr defTabSz="913380"/>
            <a:fld id="{479FFA3E-A697-4257-9582-7B749BA48D80}" type="slidenum">
              <a:rPr lang="fr-FR" smtClean="0">
                <a:solidFill>
                  <a:prstClr val="black">
                    <a:tint val="75000"/>
                  </a:prstClr>
                </a:solidFill>
              </a:rPr>
              <a:pPr defTabSz="913380"/>
              <a:t>‹N°›</a:t>
            </a:fld>
            <a:endParaRPr lang="fr-FR">
              <a:solidFill>
                <a:prstClr val="black">
                  <a:tint val="75000"/>
                </a:prstClr>
              </a:solidFill>
            </a:endParaRPr>
          </a:p>
        </p:txBody>
      </p:sp>
      <p:sp>
        <p:nvSpPr>
          <p:cNvPr id="2" name="Rectangle 1">
            <a:extLst>
              <a:ext uri="{FF2B5EF4-FFF2-40B4-BE49-F238E27FC236}">
                <a16:creationId xmlns:a16="http://schemas.microsoft.com/office/drawing/2014/main" id="{3B3FD0AE-C269-407B-C05C-0093C85D74C0}"/>
              </a:ext>
            </a:extLst>
          </p:cNvPr>
          <p:cNvSpPr/>
          <p:nvPr userDrawn="1"/>
        </p:nvSpPr>
        <p:spPr>
          <a:xfrm>
            <a:off x="-11857" y="-570897"/>
            <a:ext cx="419252" cy="398001"/>
          </a:xfrm>
          <a:prstGeom prst="rect">
            <a:avLst/>
          </a:prstGeom>
          <a:solidFill>
            <a:srgbClr val="6C00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3" name="Rectangle 2">
            <a:extLst>
              <a:ext uri="{FF2B5EF4-FFF2-40B4-BE49-F238E27FC236}">
                <a16:creationId xmlns:a16="http://schemas.microsoft.com/office/drawing/2014/main" id="{80E988FC-5410-477B-C6D9-B2D7E6F5351D}"/>
              </a:ext>
            </a:extLst>
          </p:cNvPr>
          <p:cNvSpPr/>
          <p:nvPr userDrawn="1"/>
        </p:nvSpPr>
        <p:spPr>
          <a:xfrm>
            <a:off x="447807" y="-570897"/>
            <a:ext cx="419252" cy="398001"/>
          </a:xfrm>
          <a:prstGeom prst="rect">
            <a:avLst/>
          </a:prstGeom>
          <a:solidFill>
            <a:srgbClr val="7E53D8"/>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4" name="Rectangle 3">
            <a:extLst>
              <a:ext uri="{FF2B5EF4-FFF2-40B4-BE49-F238E27FC236}">
                <a16:creationId xmlns:a16="http://schemas.microsoft.com/office/drawing/2014/main" id="{E06EFDFA-DF46-2303-8C60-CDC4B84EAA98}"/>
              </a:ext>
            </a:extLst>
          </p:cNvPr>
          <p:cNvSpPr/>
          <p:nvPr userDrawn="1"/>
        </p:nvSpPr>
        <p:spPr>
          <a:xfrm>
            <a:off x="907471" y="-570897"/>
            <a:ext cx="419252" cy="398001"/>
          </a:xfrm>
          <a:prstGeom prst="rect">
            <a:avLst/>
          </a:prstGeom>
          <a:solidFill>
            <a:srgbClr val="EE6810"/>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5" name="Rectangle 4">
            <a:extLst>
              <a:ext uri="{FF2B5EF4-FFF2-40B4-BE49-F238E27FC236}">
                <a16:creationId xmlns:a16="http://schemas.microsoft.com/office/drawing/2014/main" id="{E203F373-BC01-1220-FF96-AA581C3A61F4}"/>
              </a:ext>
            </a:extLst>
          </p:cNvPr>
          <p:cNvSpPr/>
          <p:nvPr userDrawn="1"/>
        </p:nvSpPr>
        <p:spPr>
          <a:xfrm>
            <a:off x="1826799" y="-570897"/>
            <a:ext cx="419252" cy="398001"/>
          </a:xfrm>
          <a:prstGeom prst="rect">
            <a:avLst/>
          </a:prstGeom>
          <a:solidFill>
            <a:srgbClr val="0056A4"/>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6" name="Rectangle 5">
            <a:extLst>
              <a:ext uri="{FF2B5EF4-FFF2-40B4-BE49-F238E27FC236}">
                <a16:creationId xmlns:a16="http://schemas.microsoft.com/office/drawing/2014/main" id="{23DFC414-AE85-90A5-5A0D-8134D742C720}"/>
              </a:ext>
            </a:extLst>
          </p:cNvPr>
          <p:cNvSpPr/>
          <p:nvPr userDrawn="1"/>
        </p:nvSpPr>
        <p:spPr>
          <a:xfrm>
            <a:off x="2286463" y="-570897"/>
            <a:ext cx="419252" cy="398001"/>
          </a:xfrm>
          <a:prstGeom prst="rect">
            <a:avLst/>
          </a:prstGeom>
          <a:solidFill>
            <a:srgbClr val="339A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7" name="Rectangle 6">
            <a:extLst>
              <a:ext uri="{FF2B5EF4-FFF2-40B4-BE49-F238E27FC236}">
                <a16:creationId xmlns:a16="http://schemas.microsoft.com/office/drawing/2014/main" id="{730BEC68-6E55-F770-8244-E38EFA87FDE2}"/>
              </a:ext>
            </a:extLst>
          </p:cNvPr>
          <p:cNvSpPr/>
          <p:nvPr userDrawn="1"/>
        </p:nvSpPr>
        <p:spPr>
          <a:xfrm>
            <a:off x="3205795" y="-570897"/>
            <a:ext cx="419252" cy="398001"/>
          </a:xfrm>
          <a:prstGeom prst="rect">
            <a:avLst/>
          </a:prstGeom>
          <a:solidFill>
            <a:srgbClr val="CCCC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8" name="Rectangle 7">
            <a:extLst>
              <a:ext uri="{FF2B5EF4-FFF2-40B4-BE49-F238E27FC236}">
                <a16:creationId xmlns:a16="http://schemas.microsoft.com/office/drawing/2014/main" id="{A66BE6A4-0F82-735C-FC7C-B58FFEE5D8C2}"/>
              </a:ext>
            </a:extLst>
          </p:cNvPr>
          <p:cNvSpPr/>
          <p:nvPr userDrawn="1"/>
        </p:nvSpPr>
        <p:spPr>
          <a:xfrm>
            <a:off x="1367135" y="-570897"/>
            <a:ext cx="419252" cy="398001"/>
          </a:xfrm>
          <a:prstGeom prst="rect">
            <a:avLst/>
          </a:prstGeom>
          <a:solidFill>
            <a:srgbClr val="F4C436"/>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9" name="Rectangle 8">
            <a:extLst>
              <a:ext uri="{FF2B5EF4-FFF2-40B4-BE49-F238E27FC236}">
                <a16:creationId xmlns:a16="http://schemas.microsoft.com/office/drawing/2014/main" id="{28C328E3-CCAB-1F63-4208-FF6F480DFFD9}"/>
              </a:ext>
            </a:extLst>
          </p:cNvPr>
          <p:cNvSpPr/>
          <p:nvPr userDrawn="1"/>
        </p:nvSpPr>
        <p:spPr>
          <a:xfrm>
            <a:off x="2746127" y="-570897"/>
            <a:ext cx="419252" cy="398001"/>
          </a:xfrm>
          <a:prstGeom prst="rect">
            <a:avLst/>
          </a:prstGeom>
          <a:solidFill>
            <a:srgbClr val="6699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Tree>
    <p:extLst>
      <p:ext uri="{BB962C8B-B14F-4D97-AF65-F5344CB8AC3E}">
        <p14:creationId xmlns:p14="http://schemas.microsoft.com/office/powerpoint/2010/main" val="3583471451"/>
      </p:ext>
    </p:extLst>
  </p:cSld>
  <p:clrMap bg1="lt1" tx1="dk1" bg2="lt2" tx2="dk2" accent1="accent1" accent2="accent2" accent3="accent3" accent4="accent4" accent5="accent5" accent6="accent6" hlink="hlink" folHlink="folHlink"/>
  <p:sldLayoutIdLst>
    <p:sldLayoutId id="2147484011" r:id="rId1"/>
  </p:sldLayoutIdLst>
  <p:hf sldNum="0" hdr="0" ftr="0" dt="0"/>
  <p:txStyles>
    <p:titleStyle>
      <a:lvl1pPr algn="l" defTabSz="913380" rtl="0" eaLnBrk="1" latinLnBrk="0" hangingPunct="1">
        <a:lnSpc>
          <a:spcPct val="90000"/>
        </a:lnSpc>
        <a:spcBef>
          <a:spcPct val="0"/>
        </a:spcBef>
        <a:buNone/>
        <a:defRPr sz="4000" b="1" kern="1200">
          <a:ln>
            <a:noFill/>
          </a:ln>
          <a:solidFill>
            <a:srgbClr val="622F72"/>
          </a:solidFill>
          <a:latin typeface="Calibri (En-têtes)"/>
          <a:ea typeface="+mj-ea"/>
          <a:cs typeface="+mj-cs"/>
        </a:defRPr>
      </a:lvl1pPr>
    </p:titleStyle>
    <p:bodyStyle>
      <a:lvl1pPr marL="228360" indent="-228360" algn="l" defTabSz="91338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078" indent="-228360" algn="l" defTabSz="913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738" indent="-228360" algn="l" defTabSz="913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40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063"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178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847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16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1878"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380" rtl="0" eaLnBrk="1" latinLnBrk="0" hangingPunct="1">
        <a:defRPr sz="1900" kern="1200">
          <a:solidFill>
            <a:schemeClr val="tx1"/>
          </a:solidFill>
          <a:latin typeface="+mn-lt"/>
          <a:ea typeface="+mn-ea"/>
          <a:cs typeface="+mn-cs"/>
        </a:defRPr>
      </a:lvl1pPr>
      <a:lvl2pPr marL="456663" algn="l" defTabSz="913380" rtl="0" eaLnBrk="1" latinLnBrk="0" hangingPunct="1">
        <a:defRPr sz="1900" kern="1200">
          <a:solidFill>
            <a:schemeClr val="tx1"/>
          </a:solidFill>
          <a:latin typeface="+mn-lt"/>
          <a:ea typeface="+mn-ea"/>
          <a:cs typeface="+mn-cs"/>
        </a:defRPr>
      </a:lvl2pPr>
      <a:lvl3pPr marL="913380" algn="l" defTabSz="913380" rtl="0" eaLnBrk="1" latinLnBrk="0" hangingPunct="1">
        <a:defRPr sz="1900" kern="1200">
          <a:solidFill>
            <a:schemeClr val="tx1"/>
          </a:solidFill>
          <a:latin typeface="+mn-lt"/>
          <a:ea typeface="+mn-ea"/>
          <a:cs typeface="+mn-cs"/>
        </a:defRPr>
      </a:lvl3pPr>
      <a:lvl4pPr marL="1370070" algn="l" defTabSz="913380" rtl="0" eaLnBrk="1" latinLnBrk="0" hangingPunct="1">
        <a:defRPr sz="1900" kern="1200">
          <a:solidFill>
            <a:schemeClr val="tx1"/>
          </a:solidFill>
          <a:latin typeface="+mn-lt"/>
          <a:ea typeface="+mn-ea"/>
          <a:cs typeface="+mn-cs"/>
        </a:defRPr>
      </a:lvl4pPr>
      <a:lvl5pPr marL="1826760" algn="l" defTabSz="913380" rtl="0" eaLnBrk="1" latinLnBrk="0" hangingPunct="1">
        <a:defRPr sz="1900" kern="1200">
          <a:solidFill>
            <a:schemeClr val="tx1"/>
          </a:solidFill>
          <a:latin typeface="+mn-lt"/>
          <a:ea typeface="+mn-ea"/>
          <a:cs typeface="+mn-cs"/>
        </a:defRPr>
      </a:lvl5pPr>
      <a:lvl6pPr marL="2283478" algn="l" defTabSz="913380" rtl="0" eaLnBrk="1" latinLnBrk="0" hangingPunct="1">
        <a:defRPr sz="1900" kern="1200">
          <a:solidFill>
            <a:schemeClr val="tx1"/>
          </a:solidFill>
          <a:latin typeface="+mn-lt"/>
          <a:ea typeface="+mn-ea"/>
          <a:cs typeface="+mn-cs"/>
        </a:defRPr>
      </a:lvl6pPr>
      <a:lvl7pPr marL="2740138" algn="l" defTabSz="913380" rtl="0" eaLnBrk="1" latinLnBrk="0" hangingPunct="1">
        <a:defRPr sz="1900" kern="1200">
          <a:solidFill>
            <a:schemeClr val="tx1"/>
          </a:solidFill>
          <a:latin typeface="+mn-lt"/>
          <a:ea typeface="+mn-ea"/>
          <a:cs typeface="+mn-cs"/>
        </a:defRPr>
      </a:lvl7pPr>
      <a:lvl8pPr marL="3196800" algn="l" defTabSz="913380" rtl="0" eaLnBrk="1" latinLnBrk="0" hangingPunct="1">
        <a:defRPr sz="1900" kern="1200">
          <a:solidFill>
            <a:schemeClr val="tx1"/>
          </a:solidFill>
          <a:latin typeface="+mn-lt"/>
          <a:ea typeface="+mn-ea"/>
          <a:cs typeface="+mn-cs"/>
        </a:defRPr>
      </a:lvl8pPr>
      <a:lvl9pPr marL="3653463" algn="l" defTabSz="913380" rtl="0" eaLnBrk="1" latinLnBrk="0" hangingPunct="1">
        <a:defRPr sz="19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 name="Espace réservé du titre 26"/>
          <p:cNvSpPr>
            <a:spLocks noGrp="1"/>
          </p:cNvSpPr>
          <p:nvPr>
            <p:ph type="title"/>
          </p:nvPr>
        </p:nvSpPr>
        <p:spPr>
          <a:xfrm>
            <a:off x="838200" y="365129"/>
            <a:ext cx="10515600" cy="1325563"/>
          </a:xfrm>
          <a:prstGeom prst="rect">
            <a:avLst/>
          </a:prstGeom>
        </p:spPr>
        <p:txBody>
          <a:bodyPr vert="horz" lIns="91350" tIns="45718" rIns="91350" bIns="45718" rtlCol="0" anchor="ctr">
            <a:normAutofit/>
          </a:bodyPr>
          <a:lstStyle/>
          <a:p>
            <a:r>
              <a:rPr lang="fr-FR"/>
              <a:t>Modifiez le style du titre</a:t>
            </a:r>
          </a:p>
        </p:txBody>
      </p:sp>
      <p:sp>
        <p:nvSpPr>
          <p:cNvPr id="46" name="Espace réservé du pied de page 45"/>
          <p:cNvSpPr>
            <a:spLocks noGrp="1"/>
          </p:cNvSpPr>
          <p:nvPr>
            <p:ph type="ftr" sz="quarter" idx="3"/>
          </p:nvPr>
        </p:nvSpPr>
        <p:spPr>
          <a:xfrm>
            <a:off x="4038600" y="6357816"/>
            <a:ext cx="4114800" cy="365125"/>
          </a:xfrm>
          <a:prstGeom prst="rect">
            <a:avLst/>
          </a:prstGeom>
        </p:spPr>
        <p:txBody>
          <a:bodyPr vert="horz" lIns="91350" tIns="45718" rIns="91350" bIns="45718" rtlCol="0" anchor="ctr"/>
          <a:lstStyle>
            <a:lvl1pPr algn="ctr">
              <a:defRPr sz="1200">
                <a:solidFill>
                  <a:schemeClr val="tx1">
                    <a:tint val="75000"/>
                  </a:schemeClr>
                </a:solidFill>
              </a:defRPr>
            </a:lvl1pPr>
          </a:lstStyle>
          <a:p>
            <a:pPr defTabSz="913380"/>
            <a:endParaRPr lang="fr-FR">
              <a:solidFill>
                <a:prstClr val="black">
                  <a:tint val="75000"/>
                </a:prstClr>
              </a:solidFill>
            </a:endParaRPr>
          </a:p>
        </p:txBody>
      </p:sp>
      <p:sp>
        <p:nvSpPr>
          <p:cNvPr id="47" name="Espace réservé du numéro de diapositive 46"/>
          <p:cNvSpPr>
            <a:spLocks noGrp="1"/>
          </p:cNvSpPr>
          <p:nvPr>
            <p:ph type="sldNum" sz="quarter" idx="4"/>
          </p:nvPr>
        </p:nvSpPr>
        <p:spPr>
          <a:xfrm>
            <a:off x="8610600" y="6357816"/>
            <a:ext cx="2743200" cy="365125"/>
          </a:xfrm>
          <a:prstGeom prst="rect">
            <a:avLst/>
          </a:prstGeom>
        </p:spPr>
        <p:txBody>
          <a:bodyPr vert="horz" lIns="91350" tIns="45718" rIns="91350" bIns="45718" rtlCol="0" anchor="ctr"/>
          <a:lstStyle>
            <a:lvl1pPr algn="r">
              <a:defRPr sz="1200">
                <a:solidFill>
                  <a:schemeClr val="tx1">
                    <a:tint val="75000"/>
                  </a:schemeClr>
                </a:solidFill>
              </a:defRPr>
            </a:lvl1pPr>
          </a:lstStyle>
          <a:p>
            <a:pPr defTabSz="913380"/>
            <a:fld id="{479FFA3E-A697-4257-9582-7B749BA48D80}" type="slidenum">
              <a:rPr lang="fr-FR" smtClean="0">
                <a:solidFill>
                  <a:prstClr val="black">
                    <a:tint val="75000"/>
                  </a:prstClr>
                </a:solidFill>
              </a:rPr>
              <a:pPr defTabSz="913380"/>
              <a:t>‹N°›</a:t>
            </a:fld>
            <a:endParaRPr lang="fr-FR">
              <a:solidFill>
                <a:prstClr val="black">
                  <a:tint val="75000"/>
                </a:prstClr>
              </a:solidFill>
            </a:endParaRPr>
          </a:p>
        </p:txBody>
      </p:sp>
      <p:sp>
        <p:nvSpPr>
          <p:cNvPr id="2" name="Rectangle 1">
            <a:extLst>
              <a:ext uri="{FF2B5EF4-FFF2-40B4-BE49-F238E27FC236}">
                <a16:creationId xmlns:a16="http://schemas.microsoft.com/office/drawing/2014/main" id="{3B3FD0AE-C269-407B-C05C-0093C85D74C0}"/>
              </a:ext>
            </a:extLst>
          </p:cNvPr>
          <p:cNvSpPr/>
          <p:nvPr userDrawn="1"/>
        </p:nvSpPr>
        <p:spPr>
          <a:xfrm>
            <a:off x="-11857" y="-570897"/>
            <a:ext cx="419252" cy="398001"/>
          </a:xfrm>
          <a:prstGeom prst="rect">
            <a:avLst/>
          </a:prstGeom>
          <a:solidFill>
            <a:srgbClr val="6C00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3" name="Rectangle 2">
            <a:extLst>
              <a:ext uri="{FF2B5EF4-FFF2-40B4-BE49-F238E27FC236}">
                <a16:creationId xmlns:a16="http://schemas.microsoft.com/office/drawing/2014/main" id="{80E988FC-5410-477B-C6D9-B2D7E6F5351D}"/>
              </a:ext>
            </a:extLst>
          </p:cNvPr>
          <p:cNvSpPr/>
          <p:nvPr userDrawn="1"/>
        </p:nvSpPr>
        <p:spPr>
          <a:xfrm>
            <a:off x="447807" y="-570897"/>
            <a:ext cx="419252" cy="398001"/>
          </a:xfrm>
          <a:prstGeom prst="rect">
            <a:avLst/>
          </a:prstGeom>
          <a:solidFill>
            <a:srgbClr val="7E53D8"/>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4" name="Rectangle 3">
            <a:extLst>
              <a:ext uri="{FF2B5EF4-FFF2-40B4-BE49-F238E27FC236}">
                <a16:creationId xmlns:a16="http://schemas.microsoft.com/office/drawing/2014/main" id="{E06EFDFA-DF46-2303-8C60-CDC4B84EAA98}"/>
              </a:ext>
            </a:extLst>
          </p:cNvPr>
          <p:cNvSpPr/>
          <p:nvPr userDrawn="1"/>
        </p:nvSpPr>
        <p:spPr>
          <a:xfrm>
            <a:off x="907471" y="-570897"/>
            <a:ext cx="419252" cy="398001"/>
          </a:xfrm>
          <a:prstGeom prst="rect">
            <a:avLst/>
          </a:prstGeom>
          <a:solidFill>
            <a:srgbClr val="EE6810"/>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5" name="Rectangle 4">
            <a:extLst>
              <a:ext uri="{FF2B5EF4-FFF2-40B4-BE49-F238E27FC236}">
                <a16:creationId xmlns:a16="http://schemas.microsoft.com/office/drawing/2014/main" id="{E203F373-BC01-1220-FF96-AA581C3A61F4}"/>
              </a:ext>
            </a:extLst>
          </p:cNvPr>
          <p:cNvSpPr/>
          <p:nvPr userDrawn="1"/>
        </p:nvSpPr>
        <p:spPr>
          <a:xfrm>
            <a:off x="1826799" y="-570897"/>
            <a:ext cx="419252" cy="398001"/>
          </a:xfrm>
          <a:prstGeom prst="rect">
            <a:avLst/>
          </a:prstGeom>
          <a:solidFill>
            <a:srgbClr val="0056A4"/>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6" name="Rectangle 5">
            <a:extLst>
              <a:ext uri="{FF2B5EF4-FFF2-40B4-BE49-F238E27FC236}">
                <a16:creationId xmlns:a16="http://schemas.microsoft.com/office/drawing/2014/main" id="{23DFC414-AE85-90A5-5A0D-8134D742C720}"/>
              </a:ext>
            </a:extLst>
          </p:cNvPr>
          <p:cNvSpPr/>
          <p:nvPr userDrawn="1"/>
        </p:nvSpPr>
        <p:spPr>
          <a:xfrm>
            <a:off x="2286463" y="-570897"/>
            <a:ext cx="419252" cy="398001"/>
          </a:xfrm>
          <a:prstGeom prst="rect">
            <a:avLst/>
          </a:prstGeom>
          <a:solidFill>
            <a:srgbClr val="339A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7" name="Rectangle 6">
            <a:extLst>
              <a:ext uri="{FF2B5EF4-FFF2-40B4-BE49-F238E27FC236}">
                <a16:creationId xmlns:a16="http://schemas.microsoft.com/office/drawing/2014/main" id="{730BEC68-6E55-F770-8244-E38EFA87FDE2}"/>
              </a:ext>
            </a:extLst>
          </p:cNvPr>
          <p:cNvSpPr/>
          <p:nvPr userDrawn="1"/>
        </p:nvSpPr>
        <p:spPr>
          <a:xfrm>
            <a:off x="3205795" y="-570897"/>
            <a:ext cx="419252" cy="398001"/>
          </a:xfrm>
          <a:prstGeom prst="rect">
            <a:avLst/>
          </a:prstGeom>
          <a:solidFill>
            <a:srgbClr val="CCCC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8" name="Rectangle 7">
            <a:extLst>
              <a:ext uri="{FF2B5EF4-FFF2-40B4-BE49-F238E27FC236}">
                <a16:creationId xmlns:a16="http://schemas.microsoft.com/office/drawing/2014/main" id="{A66BE6A4-0F82-735C-FC7C-B58FFEE5D8C2}"/>
              </a:ext>
            </a:extLst>
          </p:cNvPr>
          <p:cNvSpPr/>
          <p:nvPr userDrawn="1"/>
        </p:nvSpPr>
        <p:spPr>
          <a:xfrm>
            <a:off x="1367135" y="-570897"/>
            <a:ext cx="419252" cy="398001"/>
          </a:xfrm>
          <a:prstGeom prst="rect">
            <a:avLst/>
          </a:prstGeom>
          <a:solidFill>
            <a:srgbClr val="F4C436"/>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9" name="Rectangle 8">
            <a:extLst>
              <a:ext uri="{FF2B5EF4-FFF2-40B4-BE49-F238E27FC236}">
                <a16:creationId xmlns:a16="http://schemas.microsoft.com/office/drawing/2014/main" id="{28C328E3-CCAB-1F63-4208-FF6F480DFFD9}"/>
              </a:ext>
            </a:extLst>
          </p:cNvPr>
          <p:cNvSpPr/>
          <p:nvPr userDrawn="1"/>
        </p:nvSpPr>
        <p:spPr>
          <a:xfrm>
            <a:off x="2746127" y="-570897"/>
            <a:ext cx="419252" cy="398001"/>
          </a:xfrm>
          <a:prstGeom prst="rect">
            <a:avLst/>
          </a:prstGeom>
          <a:solidFill>
            <a:srgbClr val="6699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Tree>
    <p:extLst>
      <p:ext uri="{BB962C8B-B14F-4D97-AF65-F5344CB8AC3E}">
        <p14:creationId xmlns:p14="http://schemas.microsoft.com/office/powerpoint/2010/main" val="3583471451"/>
      </p:ext>
    </p:extLst>
  </p:cSld>
  <p:clrMap bg1="lt1" tx1="dk1" bg2="lt2" tx2="dk2" accent1="accent1" accent2="accent2" accent3="accent3" accent4="accent4" accent5="accent5" accent6="accent6" hlink="hlink" folHlink="folHlink"/>
  <p:sldLayoutIdLst>
    <p:sldLayoutId id="2147484013" r:id="rId1"/>
  </p:sldLayoutIdLst>
  <p:hf sldNum="0" hdr="0" ftr="0" dt="0"/>
  <p:txStyles>
    <p:titleStyle>
      <a:lvl1pPr algn="l" defTabSz="913380" rtl="0" eaLnBrk="1" latinLnBrk="0" hangingPunct="1">
        <a:lnSpc>
          <a:spcPct val="90000"/>
        </a:lnSpc>
        <a:spcBef>
          <a:spcPct val="0"/>
        </a:spcBef>
        <a:buNone/>
        <a:defRPr sz="4000" b="1" kern="1200">
          <a:ln>
            <a:noFill/>
          </a:ln>
          <a:solidFill>
            <a:srgbClr val="622F72"/>
          </a:solidFill>
          <a:latin typeface="Calibri (En-têtes)"/>
          <a:ea typeface="+mj-ea"/>
          <a:cs typeface="+mj-cs"/>
        </a:defRPr>
      </a:lvl1pPr>
    </p:titleStyle>
    <p:bodyStyle>
      <a:lvl1pPr marL="228360" indent="-228360" algn="l" defTabSz="91338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078" indent="-228360" algn="l" defTabSz="913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738" indent="-228360" algn="l" defTabSz="913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40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063"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178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847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16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1878"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380" rtl="0" eaLnBrk="1" latinLnBrk="0" hangingPunct="1">
        <a:defRPr sz="1900" kern="1200">
          <a:solidFill>
            <a:schemeClr val="tx1"/>
          </a:solidFill>
          <a:latin typeface="+mn-lt"/>
          <a:ea typeface="+mn-ea"/>
          <a:cs typeface="+mn-cs"/>
        </a:defRPr>
      </a:lvl1pPr>
      <a:lvl2pPr marL="456663" algn="l" defTabSz="913380" rtl="0" eaLnBrk="1" latinLnBrk="0" hangingPunct="1">
        <a:defRPr sz="1900" kern="1200">
          <a:solidFill>
            <a:schemeClr val="tx1"/>
          </a:solidFill>
          <a:latin typeface="+mn-lt"/>
          <a:ea typeface="+mn-ea"/>
          <a:cs typeface="+mn-cs"/>
        </a:defRPr>
      </a:lvl2pPr>
      <a:lvl3pPr marL="913380" algn="l" defTabSz="913380" rtl="0" eaLnBrk="1" latinLnBrk="0" hangingPunct="1">
        <a:defRPr sz="1900" kern="1200">
          <a:solidFill>
            <a:schemeClr val="tx1"/>
          </a:solidFill>
          <a:latin typeface="+mn-lt"/>
          <a:ea typeface="+mn-ea"/>
          <a:cs typeface="+mn-cs"/>
        </a:defRPr>
      </a:lvl3pPr>
      <a:lvl4pPr marL="1370070" algn="l" defTabSz="913380" rtl="0" eaLnBrk="1" latinLnBrk="0" hangingPunct="1">
        <a:defRPr sz="1900" kern="1200">
          <a:solidFill>
            <a:schemeClr val="tx1"/>
          </a:solidFill>
          <a:latin typeface="+mn-lt"/>
          <a:ea typeface="+mn-ea"/>
          <a:cs typeface="+mn-cs"/>
        </a:defRPr>
      </a:lvl4pPr>
      <a:lvl5pPr marL="1826760" algn="l" defTabSz="913380" rtl="0" eaLnBrk="1" latinLnBrk="0" hangingPunct="1">
        <a:defRPr sz="1900" kern="1200">
          <a:solidFill>
            <a:schemeClr val="tx1"/>
          </a:solidFill>
          <a:latin typeface="+mn-lt"/>
          <a:ea typeface="+mn-ea"/>
          <a:cs typeface="+mn-cs"/>
        </a:defRPr>
      </a:lvl5pPr>
      <a:lvl6pPr marL="2283478" algn="l" defTabSz="913380" rtl="0" eaLnBrk="1" latinLnBrk="0" hangingPunct="1">
        <a:defRPr sz="1900" kern="1200">
          <a:solidFill>
            <a:schemeClr val="tx1"/>
          </a:solidFill>
          <a:latin typeface="+mn-lt"/>
          <a:ea typeface="+mn-ea"/>
          <a:cs typeface="+mn-cs"/>
        </a:defRPr>
      </a:lvl6pPr>
      <a:lvl7pPr marL="2740138" algn="l" defTabSz="913380" rtl="0" eaLnBrk="1" latinLnBrk="0" hangingPunct="1">
        <a:defRPr sz="1900" kern="1200">
          <a:solidFill>
            <a:schemeClr val="tx1"/>
          </a:solidFill>
          <a:latin typeface="+mn-lt"/>
          <a:ea typeface="+mn-ea"/>
          <a:cs typeface="+mn-cs"/>
        </a:defRPr>
      </a:lvl7pPr>
      <a:lvl8pPr marL="3196800" algn="l" defTabSz="913380" rtl="0" eaLnBrk="1" latinLnBrk="0" hangingPunct="1">
        <a:defRPr sz="1900" kern="1200">
          <a:solidFill>
            <a:schemeClr val="tx1"/>
          </a:solidFill>
          <a:latin typeface="+mn-lt"/>
          <a:ea typeface="+mn-ea"/>
          <a:cs typeface="+mn-cs"/>
        </a:defRPr>
      </a:lvl8pPr>
      <a:lvl9pPr marL="3653463" algn="l" defTabSz="913380" rtl="0" eaLnBrk="1" latinLnBrk="0" hangingPunct="1">
        <a:defRPr sz="19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 name="Espace réservé du titre 26"/>
          <p:cNvSpPr>
            <a:spLocks noGrp="1"/>
          </p:cNvSpPr>
          <p:nvPr>
            <p:ph type="title"/>
          </p:nvPr>
        </p:nvSpPr>
        <p:spPr>
          <a:xfrm>
            <a:off x="838200" y="365129"/>
            <a:ext cx="10515600" cy="1325563"/>
          </a:xfrm>
          <a:prstGeom prst="rect">
            <a:avLst/>
          </a:prstGeom>
        </p:spPr>
        <p:txBody>
          <a:bodyPr vert="horz" lIns="91350" tIns="45718" rIns="91350" bIns="45718" rtlCol="0" anchor="ctr">
            <a:normAutofit/>
          </a:bodyPr>
          <a:lstStyle/>
          <a:p>
            <a:r>
              <a:rPr lang="fr-FR"/>
              <a:t>Modifiez le style du titre</a:t>
            </a:r>
          </a:p>
        </p:txBody>
      </p:sp>
      <p:sp>
        <p:nvSpPr>
          <p:cNvPr id="46" name="Espace réservé du pied de page 45"/>
          <p:cNvSpPr>
            <a:spLocks noGrp="1"/>
          </p:cNvSpPr>
          <p:nvPr>
            <p:ph type="ftr" sz="quarter" idx="3"/>
          </p:nvPr>
        </p:nvSpPr>
        <p:spPr>
          <a:xfrm>
            <a:off x="4038600" y="6357816"/>
            <a:ext cx="4114800" cy="365125"/>
          </a:xfrm>
          <a:prstGeom prst="rect">
            <a:avLst/>
          </a:prstGeom>
        </p:spPr>
        <p:txBody>
          <a:bodyPr vert="horz" lIns="91350" tIns="45718" rIns="91350" bIns="45718" rtlCol="0" anchor="ctr"/>
          <a:lstStyle>
            <a:lvl1pPr algn="ctr">
              <a:defRPr sz="1200">
                <a:solidFill>
                  <a:schemeClr val="tx1">
                    <a:tint val="75000"/>
                  </a:schemeClr>
                </a:solidFill>
              </a:defRPr>
            </a:lvl1pPr>
          </a:lstStyle>
          <a:p>
            <a:pPr defTabSz="913380"/>
            <a:endParaRPr lang="fr-FR">
              <a:solidFill>
                <a:prstClr val="black">
                  <a:tint val="75000"/>
                </a:prstClr>
              </a:solidFill>
            </a:endParaRPr>
          </a:p>
        </p:txBody>
      </p:sp>
      <p:sp>
        <p:nvSpPr>
          <p:cNvPr id="47" name="Espace réservé du numéro de diapositive 46"/>
          <p:cNvSpPr>
            <a:spLocks noGrp="1"/>
          </p:cNvSpPr>
          <p:nvPr>
            <p:ph type="sldNum" sz="quarter" idx="4"/>
          </p:nvPr>
        </p:nvSpPr>
        <p:spPr>
          <a:xfrm>
            <a:off x="8610600" y="6357816"/>
            <a:ext cx="2743200" cy="365125"/>
          </a:xfrm>
          <a:prstGeom prst="rect">
            <a:avLst/>
          </a:prstGeom>
        </p:spPr>
        <p:txBody>
          <a:bodyPr vert="horz" lIns="91350" tIns="45718" rIns="91350" bIns="45718" rtlCol="0" anchor="ctr"/>
          <a:lstStyle>
            <a:lvl1pPr algn="r">
              <a:defRPr sz="1200">
                <a:solidFill>
                  <a:schemeClr val="tx1">
                    <a:tint val="75000"/>
                  </a:schemeClr>
                </a:solidFill>
              </a:defRPr>
            </a:lvl1pPr>
          </a:lstStyle>
          <a:p>
            <a:pPr defTabSz="913380"/>
            <a:fld id="{479FFA3E-A697-4257-9582-7B749BA48D80}" type="slidenum">
              <a:rPr lang="fr-FR" smtClean="0">
                <a:solidFill>
                  <a:prstClr val="black">
                    <a:tint val="75000"/>
                  </a:prstClr>
                </a:solidFill>
              </a:rPr>
              <a:pPr defTabSz="913380"/>
              <a:t>‹N°›</a:t>
            </a:fld>
            <a:endParaRPr lang="fr-FR">
              <a:solidFill>
                <a:prstClr val="black">
                  <a:tint val="75000"/>
                </a:prstClr>
              </a:solidFill>
            </a:endParaRPr>
          </a:p>
        </p:txBody>
      </p:sp>
      <p:sp>
        <p:nvSpPr>
          <p:cNvPr id="2" name="Rectangle 1">
            <a:extLst>
              <a:ext uri="{FF2B5EF4-FFF2-40B4-BE49-F238E27FC236}">
                <a16:creationId xmlns:a16="http://schemas.microsoft.com/office/drawing/2014/main" id="{3B3FD0AE-C269-407B-C05C-0093C85D74C0}"/>
              </a:ext>
            </a:extLst>
          </p:cNvPr>
          <p:cNvSpPr/>
          <p:nvPr userDrawn="1"/>
        </p:nvSpPr>
        <p:spPr>
          <a:xfrm>
            <a:off x="-11857" y="-570897"/>
            <a:ext cx="419252" cy="398001"/>
          </a:xfrm>
          <a:prstGeom prst="rect">
            <a:avLst/>
          </a:prstGeom>
          <a:solidFill>
            <a:srgbClr val="6C00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3" name="Rectangle 2">
            <a:extLst>
              <a:ext uri="{FF2B5EF4-FFF2-40B4-BE49-F238E27FC236}">
                <a16:creationId xmlns:a16="http://schemas.microsoft.com/office/drawing/2014/main" id="{80E988FC-5410-477B-C6D9-B2D7E6F5351D}"/>
              </a:ext>
            </a:extLst>
          </p:cNvPr>
          <p:cNvSpPr/>
          <p:nvPr userDrawn="1"/>
        </p:nvSpPr>
        <p:spPr>
          <a:xfrm>
            <a:off x="447807" y="-570897"/>
            <a:ext cx="419252" cy="398001"/>
          </a:xfrm>
          <a:prstGeom prst="rect">
            <a:avLst/>
          </a:prstGeom>
          <a:solidFill>
            <a:srgbClr val="7E53D8"/>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4" name="Rectangle 3">
            <a:extLst>
              <a:ext uri="{FF2B5EF4-FFF2-40B4-BE49-F238E27FC236}">
                <a16:creationId xmlns:a16="http://schemas.microsoft.com/office/drawing/2014/main" id="{E06EFDFA-DF46-2303-8C60-CDC4B84EAA98}"/>
              </a:ext>
            </a:extLst>
          </p:cNvPr>
          <p:cNvSpPr/>
          <p:nvPr userDrawn="1"/>
        </p:nvSpPr>
        <p:spPr>
          <a:xfrm>
            <a:off x="907471" y="-570897"/>
            <a:ext cx="419252" cy="398001"/>
          </a:xfrm>
          <a:prstGeom prst="rect">
            <a:avLst/>
          </a:prstGeom>
          <a:solidFill>
            <a:srgbClr val="EE6810"/>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5" name="Rectangle 4">
            <a:extLst>
              <a:ext uri="{FF2B5EF4-FFF2-40B4-BE49-F238E27FC236}">
                <a16:creationId xmlns:a16="http://schemas.microsoft.com/office/drawing/2014/main" id="{E203F373-BC01-1220-FF96-AA581C3A61F4}"/>
              </a:ext>
            </a:extLst>
          </p:cNvPr>
          <p:cNvSpPr/>
          <p:nvPr userDrawn="1"/>
        </p:nvSpPr>
        <p:spPr>
          <a:xfrm>
            <a:off x="1826799" y="-570897"/>
            <a:ext cx="419252" cy="398001"/>
          </a:xfrm>
          <a:prstGeom prst="rect">
            <a:avLst/>
          </a:prstGeom>
          <a:solidFill>
            <a:srgbClr val="0056A4"/>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6" name="Rectangle 5">
            <a:extLst>
              <a:ext uri="{FF2B5EF4-FFF2-40B4-BE49-F238E27FC236}">
                <a16:creationId xmlns:a16="http://schemas.microsoft.com/office/drawing/2014/main" id="{23DFC414-AE85-90A5-5A0D-8134D742C720}"/>
              </a:ext>
            </a:extLst>
          </p:cNvPr>
          <p:cNvSpPr/>
          <p:nvPr userDrawn="1"/>
        </p:nvSpPr>
        <p:spPr>
          <a:xfrm>
            <a:off x="2286463" y="-570897"/>
            <a:ext cx="419252" cy="398001"/>
          </a:xfrm>
          <a:prstGeom prst="rect">
            <a:avLst/>
          </a:prstGeom>
          <a:solidFill>
            <a:srgbClr val="339A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7" name="Rectangle 6">
            <a:extLst>
              <a:ext uri="{FF2B5EF4-FFF2-40B4-BE49-F238E27FC236}">
                <a16:creationId xmlns:a16="http://schemas.microsoft.com/office/drawing/2014/main" id="{730BEC68-6E55-F770-8244-E38EFA87FDE2}"/>
              </a:ext>
            </a:extLst>
          </p:cNvPr>
          <p:cNvSpPr/>
          <p:nvPr userDrawn="1"/>
        </p:nvSpPr>
        <p:spPr>
          <a:xfrm>
            <a:off x="3205795" y="-570897"/>
            <a:ext cx="419252" cy="398001"/>
          </a:xfrm>
          <a:prstGeom prst="rect">
            <a:avLst/>
          </a:prstGeom>
          <a:solidFill>
            <a:srgbClr val="CCCC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8" name="Rectangle 7">
            <a:extLst>
              <a:ext uri="{FF2B5EF4-FFF2-40B4-BE49-F238E27FC236}">
                <a16:creationId xmlns:a16="http://schemas.microsoft.com/office/drawing/2014/main" id="{A66BE6A4-0F82-735C-FC7C-B58FFEE5D8C2}"/>
              </a:ext>
            </a:extLst>
          </p:cNvPr>
          <p:cNvSpPr/>
          <p:nvPr userDrawn="1"/>
        </p:nvSpPr>
        <p:spPr>
          <a:xfrm>
            <a:off x="1367135" y="-570897"/>
            <a:ext cx="419252" cy="398001"/>
          </a:xfrm>
          <a:prstGeom prst="rect">
            <a:avLst/>
          </a:prstGeom>
          <a:solidFill>
            <a:srgbClr val="F4C436"/>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9" name="Rectangle 8">
            <a:extLst>
              <a:ext uri="{FF2B5EF4-FFF2-40B4-BE49-F238E27FC236}">
                <a16:creationId xmlns:a16="http://schemas.microsoft.com/office/drawing/2014/main" id="{28C328E3-CCAB-1F63-4208-FF6F480DFFD9}"/>
              </a:ext>
            </a:extLst>
          </p:cNvPr>
          <p:cNvSpPr/>
          <p:nvPr userDrawn="1"/>
        </p:nvSpPr>
        <p:spPr>
          <a:xfrm>
            <a:off x="2746127" y="-570897"/>
            <a:ext cx="419252" cy="398001"/>
          </a:xfrm>
          <a:prstGeom prst="rect">
            <a:avLst/>
          </a:prstGeom>
          <a:solidFill>
            <a:srgbClr val="6699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Tree>
    <p:extLst>
      <p:ext uri="{BB962C8B-B14F-4D97-AF65-F5344CB8AC3E}">
        <p14:creationId xmlns:p14="http://schemas.microsoft.com/office/powerpoint/2010/main" val="3583471451"/>
      </p:ext>
    </p:extLst>
  </p:cSld>
  <p:clrMap bg1="lt1" tx1="dk1" bg2="lt2" tx2="dk2" accent1="accent1" accent2="accent2" accent3="accent3" accent4="accent4" accent5="accent5" accent6="accent6" hlink="hlink" folHlink="folHlink"/>
  <p:sldLayoutIdLst>
    <p:sldLayoutId id="2147484015" r:id="rId1"/>
  </p:sldLayoutIdLst>
  <p:hf sldNum="0" hdr="0" ftr="0" dt="0"/>
  <p:txStyles>
    <p:titleStyle>
      <a:lvl1pPr algn="l" defTabSz="913380" rtl="0" eaLnBrk="1" latinLnBrk="0" hangingPunct="1">
        <a:lnSpc>
          <a:spcPct val="90000"/>
        </a:lnSpc>
        <a:spcBef>
          <a:spcPct val="0"/>
        </a:spcBef>
        <a:buNone/>
        <a:defRPr sz="4000" b="1" kern="1200">
          <a:ln>
            <a:noFill/>
          </a:ln>
          <a:solidFill>
            <a:srgbClr val="622F72"/>
          </a:solidFill>
          <a:latin typeface="Calibri (En-têtes)"/>
          <a:ea typeface="+mj-ea"/>
          <a:cs typeface="+mj-cs"/>
        </a:defRPr>
      </a:lvl1pPr>
    </p:titleStyle>
    <p:bodyStyle>
      <a:lvl1pPr marL="228360" indent="-228360" algn="l" defTabSz="91338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078" indent="-228360" algn="l" defTabSz="913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738" indent="-228360" algn="l" defTabSz="913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40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063"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178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847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16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1878"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380" rtl="0" eaLnBrk="1" latinLnBrk="0" hangingPunct="1">
        <a:defRPr sz="1900" kern="1200">
          <a:solidFill>
            <a:schemeClr val="tx1"/>
          </a:solidFill>
          <a:latin typeface="+mn-lt"/>
          <a:ea typeface="+mn-ea"/>
          <a:cs typeface="+mn-cs"/>
        </a:defRPr>
      </a:lvl1pPr>
      <a:lvl2pPr marL="456663" algn="l" defTabSz="913380" rtl="0" eaLnBrk="1" latinLnBrk="0" hangingPunct="1">
        <a:defRPr sz="1900" kern="1200">
          <a:solidFill>
            <a:schemeClr val="tx1"/>
          </a:solidFill>
          <a:latin typeface="+mn-lt"/>
          <a:ea typeface="+mn-ea"/>
          <a:cs typeface="+mn-cs"/>
        </a:defRPr>
      </a:lvl2pPr>
      <a:lvl3pPr marL="913380" algn="l" defTabSz="913380" rtl="0" eaLnBrk="1" latinLnBrk="0" hangingPunct="1">
        <a:defRPr sz="1900" kern="1200">
          <a:solidFill>
            <a:schemeClr val="tx1"/>
          </a:solidFill>
          <a:latin typeface="+mn-lt"/>
          <a:ea typeface="+mn-ea"/>
          <a:cs typeface="+mn-cs"/>
        </a:defRPr>
      </a:lvl3pPr>
      <a:lvl4pPr marL="1370070" algn="l" defTabSz="913380" rtl="0" eaLnBrk="1" latinLnBrk="0" hangingPunct="1">
        <a:defRPr sz="1900" kern="1200">
          <a:solidFill>
            <a:schemeClr val="tx1"/>
          </a:solidFill>
          <a:latin typeface="+mn-lt"/>
          <a:ea typeface="+mn-ea"/>
          <a:cs typeface="+mn-cs"/>
        </a:defRPr>
      </a:lvl4pPr>
      <a:lvl5pPr marL="1826760" algn="l" defTabSz="913380" rtl="0" eaLnBrk="1" latinLnBrk="0" hangingPunct="1">
        <a:defRPr sz="1900" kern="1200">
          <a:solidFill>
            <a:schemeClr val="tx1"/>
          </a:solidFill>
          <a:latin typeface="+mn-lt"/>
          <a:ea typeface="+mn-ea"/>
          <a:cs typeface="+mn-cs"/>
        </a:defRPr>
      </a:lvl5pPr>
      <a:lvl6pPr marL="2283478" algn="l" defTabSz="913380" rtl="0" eaLnBrk="1" latinLnBrk="0" hangingPunct="1">
        <a:defRPr sz="1900" kern="1200">
          <a:solidFill>
            <a:schemeClr val="tx1"/>
          </a:solidFill>
          <a:latin typeface="+mn-lt"/>
          <a:ea typeface="+mn-ea"/>
          <a:cs typeface="+mn-cs"/>
        </a:defRPr>
      </a:lvl6pPr>
      <a:lvl7pPr marL="2740138" algn="l" defTabSz="913380" rtl="0" eaLnBrk="1" latinLnBrk="0" hangingPunct="1">
        <a:defRPr sz="1900" kern="1200">
          <a:solidFill>
            <a:schemeClr val="tx1"/>
          </a:solidFill>
          <a:latin typeface="+mn-lt"/>
          <a:ea typeface="+mn-ea"/>
          <a:cs typeface="+mn-cs"/>
        </a:defRPr>
      </a:lvl7pPr>
      <a:lvl8pPr marL="3196800" algn="l" defTabSz="913380" rtl="0" eaLnBrk="1" latinLnBrk="0" hangingPunct="1">
        <a:defRPr sz="1900" kern="1200">
          <a:solidFill>
            <a:schemeClr val="tx1"/>
          </a:solidFill>
          <a:latin typeface="+mn-lt"/>
          <a:ea typeface="+mn-ea"/>
          <a:cs typeface="+mn-cs"/>
        </a:defRPr>
      </a:lvl8pPr>
      <a:lvl9pPr marL="3653463" algn="l" defTabSz="913380" rtl="0" eaLnBrk="1" latinLnBrk="0" hangingPunct="1">
        <a:defRPr sz="19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 name="Espace réservé du titre 26"/>
          <p:cNvSpPr>
            <a:spLocks noGrp="1"/>
          </p:cNvSpPr>
          <p:nvPr>
            <p:ph type="title"/>
          </p:nvPr>
        </p:nvSpPr>
        <p:spPr>
          <a:xfrm>
            <a:off x="838200" y="365129"/>
            <a:ext cx="10515600" cy="1325563"/>
          </a:xfrm>
          <a:prstGeom prst="rect">
            <a:avLst/>
          </a:prstGeom>
        </p:spPr>
        <p:txBody>
          <a:bodyPr vert="horz" lIns="91350" tIns="45718" rIns="91350" bIns="45718" rtlCol="0" anchor="ctr">
            <a:normAutofit/>
          </a:bodyPr>
          <a:lstStyle/>
          <a:p>
            <a:r>
              <a:rPr lang="fr-FR"/>
              <a:t>Modifiez le style du titre</a:t>
            </a:r>
          </a:p>
        </p:txBody>
      </p:sp>
      <p:sp>
        <p:nvSpPr>
          <p:cNvPr id="46" name="Espace réservé du pied de page 45"/>
          <p:cNvSpPr>
            <a:spLocks noGrp="1"/>
          </p:cNvSpPr>
          <p:nvPr>
            <p:ph type="ftr" sz="quarter" idx="3"/>
          </p:nvPr>
        </p:nvSpPr>
        <p:spPr>
          <a:xfrm>
            <a:off x="4038600" y="6357816"/>
            <a:ext cx="4114800" cy="365125"/>
          </a:xfrm>
          <a:prstGeom prst="rect">
            <a:avLst/>
          </a:prstGeom>
        </p:spPr>
        <p:txBody>
          <a:bodyPr vert="horz" lIns="91350" tIns="45718" rIns="91350" bIns="45718" rtlCol="0" anchor="ctr"/>
          <a:lstStyle>
            <a:lvl1pPr algn="ctr">
              <a:defRPr sz="1200">
                <a:solidFill>
                  <a:schemeClr val="tx1">
                    <a:tint val="75000"/>
                  </a:schemeClr>
                </a:solidFill>
              </a:defRPr>
            </a:lvl1pPr>
          </a:lstStyle>
          <a:p>
            <a:pPr defTabSz="913380"/>
            <a:endParaRPr lang="fr-FR">
              <a:solidFill>
                <a:prstClr val="black">
                  <a:tint val="75000"/>
                </a:prstClr>
              </a:solidFill>
            </a:endParaRPr>
          </a:p>
        </p:txBody>
      </p:sp>
      <p:sp>
        <p:nvSpPr>
          <p:cNvPr id="47" name="Espace réservé du numéro de diapositive 46"/>
          <p:cNvSpPr>
            <a:spLocks noGrp="1"/>
          </p:cNvSpPr>
          <p:nvPr>
            <p:ph type="sldNum" sz="quarter" idx="4"/>
          </p:nvPr>
        </p:nvSpPr>
        <p:spPr>
          <a:xfrm>
            <a:off x="8610600" y="6357816"/>
            <a:ext cx="2743200" cy="365125"/>
          </a:xfrm>
          <a:prstGeom prst="rect">
            <a:avLst/>
          </a:prstGeom>
        </p:spPr>
        <p:txBody>
          <a:bodyPr vert="horz" lIns="91350" tIns="45718" rIns="91350" bIns="45718" rtlCol="0" anchor="ctr"/>
          <a:lstStyle>
            <a:lvl1pPr algn="r">
              <a:defRPr sz="1200">
                <a:solidFill>
                  <a:schemeClr val="tx1">
                    <a:tint val="75000"/>
                  </a:schemeClr>
                </a:solidFill>
              </a:defRPr>
            </a:lvl1pPr>
          </a:lstStyle>
          <a:p>
            <a:pPr defTabSz="913380"/>
            <a:fld id="{479FFA3E-A697-4257-9582-7B749BA48D80}" type="slidenum">
              <a:rPr lang="fr-FR" smtClean="0">
                <a:solidFill>
                  <a:prstClr val="black">
                    <a:tint val="75000"/>
                  </a:prstClr>
                </a:solidFill>
              </a:rPr>
              <a:pPr defTabSz="913380"/>
              <a:t>‹N°›</a:t>
            </a:fld>
            <a:endParaRPr lang="fr-FR">
              <a:solidFill>
                <a:prstClr val="black">
                  <a:tint val="75000"/>
                </a:prstClr>
              </a:solidFill>
            </a:endParaRPr>
          </a:p>
        </p:txBody>
      </p:sp>
      <p:sp>
        <p:nvSpPr>
          <p:cNvPr id="2" name="Rectangle 1">
            <a:extLst>
              <a:ext uri="{FF2B5EF4-FFF2-40B4-BE49-F238E27FC236}">
                <a16:creationId xmlns:a16="http://schemas.microsoft.com/office/drawing/2014/main" id="{3B3FD0AE-C269-407B-C05C-0093C85D74C0}"/>
              </a:ext>
            </a:extLst>
          </p:cNvPr>
          <p:cNvSpPr/>
          <p:nvPr userDrawn="1"/>
        </p:nvSpPr>
        <p:spPr>
          <a:xfrm>
            <a:off x="-11857" y="-570897"/>
            <a:ext cx="419252" cy="398001"/>
          </a:xfrm>
          <a:prstGeom prst="rect">
            <a:avLst/>
          </a:prstGeom>
          <a:solidFill>
            <a:srgbClr val="6C00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3" name="Rectangle 2">
            <a:extLst>
              <a:ext uri="{FF2B5EF4-FFF2-40B4-BE49-F238E27FC236}">
                <a16:creationId xmlns:a16="http://schemas.microsoft.com/office/drawing/2014/main" id="{80E988FC-5410-477B-C6D9-B2D7E6F5351D}"/>
              </a:ext>
            </a:extLst>
          </p:cNvPr>
          <p:cNvSpPr/>
          <p:nvPr userDrawn="1"/>
        </p:nvSpPr>
        <p:spPr>
          <a:xfrm>
            <a:off x="447807" y="-570897"/>
            <a:ext cx="419252" cy="398001"/>
          </a:xfrm>
          <a:prstGeom prst="rect">
            <a:avLst/>
          </a:prstGeom>
          <a:solidFill>
            <a:srgbClr val="7E53D8"/>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4" name="Rectangle 3">
            <a:extLst>
              <a:ext uri="{FF2B5EF4-FFF2-40B4-BE49-F238E27FC236}">
                <a16:creationId xmlns:a16="http://schemas.microsoft.com/office/drawing/2014/main" id="{E06EFDFA-DF46-2303-8C60-CDC4B84EAA98}"/>
              </a:ext>
            </a:extLst>
          </p:cNvPr>
          <p:cNvSpPr/>
          <p:nvPr userDrawn="1"/>
        </p:nvSpPr>
        <p:spPr>
          <a:xfrm>
            <a:off x="907471" y="-570897"/>
            <a:ext cx="419252" cy="398001"/>
          </a:xfrm>
          <a:prstGeom prst="rect">
            <a:avLst/>
          </a:prstGeom>
          <a:solidFill>
            <a:srgbClr val="EE6810"/>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5" name="Rectangle 4">
            <a:extLst>
              <a:ext uri="{FF2B5EF4-FFF2-40B4-BE49-F238E27FC236}">
                <a16:creationId xmlns:a16="http://schemas.microsoft.com/office/drawing/2014/main" id="{E203F373-BC01-1220-FF96-AA581C3A61F4}"/>
              </a:ext>
            </a:extLst>
          </p:cNvPr>
          <p:cNvSpPr/>
          <p:nvPr userDrawn="1"/>
        </p:nvSpPr>
        <p:spPr>
          <a:xfrm>
            <a:off x="1826799" y="-570897"/>
            <a:ext cx="419252" cy="398001"/>
          </a:xfrm>
          <a:prstGeom prst="rect">
            <a:avLst/>
          </a:prstGeom>
          <a:solidFill>
            <a:srgbClr val="0056A4"/>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6" name="Rectangle 5">
            <a:extLst>
              <a:ext uri="{FF2B5EF4-FFF2-40B4-BE49-F238E27FC236}">
                <a16:creationId xmlns:a16="http://schemas.microsoft.com/office/drawing/2014/main" id="{23DFC414-AE85-90A5-5A0D-8134D742C720}"/>
              </a:ext>
            </a:extLst>
          </p:cNvPr>
          <p:cNvSpPr/>
          <p:nvPr userDrawn="1"/>
        </p:nvSpPr>
        <p:spPr>
          <a:xfrm>
            <a:off x="2286463" y="-570897"/>
            <a:ext cx="419252" cy="398001"/>
          </a:xfrm>
          <a:prstGeom prst="rect">
            <a:avLst/>
          </a:prstGeom>
          <a:solidFill>
            <a:srgbClr val="339A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7" name="Rectangle 6">
            <a:extLst>
              <a:ext uri="{FF2B5EF4-FFF2-40B4-BE49-F238E27FC236}">
                <a16:creationId xmlns:a16="http://schemas.microsoft.com/office/drawing/2014/main" id="{730BEC68-6E55-F770-8244-E38EFA87FDE2}"/>
              </a:ext>
            </a:extLst>
          </p:cNvPr>
          <p:cNvSpPr/>
          <p:nvPr userDrawn="1"/>
        </p:nvSpPr>
        <p:spPr>
          <a:xfrm>
            <a:off x="3205795" y="-570897"/>
            <a:ext cx="419252" cy="398001"/>
          </a:xfrm>
          <a:prstGeom prst="rect">
            <a:avLst/>
          </a:prstGeom>
          <a:solidFill>
            <a:srgbClr val="CCCC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8" name="Rectangle 7">
            <a:extLst>
              <a:ext uri="{FF2B5EF4-FFF2-40B4-BE49-F238E27FC236}">
                <a16:creationId xmlns:a16="http://schemas.microsoft.com/office/drawing/2014/main" id="{A66BE6A4-0F82-735C-FC7C-B58FFEE5D8C2}"/>
              </a:ext>
            </a:extLst>
          </p:cNvPr>
          <p:cNvSpPr/>
          <p:nvPr userDrawn="1"/>
        </p:nvSpPr>
        <p:spPr>
          <a:xfrm>
            <a:off x="1367135" y="-570897"/>
            <a:ext cx="419252" cy="398001"/>
          </a:xfrm>
          <a:prstGeom prst="rect">
            <a:avLst/>
          </a:prstGeom>
          <a:solidFill>
            <a:srgbClr val="F4C436"/>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9" name="Rectangle 8">
            <a:extLst>
              <a:ext uri="{FF2B5EF4-FFF2-40B4-BE49-F238E27FC236}">
                <a16:creationId xmlns:a16="http://schemas.microsoft.com/office/drawing/2014/main" id="{28C328E3-CCAB-1F63-4208-FF6F480DFFD9}"/>
              </a:ext>
            </a:extLst>
          </p:cNvPr>
          <p:cNvSpPr/>
          <p:nvPr userDrawn="1"/>
        </p:nvSpPr>
        <p:spPr>
          <a:xfrm>
            <a:off x="2746127" y="-570897"/>
            <a:ext cx="419252" cy="398001"/>
          </a:xfrm>
          <a:prstGeom prst="rect">
            <a:avLst/>
          </a:prstGeom>
          <a:solidFill>
            <a:srgbClr val="6699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Tree>
    <p:extLst>
      <p:ext uri="{BB962C8B-B14F-4D97-AF65-F5344CB8AC3E}">
        <p14:creationId xmlns:p14="http://schemas.microsoft.com/office/powerpoint/2010/main" val="3583471451"/>
      </p:ext>
    </p:extLst>
  </p:cSld>
  <p:clrMap bg1="lt1" tx1="dk1" bg2="lt2" tx2="dk2" accent1="accent1" accent2="accent2" accent3="accent3" accent4="accent4" accent5="accent5" accent6="accent6" hlink="hlink" folHlink="folHlink"/>
  <p:sldLayoutIdLst>
    <p:sldLayoutId id="2147484017" r:id="rId1"/>
  </p:sldLayoutIdLst>
  <p:hf sldNum="0" hdr="0" ftr="0" dt="0"/>
  <p:txStyles>
    <p:titleStyle>
      <a:lvl1pPr algn="l" defTabSz="913380" rtl="0" eaLnBrk="1" latinLnBrk="0" hangingPunct="1">
        <a:lnSpc>
          <a:spcPct val="90000"/>
        </a:lnSpc>
        <a:spcBef>
          <a:spcPct val="0"/>
        </a:spcBef>
        <a:buNone/>
        <a:defRPr sz="4000" b="1" kern="1200">
          <a:ln>
            <a:noFill/>
          </a:ln>
          <a:solidFill>
            <a:srgbClr val="622F72"/>
          </a:solidFill>
          <a:latin typeface="Calibri (En-têtes)"/>
          <a:ea typeface="+mj-ea"/>
          <a:cs typeface="+mj-cs"/>
        </a:defRPr>
      </a:lvl1pPr>
    </p:titleStyle>
    <p:bodyStyle>
      <a:lvl1pPr marL="228360" indent="-228360" algn="l" defTabSz="91338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078" indent="-228360" algn="l" defTabSz="913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738" indent="-228360" algn="l" defTabSz="913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40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063"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178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847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16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1878"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380" rtl="0" eaLnBrk="1" latinLnBrk="0" hangingPunct="1">
        <a:defRPr sz="1900" kern="1200">
          <a:solidFill>
            <a:schemeClr val="tx1"/>
          </a:solidFill>
          <a:latin typeface="+mn-lt"/>
          <a:ea typeface="+mn-ea"/>
          <a:cs typeface="+mn-cs"/>
        </a:defRPr>
      </a:lvl1pPr>
      <a:lvl2pPr marL="456663" algn="l" defTabSz="913380" rtl="0" eaLnBrk="1" latinLnBrk="0" hangingPunct="1">
        <a:defRPr sz="1900" kern="1200">
          <a:solidFill>
            <a:schemeClr val="tx1"/>
          </a:solidFill>
          <a:latin typeface="+mn-lt"/>
          <a:ea typeface="+mn-ea"/>
          <a:cs typeface="+mn-cs"/>
        </a:defRPr>
      </a:lvl2pPr>
      <a:lvl3pPr marL="913380" algn="l" defTabSz="913380" rtl="0" eaLnBrk="1" latinLnBrk="0" hangingPunct="1">
        <a:defRPr sz="1900" kern="1200">
          <a:solidFill>
            <a:schemeClr val="tx1"/>
          </a:solidFill>
          <a:latin typeface="+mn-lt"/>
          <a:ea typeface="+mn-ea"/>
          <a:cs typeface="+mn-cs"/>
        </a:defRPr>
      </a:lvl3pPr>
      <a:lvl4pPr marL="1370070" algn="l" defTabSz="913380" rtl="0" eaLnBrk="1" latinLnBrk="0" hangingPunct="1">
        <a:defRPr sz="1900" kern="1200">
          <a:solidFill>
            <a:schemeClr val="tx1"/>
          </a:solidFill>
          <a:latin typeface="+mn-lt"/>
          <a:ea typeface="+mn-ea"/>
          <a:cs typeface="+mn-cs"/>
        </a:defRPr>
      </a:lvl4pPr>
      <a:lvl5pPr marL="1826760" algn="l" defTabSz="913380" rtl="0" eaLnBrk="1" latinLnBrk="0" hangingPunct="1">
        <a:defRPr sz="1900" kern="1200">
          <a:solidFill>
            <a:schemeClr val="tx1"/>
          </a:solidFill>
          <a:latin typeface="+mn-lt"/>
          <a:ea typeface="+mn-ea"/>
          <a:cs typeface="+mn-cs"/>
        </a:defRPr>
      </a:lvl5pPr>
      <a:lvl6pPr marL="2283478" algn="l" defTabSz="913380" rtl="0" eaLnBrk="1" latinLnBrk="0" hangingPunct="1">
        <a:defRPr sz="1900" kern="1200">
          <a:solidFill>
            <a:schemeClr val="tx1"/>
          </a:solidFill>
          <a:latin typeface="+mn-lt"/>
          <a:ea typeface="+mn-ea"/>
          <a:cs typeface="+mn-cs"/>
        </a:defRPr>
      </a:lvl6pPr>
      <a:lvl7pPr marL="2740138" algn="l" defTabSz="913380" rtl="0" eaLnBrk="1" latinLnBrk="0" hangingPunct="1">
        <a:defRPr sz="1900" kern="1200">
          <a:solidFill>
            <a:schemeClr val="tx1"/>
          </a:solidFill>
          <a:latin typeface="+mn-lt"/>
          <a:ea typeface="+mn-ea"/>
          <a:cs typeface="+mn-cs"/>
        </a:defRPr>
      </a:lvl7pPr>
      <a:lvl8pPr marL="3196800" algn="l" defTabSz="913380" rtl="0" eaLnBrk="1" latinLnBrk="0" hangingPunct="1">
        <a:defRPr sz="1900" kern="1200">
          <a:solidFill>
            <a:schemeClr val="tx1"/>
          </a:solidFill>
          <a:latin typeface="+mn-lt"/>
          <a:ea typeface="+mn-ea"/>
          <a:cs typeface="+mn-cs"/>
        </a:defRPr>
      </a:lvl8pPr>
      <a:lvl9pPr marL="3653463" algn="l" defTabSz="913380" rtl="0" eaLnBrk="1" latinLnBrk="0" hangingPunct="1">
        <a:defRPr sz="19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 name="Espace réservé du titre 26"/>
          <p:cNvSpPr>
            <a:spLocks noGrp="1"/>
          </p:cNvSpPr>
          <p:nvPr>
            <p:ph type="title"/>
          </p:nvPr>
        </p:nvSpPr>
        <p:spPr>
          <a:xfrm>
            <a:off x="838200" y="365129"/>
            <a:ext cx="10515600" cy="1325563"/>
          </a:xfrm>
          <a:prstGeom prst="rect">
            <a:avLst/>
          </a:prstGeom>
        </p:spPr>
        <p:txBody>
          <a:bodyPr vert="horz" lIns="91350" tIns="45718" rIns="91350" bIns="45718" rtlCol="0" anchor="ctr">
            <a:normAutofit/>
          </a:bodyPr>
          <a:lstStyle/>
          <a:p>
            <a:r>
              <a:rPr lang="fr-FR"/>
              <a:t>Modifiez le style du titre</a:t>
            </a:r>
          </a:p>
        </p:txBody>
      </p:sp>
      <p:sp>
        <p:nvSpPr>
          <p:cNvPr id="46" name="Espace réservé du pied de page 45"/>
          <p:cNvSpPr>
            <a:spLocks noGrp="1"/>
          </p:cNvSpPr>
          <p:nvPr>
            <p:ph type="ftr" sz="quarter" idx="3"/>
          </p:nvPr>
        </p:nvSpPr>
        <p:spPr>
          <a:xfrm>
            <a:off x="4038600" y="6357816"/>
            <a:ext cx="4114800" cy="365125"/>
          </a:xfrm>
          <a:prstGeom prst="rect">
            <a:avLst/>
          </a:prstGeom>
        </p:spPr>
        <p:txBody>
          <a:bodyPr vert="horz" lIns="91350" tIns="45718" rIns="91350" bIns="45718" rtlCol="0" anchor="ctr"/>
          <a:lstStyle>
            <a:lvl1pPr algn="ctr">
              <a:defRPr sz="1200">
                <a:solidFill>
                  <a:schemeClr val="tx1">
                    <a:tint val="75000"/>
                  </a:schemeClr>
                </a:solidFill>
              </a:defRPr>
            </a:lvl1pPr>
          </a:lstStyle>
          <a:p>
            <a:pPr defTabSz="913380"/>
            <a:endParaRPr lang="fr-FR">
              <a:solidFill>
                <a:prstClr val="black">
                  <a:tint val="75000"/>
                </a:prstClr>
              </a:solidFill>
            </a:endParaRPr>
          </a:p>
        </p:txBody>
      </p:sp>
      <p:sp>
        <p:nvSpPr>
          <p:cNvPr id="47" name="Espace réservé du numéro de diapositive 46"/>
          <p:cNvSpPr>
            <a:spLocks noGrp="1"/>
          </p:cNvSpPr>
          <p:nvPr>
            <p:ph type="sldNum" sz="quarter" idx="4"/>
          </p:nvPr>
        </p:nvSpPr>
        <p:spPr>
          <a:xfrm>
            <a:off x="8610600" y="6357816"/>
            <a:ext cx="2743200" cy="365125"/>
          </a:xfrm>
          <a:prstGeom prst="rect">
            <a:avLst/>
          </a:prstGeom>
        </p:spPr>
        <p:txBody>
          <a:bodyPr vert="horz" lIns="91350" tIns="45718" rIns="91350" bIns="45718" rtlCol="0" anchor="ctr"/>
          <a:lstStyle>
            <a:lvl1pPr algn="r">
              <a:defRPr sz="1200">
                <a:solidFill>
                  <a:schemeClr val="tx1">
                    <a:tint val="75000"/>
                  </a:schemeClr>
                </a:solidFill>
              </a:defRPr>
            </a:lvl1pPr>
          </a:lstStyle>
          <a:p>
            <a:pPr defTabSz="913380"/>
            <a:fld id="{479FFA3E-A697-4257-9582-7B749BA48D80}" type="slidenum">
              <a:rPr lang="fr-FR" smtClean="0">
                <a:solidFill>
                  <a:prstClr val="black">
                    <a:tint val="75000"/>
                  </a:prstClr>
                </a:solidFill>
              </a:rPr>
              <a:pPr defTabSz="913380"/>
              <a:t>‹N°›</a:t>
            </a:fld>
            <a:endParaRPr lang="fr-FR">
              <a:solidFill>
                <a:prstClr val="black">
                  <a:tint val="75000"/>
                </a:prstClr>
              </a:solidFill>
            </a:endParaRPr>
          </a:p>
        </p:txBody>
      </p:sp>
      <p:sp>
        <p:nvSpPr>
          <p:cNvPr id="2" name="Rectangle 1">
            <a:extLst>
              <a:ext uri="{FF2B5EF4-FFF2-40B4-BE49-F238E27FC236}">
                <a16:creationId xmlns:a16="http://schemas.microsoft.com/office/drawing/2014/main" id="{3B3FD0AE-C269-407B-C05C-0093C85D74C0}"/>
              </a:ext>
            </a:extLst>
          </p:cNvPr>
          <p:cNvSpPr/>
          <p:nvPr userDrawn="1"/>
        </p:nvSpPr>
        <p:spPr>
          <a:xfrm>
            <a:off x="-11857" y="-570897"/>
            <a:ext cx="419252" cy="398001"/>
          </a:xfrm>
          <a:prstGeom prst="rect">
            <a:avLst/>
          </a:prstGeom>
          <a:solidFill>
            <a:srgbClr val="6C00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3" name="Rectangle 2">
            <a:extLst>
              <a:ext uri="{FF2B5EF4-FFF2-40B4-BE49-F238E27FC236}">
                <a16:creationId xmlns:a16="http://schemas.microsoft.com/office/drawing/2014/main" id="{80E988FC-5410-477B-C6D9-B2D7E6F5351D}"/>
              </a:ext>
            </a:extLst>
          </p:cNvPr>
          <p:cNvSpPr/>
          <p:nvPr userDrawn="1"/>
        </p:nvSpPr>
        <p:spPr>
          <a:xfrm>
            <a:off x="447807" y="-570897"/>
            <a:ext cx="419252" cy="398001"/>
          </a:xfrm>
          <a:prstGeom prst="rect">
            <a:avLst/>
          </a:prstGeom>
          <a:solidFill>
            <a:srgbClr val="7E53D8"/>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4" name="Rectangle 3">
            <a:extLst>
              <a:ext uri="{FF2B5EF4-FFF2-40B4-BE49-F238E27FC236}">
                <a16:creationId xmlns:a16="http://schemas.microsoft.com/office/drawing/2014/main" id="{E06EFDFA-DF46-2303-8C60-CDC4B84EAA98}"/>
              </a:ext>
            </a:extLst>
          </p:cNvPr>
          <p:cNvSpPr/>
          <p:nvPr userDrawn="1"/>
        </p:nvSpPr>
        <p:spPr>
          <a:xfrm>
            <a:off x="907471" y="-570897"/>
            <a:ext cx="419252" cy="398001"/>
          </a:xfrm>
          <a:prstGeom prst="rect">
            <a:avLst/>
          </a:prstGeom>
          <a:solidFill>
            <a:srgbClr val="EE6810"/>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5" name="Rectangle 4">
            <a:extLst>
              <a:ext uri="{FF2B5EF4-FFF2-40B4-BE49-F238E27FC236}">
                <a16:creationId xmlns:a16="http://schemas.microsoft.com/office/drawing/2014/main" id="{E203F373-BC01-1220-FF96-AA581C3A61F4}"/>
              </a:ext>
            </a:extLst>
          </p:cNvPr>
          <p:cNvSpPr/>
          <p:nvPr userDrawn="1"/>
        </p:nvSpPr>
        <p:spPr>
          <a:xfrm>
            <a:off x="1826799" y="-570897"/>
            <a:ext cx="419252" cy="398001"/>
          </a:xfrm>
          <a:prstGeom prst="rect">
            <a:avLst/>
          </a:prstGeom>
          <a:solidFill>
            <a:srgbClr val="0056A4"/>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6" name="Rectangle 5">
            <a:extLst>
              <a:ext uri="{FF2B5EF4-FFF2-40B4-BE49-F238E27FC236}">
                <a16:creationId xmlns:a16="http://schemas.microsoft.com/office/drawing/2014/main" id="{23DFC414-AE85-90A5-5A0D-8134D742C720}"/>
              </a:ext>
            </a:extLst>
          </p:cNvPr>
          <p:cNvSpPr/>
          <p:nvPr userDrawn="1"/>
        </p:nvSpPr>
        <p:spPr>
          <a:xfrm>
            <a:off x="2286463" y="-570897"/>
            <a:ext cx="419252" cy="398001"/>
          </a:xfrm>
          <a:prstGeom prst="rect">
            <a:avLst/>
          </a:prstGeom>
          <a:solidFill>
            <a:srgbClr val="339A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7" name="Rectangle 6">
            <a:extLst>
              <a:ext uri="{FF2B5EF4-FFF2-40B4-BE49-F238E27FC236}">
                <a16:creationId xmlns:a16="http://schemas.microsoft.com/office/drawing/2014/main" id="{730BEC68-6E55-F770-8244-E38EFA87FDE2}"/>
              </a:ext>
            </a:extLst>
          </p:cNvPr>
          <p:cNvSpPr/>
          <p:nvPr userDrawn="1"/>
        </p:nvSpPr>
        <p:spPr>
          <a:xfrm>
            <a:off x="3205795" y="-570897"/>
            <a:ext cx="419252" cy="398001"/>
          </a:xfrm>
          <a:prstGeom prst="rect">
            <a:avLst/>
          </a:prstGeom>
          <a:solidFill>
            <a:srgbClr val="CCCC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8" name="Rectangle 7">
            <a:extLst>
              <a:ext uri="{FF2B5EF4-FFF2-40B4-BE49-F238E27FC236}">
                <a16:creationId xmlns:a16="http://schemas.microsoft.com/office/drawing/2014/main" id="{A66BE6A4-0F82-735C-FC7C-B58FFEE5D8C2}"/>
              </a:ext>
            </a:extLst>
          </p:cNvPr>
          <p:cNvSpPr/>
          <p:nvPr userDrawn="1"/>
        </p:nvSpPr>
        <p:spPr>
          <a:xfrm>
            <a:off x="1367135" y="-570897"/>
            <a:ext cx="419252" cy="398001"/>
          </a:xfrm>
          <a:prstGeom prst="rect">
            <a:avLst/>
          </a:prstGeom>
          <a:solidFill>
            <a:srgbClr val="F4C436"/>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9" name="Rectangle 8">
            <a:extLst>
              <a:ext uri="{FF2B5EF4-FFF2-40B4-BE49-F238E27FC236}">
                <a16:creationId xmlns:a16="http://schemas.microsoft.com/office/drawing/2014/main" id="{28C328E3-CCAB-1F63-4208-FF6F480DFFD9}"/>
              </a:ext>
            </a:extLst>
          </p:cNvPr>
          <p:cNvSpPr/>
          <p:nvPr userDrawn="1"/>
        </p:nvSpPr>
        <p:spPr>
          <a:xfrm>
            <a:off x="2746127" y="-570897"/>
            <a:ext cx="419252" cy="398001"/>
          </a:xfrm>
          <a:prstGeom prst="rect">
            <a:avLst/>
          </a:prstGeom>
          <a:solidFill>
            <a:srgbClr val="6699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Tree>
    <p:extLst>
      <p:ext uri="{BB962C8B-B14F-4D97-AF65-F5344CB8AC3E}">
        <p14:creationId xmlns:p14="http://schemas.microsoft.com/office/powerpoint/2010/main" val="3583471451"/>
      </p:ext>
    </p:extLst>
  </p:cSld>
  <p:clrMap bg1="lt1" tx1="dk1" bg2="lt2" tx2="dk2" accent1="accent1" accent2="accent2" accent3="accent3" accent4="accent4" accent5="accent5" accent6="accent6" hlink="hlink" folHlink="folHlink"/>
  <p:sldLayoutIdLst>
    <p:sldLayoutId id="2147484019" r:id="rId1"/>
  </p:sldLayoutIdLst>
  <p:hf sldNum="0" hdr="0" ftr="0" dt="0"/>
  <p:txStyles>
    <p:titleStyle>
      <a:lvl1pPr algn="l" defTabSz="913380" rtl="0" eaLnBrk="1" latinLnBrk="0" hangingPunct="1">
        <a:lnSpc>
          <a:spcPct val="90000"/>
        </a:lnSpc>
        <a:spcBef>
          <a:spcPct val="0"/>
        </a:spcBef>
        <a:buNone/>
        <a:defRPr sz="4000" b="1" kern="1200">
          <a:ln>
            <a:noFill/>
          </a:ln>
          <a:solidFill>
            <a:srgbClr val="622F72"/>
          </a:solidFill>
          <a:latin typeface="Calibri (En-têtes)"/>
          <a:ea typeface="+mj-ea"/>
          <a:cs typeface="+mj-cs"/>
        </a:defRPr>
      </a:lvl1pPr>
    </p:titleStyle>
    <p:bodyStyle>
      <a:lvl1pPr marL="228360" indent="-228360" algn="l" defTabSz="91338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078" indent="-228360" algn="l" defTabSz="913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738" indent="-228360" algn="l" defTabSz="913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40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063"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178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847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16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1878"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380" rtl="0" eaLnBrk="1" latinLnBrk="0" hangingPunct="1">
        <a:defRPr sz="1900" kern="1200">
          <a:solidFill>
            <a:schemeClr val="tx1"/>
          </a:solidFill>
          <a:latin typeface="+mn-lt"/>
          <a:ea typeface="+mn-ea"/>
          <a:cs typeface="+mn-cs"/>
        </a:defRPr>
      </a:lvl1pPr>
      <a:lvl2pPr marL="456663" algn="l" defTabSz="913380" rtl="0" eaLnBrk="1" latinLnBrk="0" hangingPunct="1">
        <a:defRPr sz="1900" kern="1200">
          <a:solidFill>
            <a:schemeClr val="tx1"/>
          </a:solidFill>
          <a:latin typeface="+mn-lt"/>
          <a:ea typeface="+mn-ea"/>
          <a:cs typeface="+mn-cs"/>
        </a:defRPr>
      </a:lvl2pPr>
      <a:lvl3pPr marL="913380" algn="l" defTabSz="913380" rtl="0" eaLnBrk="1" latinLnBrk="0" hangingPunct="1">
        <a:defRPr sz="1900" kern="1200">
          <a:solidFill>
            <a:schemeClr val="tx1"/>
          </a:solidFill>
          <a:latin typeface="+mn-lt"/>
          <a:ea typeface="+mn-ea"/>
          <a:cs typeface="+mn-cs"/>
        </a:defRPr>
      </a:lvl3pPr>
      <a:lvl4pPr marL="1370070" algn="l" defTabSz="913380" rtl="0" eaLnBrk="1" latinLnBrk="0" hangingPunct="1">
        <a:defRPr sz="1900" kern="1200">
          <a:solidFill>
            <a:schemeClr val="tx1"/>
          </a:solidFill>
          <a:latin typeface="+mn-lt"/>
          <a:ea typeface="+mn-ea"/>
          <a:cs typeface="+mn-cs"/>
        </a:defRPr>
      </a:lvl4pPr>
      <a:lvl5pPr marL="1826760" algn="l" defTabSz="913380" rtl="0" eaLnBrk="1" latinLnBrk="0" hangingPunct="1">
        <a:defRPr sz="1900" kern="1200">
          <a:solidFill>
            <a:schemeClr val="tx1"/>
          </a:solidFill>
          <a:latin typeface="+mn-lt"/>
          <a:ea typeface="+mn-ea"/>
          <a:cs typeface="+mn-cs"/>
        </a:defRPr>
      </a:lvl5pPr>
      <a:lvl6pPr marL="2283478" algn="l" defTabSz="913380" rtl="0" eaLnBrk="1" latinLnBrk="0" hangingPunct="1">
        <a:defRPr sz="1900" kern="1200">
          <a:solidFill>
            <a:schemeClr val="tx1"/>
          </a:solidFill>
          <a:latin typeface="+mn-lt"/>
          <a:ea typeface="+mn-ea"/>
          <a:cs typeface="+mn-cs"/>
        </a:defRPr>
      </a:lvl6pPr>
      <a:lvl7pPr marL="2740138" algn="l" defTabSz="913380" rtl="0" eaLnBrk="1" latinLnBrk="0" hangingPunct="1">
        <a:defRPr sz="1900" kern="1200">
          <a:solidFill>
            <a:schemeClr val="tx1"/>
          </a:solidFill>
          <a:latin typeface="+mn-lt"/>
          <a:ea typeface="+mn-ea"/>
          <a:cs typeface="+mn-cs"/>
        </a:defRPr>
      </a:lvl7pPr>
      <a:lvl8pPr marL="3196800" algn="l" defTabSz="913380" rtl="0" eaLnBrk="1" latinLnBrk="0" hangingPunct="1">
        <a:defRPr sz="1900" kern="1200">
          <a:solidFill>
            <a:schemeClr val="tx1"/>
          </a:solidFill>
          <a:latin typeface="+mn-lt"/>
          <a:ea typeface="+mn-ea"/>
          <a:cs typeface="+mn-cs"/>
        </a:defRPr>
      </a:lvl8pPr>
      <a:lvl9pPr marL="3653463" algn="l" defTabSz="913380" rtl="0" eaLnBrk="1" latinLnBrk="0" hangingPunct="1">
        <a:defRPr sz="19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 name="Espace réservé du titre 26"/>
          <p:cNvSpPr>
            <a:spLocks noGrp="1"/>
          </p:cNvSpPr>
          <p:nvPr>
            <p:ph type="title"/>
          </p:nvPr>
        </p:nvSpPr>
        <p:spPr>
          <a:xfrm>
            <a:off x="838200" y="365129"/>
            <a:ext cx="10515600" cy="1325563"/>
          </a:xfrm>
          <a:prstGeom prst="rect">
            <a:avLst/>
          </a:prstGeom>
        </p:spPr>
        <p:txBody>
          <a:bodyPr vert="horz" lIns="91350" tIns="45718" rIns="91350" bIns="45718" rtlCol="0" anchor="ctr">
            <a:normAutofit/>
          </a:bodyPr>
          <a:lstStyle/>
          <a:p>
            <a:r>
              <a:rPr lang="fr-FR"/>
              <a:t>Modifiez le style du titre</a:t>
            </a:r>
          </a:p>
        </p:txBody>
      </p:sp>
      <p:sp>
        <p:nvSpPr>
          <p:cNvPr id="46" name="Espace réservé du pied de page 45"/>
          <p:cNvSpPr>
            <a:spLocks noGrp="1"/>
          </p:cNvSpPr>
          <p:nvPr>
            <p:ph type="ftr" sz="quarter" idx="3"/>
          </p:nvPr>
        </p:nvSpPr>
        <p:spPr>
          <a:xfrm>
            <a:off x="4038600" y="6357816"/>
            <a:ext cx="4114800" cy="365125"/>
          </a:xfrm>
          <a:prstGeom prst="rect">
            <a:avLst/>
          </a:prstGeom>
        </p:spPr>
        <p:txBody>
          <a:bodyPr vert="horz" lIns="91350" tIns="45718" rIns="91350" bIns="45718" rtlCol="0" anchor="ctr"/>
          <a:lstStyle>
            <a:lvl1pPr algn="ctr">
              <a:defRPr sz="1200">
                <a:solidFill>
                  <a:schemeClr val="tx1">
                    <a:tint val="75000"/>
                  </a:schemeClr>
                </a:solidFill>
              </a:defRPr>
            </a:lvl1pPr>
          </a:lstStyle>
          <a:p>
            <a:pPr defTabSz="913380"/>
            <a:endParaRPr lang="fr-FR">
              <a:solidFill>
                <a:prstClr val="black">
                  <a:tint val="75000"/>
                </a:prstClr>
              </a:solidFill>
            </a:endParaRPr>
          </a:p>
        </p:txBody>
      </p:sp>
      <p:sp>
        <p:nvSpPr>
          <p:cNvPr id="47" name="Espace réservé du numéro de diapositive 46"/>
          <p:cNvSpPr>
            <a:spLocks noGrp="1"/>
          </p:cNvSpPr>
          <p:nvPr>
            <p:ph type="sldNum" sz="quarter" idx="4"/>
          </p:nvPr>
        </p:nvSpPr>
        <p:spPr>
          <a:xfrm>
            <a:off x="8610600" y="6357816"/>
            <a:ext cx="2743200" cy="365125"/>
          </a:xfrm>
          <a:prstGeom prst="rect">
            <a:avLst/>
          </a:prstGeom>
        </p:spPr>
        <p:txBody>
          <a:bodyPr vert="horz" lIns="91350" tIns="45718" rIns="91350" bIns="45718" rtlCol="0" anchor="ctr"/>
          <a:lstStyle>
            <a:lvl1pPr algn="r">
              <a:defRPr sz="1200">
                <a:solidFill>
                  <a:schemeClr val="tx1">
                    <a:tint val="75000"/>
                  </a:schemeClr>
                </a:solidFill>
              </a:defRPr>
            </a:lvl1pPr>
          </a:lstStyle>
          <a:p>
            <a:pPr defTabSz="913380"/>
            <a:fld id="{479FFA3E-A697-4257-9582-7B749BA48D80}" type="slidenum">
              <a:rPr lang="fr-FR" smtClean="0">
                <a:solidFill>
                  <a:prstClr val="black">
                    <a:tint val="75000"/>
                  </a:prstClr>
                </a:solidFill>
              </a:rPr>
              <a:pPr defTabSz="913380"/>
              <a:t>‹N°›</a:t>
            </a:fld>
            <a:endParaRPr lang="fr-FR">
              <a:solidFill>
                <a:prstClr val="black">
                  <a:tint val="75000"/>
                </a:prstClr>
              </a:solidFill>
            </a:endParaRPr>
          </a:p>
        </p:txBody>
      </p:sp>
      <p:sp>
        <p:nvSpPr>
          <p:cNvPr id="2" name="Rectangle 1">
            <a:extLst>
              <a:ext uri="{FF2B5EF4-FFF2-40B4-BE49-F238E27FC236}">
                <a16:creationId xmlns:a16="http://schemas.microsoft.com/office/drawing/2014/main" id="{3B3FD0AE-C269-407B-C05C-0093C85D74C0}"/>
              </a:ext>
            </a:extLst>
          </p:cNvPr>
          <p:cNvSpPr/>
          <p:nvPr userDrawn="1"/>
        </p:nvSpPr>
        <p:spPr>
          <a:xfrm>
            <a:off x="-11857" y="-570897"/>
            <a:ext cx="419252" cy="398001"/>
          </a:xfrm>
          <a:prstGeom prst="rect">
            <a:avLst/>
          </a:prstGeom>
          <a:solidFill>
            <a:srgbClr val="6C00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3" name="Rectangle 2">
            <a:extLst>
              <a:ext uri="{FF2B5EF4-FFF2-40B4-BE49-F238E27FC236}">
                <a16:creationId xmlns:a16="http://schemas.microsoft.com/office/drawing/2014/main" id="{80E988FC-5410-477B-C6D9-B2D7E6F5351D}"/>
              </a:ext>
            </a:extLst>
          </p:cNvPr>
          <p:cNvSpPr/>
          <p:nvPr userDrawn="1"/>
        </p:nvSpPr>
        <p:spPr>
          <a:xfrm>
            <a:off x="447807" y="-570897"/>
            <a:ext cx="419252" cy="398001"/>
          </a:xfrm>
          <a:prstGeom prst="rect">
            <a:avLst/>
          </a:prstGeom>
          <a:solidFill>
            <a:srgbClr val="7E53D8"/>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4" name="Rectangle 3">
            <a:extLst>
              <a:ext uri="{FF2B5EF4-FFF2-40B4-BE49-F238E27FC236}">
                <a16:creationId xmlns:a16="http://schemas.microsoft.com/office/drawing/2014/main" id="{E06EFDFA-DF46-2303-8C60-CDC4B84EAA98}"/>
              </a:ext>
            </a:extLst>
          </p:cNvPr>
          <p:cNvSpPr/>
          <p:nvPr userDrawn="1"/>
        </p:nvSpPr>
        <p:spPr>
          <a:xfrm>
            <a:off x="907471" y="-570897"/>
            <a:ext cx="419252" cy="398001"/>
          </a:xfrm>
          <a:prstGeom prst="rect">
            <a:avLst/>
          </a:prstGeom>
          <a:solidFill>
            <a:srgbClr val="EE6810"/>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5" name="Rectangle 4">
            <a:extLst>
              <a:ext uri="{FF2B5EF4-FFF2-40B4-BE49-F238E27FC236}">
                <a16:creationId xmlns:a16="http://schemas.microsoft.com/office/drawing/2014/main" id="{E203F373-BC01-1220-FF96-AA581C3A61F4}"/>
              </a:ext>
            </a:extLst>
          </p:cNvPr>
          <p:cNvSpPr/>
          <p:nvPr userDrawn="1"/>
        </p:nvSpPr>
        <p:spPr>
          <a:xfrm>
            <a:off x="1826799" y="-570897"/>
            <a:ext cx="419252" cy="398001"/>
          </a:xfrm>
          <a:prstGeom prst="rect">
            <a:avLst/>
          </a:prstGeom>
          <a:solidFill>
            <a:srgbClr val="0056A4"/>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6" name="Rectangle 5">
            <a:extLst>
              <a:ext uri="{FF2B5EF4-FFF2-40B4-BE49-F238E27FC236}">
                <a16:creationId xmlns:a16="http://schemas.microsoft.com/office/drawing/2014/main" id="{23DFC414-AE85-90A5-5A0D-8134D742C720}"/>
              </a:ext>
            </a:extLst>
          </p:cNvPr>
          <p:cNvSpPr/>
          <p:nvPr userDrawn="1"/>
        </p:nvSpPr>
        <p:spPr>
          <a:xfrm>
            <a:off x="2286463" y="-570897"/>
            <a:ext cx="419252" cy="398001"/>
          </a:xfrm>
          <a:prstGeom prst="rect">
            <a:avLst/>
          </a:prstGeom>
          <a:solidFill>
            <a:srgbClr val="339A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7" name="Rectangle 6">
            <a:extLst>
              <a:ext uri="{FF2B5EF4-FFF2-40B4-BE49-F238E27FC236}">
                <a16:creationId xmlns:a16="http://schemas.microsoft.com/office/drawing/2014/main" id="{730BEC68-6E55-F770-8244-E38EFA87FDE2}"/>
              </a:ext>
            </a:extLst>
          </p:cNvPr>
          <p:cNvSpPr/>
          <p:nvPr userDrawn="1"/>
        </p:nvSpPr>
        <p:spPr>
          <a:xfrm>
            <a:off x="3205795" y="-570897"/>
            <a:ext cx="419252" cy="398001"/>
          </a:xfrm>
          <a:prstGeom prst="rect">
            <a:avLst/>
          </a:prstGeom>
          <a:solidFill>
            <a:srgbClr val="CCCC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8" name="Rectangle 7">
            <a:extLst>
              <a:ext uri="{FF2B5EF4-FFF2-40B4-BE49-F238E27FC236}">
                <a16:creationId xmlns:a16="http://schemas.microsoft.com/office/drawing/2014/main" id="{A66BE6A4-0F82-735C-FC7C-B58FFEE5D8C2}"/>
              </a:ext>
            </a:extLst>
          </p:cNvPr>
          <p:cNvSpPr/>
          <p:nvPr userDrawn="1"/>
        </p:nvSpPr>
        <p:spPr>
          <a:xfrm>
            <a:off x="1367135" y="-570897"/>
            <a:ext cx="419252" cy="398001"/>
          </a:xfrm>
          <a:prstGeom prst="rect">
            <a:avLst/>
          </a:prstGeom>
          <a:solidFill>
            <a:srgbClr val="F4C436"/>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9" name="Rectangle 8">
            <a:extLst>
              <a:ext uri="{FF2B5EF4-FFF2-40B4-BE49-F238E27FC236}">
                <a16:creationId xmlns:a16="http://schemas.microsoft.com/office/drawing/2014/main" id="{28C328E3-CCAB-1F63-4208-FF6F480DFFD9}"/>
              </a:ext>
            </a:extLst>
          </p:cNvPr>
          <p:cNvSpPr/>
          <p:nvPr userDrawn="1"/>
        </p:nvSpPr>
        <p:spPr>
          <a:xfrm>
            <a:off x="2746127" y="-570897"/>
            <a:ext cx="419252" cy="398001"/>
          </a:xfrm>
          <a:prstGeom prst="rect">
            <a:avLst/>
          </a:prstGeom>
          <a:solidFill>
            <a:srgbClr val="6699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Tree>
    <p:extLst>
      <p:ext uri="{BB962C8B-B14F-4D97-AF65-F5344CB8AC3E}">
        <p14:creationId xmlns:p14="http://schemas.microsoft.com/office/powerpoint/2010/main" val="3583471451"/>
      </p:ext>
    </p:extLst>
  </p:cSld>
  <p:clrMap bg1="lt1" tx1="dk1" bg2="lt2" tx2="dk2" accent1="accent1" accent2="accent2" accent3="accent3" accent4="accent4" accent5="accent5" accent6="accent6" hlink="hlink" folHlink="folHlink"/>
  <p:sldLayoutIdLst>
    <p:sldLayoutId id="2147484021" r:id="rId1"/>
  </p:sldLayoutIdLst>
  <p:hf sldNum="0" hdr="0" ftr="0" dt="0"/>
  <p:txStyles>
    <p:titleStyle>
      <a:lvl1pPr algn="l" defTabSz="913380" rtl="0" eaLnBrk="1" latinLnBrk="0" hangingPunct="1">
        <a:lnSpc>
          <a:spcPct val="90000"/>
        </a:lnSpc>
        <a:spcBef>
          <a:spcPct val="0"/>
        </a:spcBef>
        <a:buNone/>
        <a:defRPr sz="4000" b="1" kern="1200">
          <a:ln>
            <a:noFill/>
          </a:ln>
          <a:solidFill>
            <a:srgbClr val="622F72"/>
          </a:solidFill>
          <a:latin typeface="Calibri (En-têtes)"/>
          <a:ea typeface="+mj-ea"/>
          <a:cs typeface="+mj-cs"/>
        </a:defRPr>
      </a:lvl1pPr>
    </p:titleStyle>
    <p:bodyStyle>
      <a:lvl1pPr marL="228360" indent="-228360" algn="l" defTabSz="91338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078" indent="-228360" algn="l" defTabSz="913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738" indent="-228360" algn="l" defTabSz="913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40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063"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178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847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16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1878"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380" rtl="0" eaLnBrk="1" latinLnBrk="0" hangingPunct="1">
        <a:defRPr sz="1900" kern="1200">
          <a:solidFill>
            <a:schemeClr val="tx1"/>
          </a:solidFill>
          <a:latin typeface="+mn-lt"/>
          <a:ea typeface="+mn-ea"/>
          <a:cs typeface="+mn-cs"/>
        </a:defRPr>
      </a:lvl1pPr>
      <a:lvl2pPr marL="456663" algn="l" defTabSz="913380" rtl="0" eaLnBrk="1" latinLnBrk="0" hangingPunct="1">
        <a:defRPr sz="1900" kern="1200">
          <a:solidFill>
            <a:schemeClr val="tx1"/>
          </a:solidFill>
          <a:latin typeface="+mn-lt"/>
          <a:ea typeface="+mn-ea"/>
          <a:cs typeface="+mn-cs"/>
        </a:defRPr>
      </a:lvl2pPr>
      <a:lvl3pPr marL="913380" algn="l" defTabSz="913380" rtl="0" eaLnBrk="1" latinLnBrk="0" hangingPunct="1">
        <a:defRPr sz="1900" kern="1200">
          <a:solidFill>
            <a:schemeClr val="tx1"/>
          </a:solidFill>
          <a:latin typeface="+mn-lt"/>
          <a:ea typeface="+mn-ea"/>
          <a:cs typeface="+mn-cs"/>
        </a:defRPr>
      </a:lvl3pPr>
      <a:lvl4pPr marL="1370070" algn="l" defTabSz="913380" rtl="0" eaLnBrk="1" latinLnBrk="0" hangingPunct="1">
        <a:defRPr sz="1900" kern="1200">
          <a:solidFill>
            <a:schemeClr val="tx1"/>
          </a:solidFill>
          <a:latin typeface="+mn-lt"/>
          <a:ea typeface="+mn-ea"/>
          <a:cs typeface="+mn-cs"/>
        </a:defRPr>
      </a:lvl4pPr>
      <a:lvl5pPr marL="1826760" algn="l" defTabSz="913380" rtl="0" eaLnBrk="1" latinLnBrk="0" hangingPunct="1">
        <a:defRPr sz="1900" kern="1200">
          <a:solidFill>
            <a:schemeClr val="tx1"/>
          </a:solidFill>
          <a:latin typeface="+mn-lt"/>
          <a:ea typeface="+mn-ea"/>
          <a:cs typeface="+mn-cs"/>
        </a:defRPr>
      </a:lvl5pPr>
      <a:lvl6pPr marL="2283478" algn="l" defTabSz="913380" rtl="0" eaLnBrk="1" latinLnBrk="0" hangingPunct="1">
        <a:defRPr sz="1900" kern="1200">
          <a:solidFill>
            <a:schemeClr val="tx1"/>
          </a:solidFill>
          <a:latin typeface="+mn-lt"/>
          <a:ea typeface="+mn-ea"/>
          <a:cs typeface="+mn-cs"/>
        </a:defRPr>
      </a:lvl6pPr>
      <a:lvl7pPr marL="2740138" algn="l" defTabSz="913380" rtl="0" eaLnBrk="1" latinLnBrk="0" hangingPunct="1">
        <a:defRPr sz="1900" kern="1200">
          <a:solidFill>
            <a:schemeClr val="tx1"/>
          </a:solidFill>
          <a:latin typeface="+mn-lt"/>
          <a:ea typeface="+mn-ea"/>
          <a:cs typeface="+mn-cs"/>
        </a:defRPr>
      </a:lvl7pPr>
      <a:lvl8pPr marL="3196800" algn="l" defTabSz="913380" rtl="0" eaLnBrk="1" latinLnBrk="0" hangingPunct="1">
        <a:defRPr sz="1900" kern="1200">
          <a:solidFill>
            <a:schemeClr val="tx1"/>
          </a:solidFill>
          <a:latin typeface="+mn-lt"/>
          <a:ea typeface="+mn-ea"/>
          <a:cs typeface="+mn-cs"/>
        </a:defRPr>
      </a:lvl8pPr>
      <a:lvl9pPr marL="3653463" algn="l" defTabSz="913380"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890244"/>
      </p:ext>
    </p:extLst>
  </p:cSld>
  <p:clrMap bg1="lt1" tx1="dk1" bg2="lt2" tx2="dk2" accent1="accent1" accent2="accent2" accent3="accent3" accent4="accent4" accent5="accent5" accent6="accent6" hlink="hlink" folHlink="folHlink"/>
  <p:sldLayoutIdLst>
    <p:sldLayoutId id="2147483812" r:id="rId1"/>
  </p:sldLayoutIdLst>
  <p:txStyles>
    <p:titleStyle>
      <a:lvl1pPr algn="l" defTabSz="831422" rtl="0" eaLnBrk="1" latinLnBrk="0" hangingPunct="1">
        <a:lnSpc>
          <a:spcPct val="90000"/>
        </a:lnSpc>
        <a:spcBef>
          <a:spcPct val="0"/>
        </a:spcBef>
        <a:buNone/>
        <a:defRPr sz="3200" b="1" kern="1200">
          <a:solidFill>
            <a:schemeClr val="tx1"/>
          </a:solidFill>
          <a:latin typeface="+mn-lt"/>
          <a:ea typeface="+mj-ea"/>
          <a:cs typeface="+mj-cs"/>
        </a:defRPr>
      </a:lvl1pPr>
    </p:titleStyle>
    <p:bodyStyle>
      <a:lvl1pPr marL="0" indent="0" algn="l" defTabSz="831422" rtl="0" eaLnBrk="1" latinLnBrk="0" hangingPunct="1">
        <a:lnSpc>
          <a:spcPct val="90000"/>
        </a:lnSpc>
        <a:spcBef>
          <a:spcPts val="1000"/>
        </a:spcBef>
        <a:buFontTx/>
        <a:buNone/>
        <a:defRPr sz="2400" b="1" kern="1200">
          <a:solidFill>
            <a:schemeClr val="accent4">
              <a:lumMod val="60000"/>
              <a:lumOff val="40000"/>
            </a:schemeClr>
          </a:solidFill>
          <a:latin typeface="+mn-lt"/>
          <a:ea typeface="+mn-ea"/>
          <a:cs typeface="+mn-cs"/>
        </a:defRPr>
      </a:lvl1pPr>
      <a:lvl2pPr marL="0" indent="0" algn="l" defTabSz="831422" rtl="0" eaLnBrk="1" latinLnBrk="0" hangingPunct="1">
        <a:lnSpc>
          <a:spcPct val="90000"/>
        </a:lnSpc>
        <a:spcBef>
          <a:spcPts val="500"/>
        </a:spcBef>
        <a:buFontTx/>
        <a:buNone/>
        <a:defRPr sz="1900" b="1" kern="1200">
          <a:solidFill>
            <a:schemeClr val="tx1"/>
          </a:solidFill>
          <a:latin typeface="+mn-lt"/>
          <a:ea typeface="+mn-ea"/>
          <a:cs typeface="+mn-cs"/>
        </a:defRPr>
      </a:lvl2pPr>
      <a:lvl3pPr marL="0" indent="0" algn="l" defTabSz="831422" rtl="0" eaLnBrk="1" latinLnBrk="0" hangingPunct="1">
        <a:lnSpc>
          <a:spcPct val="90000"/>
        </a:lnSpc>
        <a:spcBef>
          <a:spcPts val="500"/>
        </a:spcBef>
        <a:buFontTx/>
        <a:buNone/>
        <a:defRPr sz="1500" kern="1200">
          <a:solidFill>
            <a:schemeClr val="tx1"/>
          </a:solidFill>
          <a:latin typeface="+mn-lt"/>
          <a:ea typeface="+mn-ea"/>
          <a:cs typeface="+mn-cs"/>
        </a:defRPr>
      </a:lvl3pPr>
      <a:lvl4pPr marL="328358" indent="-208133" algn="l" defTabSz="831422" rtl="0" eaLnBrk="1" latinLnBrk="0" hangingPunct="1">
        <a:lnSpc>
          <a:spcPct val="90000"/>
        </a:lnSpc>
        <a:spcBef>
          <a:spcPts val="500"/>
        </a:spcBef>
        <a:buSzPct val="140000"/>
        <a:buFont typeface="Arial" panose="020B0604020202020204" pitchFamily="34" charset="0"/>
        <a:buChar char="•"/>
        <a:defRPr sz="1500" kern="1200">
          <a:solidFill>
            <a:schemeClr val="tx1"/>
          </a:solidFill>
          <a:latin typeface="+mn-lt"/>
          <a:ea typeface="+mn-ea"/>
          <a:cs typeface="+mn-cs"/>
        </a:defRPr>
      </a:lvl4pPr>
      <a:lvl5pPr marL="1870136" indent="-208133" algn="l" defTabSz="83142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285714" indent="-208133" algn="l" defTabSz="83142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701491" indent="-208133" algn="l" defTabSz="83142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116927" indent="-208133" algn="l" defTabSz="83142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532312" indent="-208133" algn="l" defTabSz="83142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fr-FR"/>
      </a:defPPr>
      <a:lvl1pPr marL="0" algn="l" defTabSz="831422" rtl="0" eaLnBrk="1" latinLnBrk="0" hangingPunct="1">
        <a:defRPr sz="1900" kern="1200">
          <a:solidFill>
            <a:schemeClr val="tx1"/>
          </a:solidFill>
          <a:latin typeface="+mn-lt"/>
          <a:ea typeface="+mn-ea"/>
          <a:cs typeface="+mn-cs"/>
        </a:defRPr>
      </a:lvl1pPr>
      <a:lvl2pPr marL="415212" algn="l" defTabSz="831422" rtl="0" eaLnBrk="1" latinLnBrk="0" hangingPunct="1">
        <a:defRPr sz="1900" kern="1200">
          <a:solidFill>
            <a:schemeClr val="tx1"/>
          </a:solidFill>
          <a:latin typeface="+mn-lt"/>
          <a:ea typeface="+mn-ea"/>
          <a:cs typeface="+mn-cs"/>
        </a:defRPr>
      </a:lvl2pPr>
      <a:lvl3pPr marL="831422" algn="l" defTabSz="831422" rtl="0" eaLnBrk="1" latinLnBrk="0" hangingPunct="1">
        <a:defRPr sz="1900" kern="1200">
          <a:solidFill>
            <a:schemeClr val="tx1"/>
          </a:solidFill>
          <a:latin typeface="+mn-lt"/>
          <a:ea typeface="+mn-ea"/>
          <a:cs typeface="+mn-cs"/>
        </a:defRPr>
      </a:lvl3pPr>
      <a:lvl4pPr marL="1246887" algn="l" defTabSz="831422" rtl="0" eaLnBrk="1" latinLnBrk="0" hangingPunct="1">
        <a:defRPr sz="1900" kern="1200">
          <a:solidFill>
            <a:schemeClr val="tx1"/>
          </a:solidFill>
          <a:latin typeface="+mn-lt"/>
          <a:ea typeface="+mn-ea"/>
          <a:cs typeface="+mn-cs"/>
        </a:defRPr>
      </a:lvl4pPr>
      <a:lvl5pPr marL="1662818" algn="l" defTabSz="831422" rtl="0" eaLnBrk="1" latinLnBrk="0" hangingPunct="1">
        <a:defRPr sz="1900" kern="1200">
          <a:solidFill>
            <a:schemeClr val="tx1"/>
          </a:solidFill>
          <a:latin typeface="+mn-lt"/>
          <a:ea typeface="+mn-ea"/>
          <a:cs typeface="+mn-cs"/>
        </a:defRPr>
      </a:lvl5pPr>
      <a:lvl6pPr marL="2078107" algn="l" defTabSz="831422" rtl="0" eaLnBrk="1" latinLnBrk="0" hangingPunct="1">
        <a:defRPr sz="1900" kern="1200">
          <a:solidFill>
            <a:schemeClr val="tx1"/>
          </a:solidFill>
          <a:latin typeface="+mn-lt"/>
          <a:ea typeface="+mn-ea"/>
          <a:cs typeface="+mn-cs"/>
        </a:defRPr>
      </a:lvl6pPr>
      <a:lvl7pPr marL="2493384" algn="l" defTabSz="831422" rtl="0" eaLnBrk="1" latinLnBrk="0" hangingPunct="1">
        <a:defRPr sz="1900" kern="1200">
          <a:solidFill>
            <a:schemeClr val="tx1"/>
          </a:solidFill>
          <a:latin typeface="+mn-lt"/>
          <a:ea typeface="+mn-ea"/>
          <a:cs typeface="+mn-cs"/>
        </a:defRPr>
      </a:lvl7pPr>
      <a:lvl8pPr marL="2908794" algn="l" defTabSz="831422" rtl="0" eaLnBrk="1" latinLnBrk="0" hangingPunct="1">
        <a:defRPr sz="1900" kern="1200">
          <a:solidFill>
            <a:schemeClr val="tx1"/>
          </a:solidFill>
          <a:latin typeface="+mn-lt"/>
          <a:ea typeface="+mn-ea"/>
          <a:cs typeface="+mn-cs"/>
        </a:defRPr>
      </a:lvl8pPr>
      <a:lvl9pPr marL="3324666" algn="l" defTabSz="831422" rtl="0" eaLnBrk="1" latinLnBrk="0" hangingPunct="1">
        <a:defRPr sz="19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 name="Espace réservé du titre 26"/>
          <p:cNvSpPr>
            <a:spLocks noGrp="1"/>
          </p:cNvSpPr>
          <p:nvPr>
            <p:ph type="title"/>
          </p:nvPr>
        </p:nvSpPr>
        <p:spPr>
          <a:xfrm>
            <a:off x="838200" y="365129"/>
            <a:ext cx="10515600" cy="1325563"/>
          </a:xfrm>
          <a:prstGeom prst="rect">
            <a:avLst/>
          </a:prstGeom>
        </p:spPr>
        <p:txBody>
          <a:bodyPr vert="horz" lIns="91350" tIns="45718" rIns="91350" bIns="45718" rtlCol="0" anchor="ctr">
            <a:normAutofit/>
          </a:bodyPr>
          <a:lstStyle/>
          <a:p>
            <a:r>
              <a:rPr lang="fr-FR"/>
              <a:t>Modifiez le style du titre</a:t>
            </a:r>
          </a:p>
        </p:txBody>
      </p:sp>
      <p:sp>
        <p:nvSpPr>
          <p:cNvPr id="46" name="Espace réservé du pied de page 45"/>
          <p:cNvSpPr>
            <a:spLocks noGrp="1"/>
          </p:cNvSpPr>
          <p:nvPr>
            <p:ph type="ftr" sz="quarter" idx="3"/>
          </p:nvPr>
        </p:nvSpPr>
        <p:spPr>
          <a:xfrm>
            <a:off x="4038600" y="6357816"/>
            <a:ext cx="4114800" cy="365125"/>
          </a:xfrm>
          <a:prstGeom prst="rect">
            <a:avLst/>
          </a:prstGeom>
        </p:spPr>
        <p:txBody>
          <a:bodyPr vert="horz" lIns="91350" tIns="45718" rIns="91350" bIns="45718" rtlCol="0" anchor="ctr"/>
          <a:lstStyle>
            <a:lvl1pPr algn="ctr">
              <a:defRPr sz="1200">
                <a:solidFill>
                  <a:schemeClr val="tx1">
                    <a:tint val="75000"/>
                  </a:schemeClr>
                </a:solidFill>
              </a:defRPr>
            </a:lvl1pPr>
          </a:lstStyle>
          <a:p>
            <a:pPr defTabSz="913380"/>
            <a:endParaRPr lang="fr-FR">
              <a:solidFill>
                <a:prstClr val="black">
                  <a:tint val="75000"/>
                </a:prstClr>
              </a:solidFill>
            </a:endParaRPr>
          </a:p>
        </p:txBody>
      </p:sp>
      <p:sp>
        <p:nvSpPr>
          <p:cNvPr id="47" name="Espace réservé du numéro de diapositive 46"/>
          <p:cNvSpPr>
            <a:spLocks noGrp="1"/>
          </p:cNvSpPr>
          <p:nvPr>
            <p:ph type="sldNum" sz="quarter" idx="4"/>
          </p:nvPr>
        </p:nvSpPr>
        <p:spPr>
          <a:xfrm>
            <a:off x="8610600" y="6357816"/>
            <a:ext cx="2743200" cy="365125"/>
          </a:xfrm>
          <a:prstGeom prst="rect">
            <a:avLst/>
          </a:prstGeom>
        </p:spPr>
        <p:txBody>
          <a:bodyPr vert="horz" lIns="91350" tIns="45718" rIns="91350" bIns="45718" rtlCol="0" anchor="ctr"/>
          <a:lstStyle>
            <a:lvl1pPr algn="r">
              <a:defRPr sz="1200">
                <a:solidFill>
                  <a:schemeClr val="tx1">
                    <a:tint val="75000"/>
                  </a:schemeClr>
                </a:solidFill>
              </a:defRPr>
            </a:lvl1pPr>
          </a:lstStyle>
          <a:p>
            <a:pPr defTabSz="913380"/>
            <a:fld id="{479FFA3E-A697-4257-9582-7B749BA48D80}" type="slidenum">
              <a:rPr lang="fr-FR" smtClean="0">
                <a:solidFill>
                  <a:prstClr val="black">
                    <a:tint val="75000"/>
                  </a:prstClr>
                </a:solidFill>
              </a:rPr>
              <a:pPr defTabSz="913380"/>
              <a:t>‹N°›</a:t>
            </a:fld>
            <a:endParaRPr lang="fr-FR">
              <a:solidFill>
                <a:prstClr val="black">
                  <a:tint val="75000"/>
                </a:prstClr>
              </a:solidFill>
            </a:endParaRPr>
          </a:p>
        </p:txBody>
      </p:sp>
      <p:sp>
        <p:nvSpPr>
          <p:cNvPr id="2" name="Rectangle 1">
            <a:extLst>
              <a:ext uri="{FF2B5EF4-FFF2-40B4-BE49-F238E27FC236}">
                <a16:creationId xmlns:a16="http://schemas.microsoft.com/office/drawing/2014/main" id="{3B3FD0AE-C269-407B-C05C-0093C85D74C0}"/>
              </a:ext>
            </a:extLst>
          </p:cNvPr>
          <p:cNvSpPr/>
          <p:nvPr userDrawn="1"/>
        </p:nvSpPr>
        <p:spPr>
          <a:xfrm>
            <a:off x="-11857" y="-570897"/>
            <a:ext cx="419252" cy="398001"/>
          </a:xfrm>
          <a:prstGeom prst="rect">
            <a:avLst/>
          </a:prstGeom>
          <a:solidFill>
            <a:srgbClr val="6C00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3" name="Rectangle 2">
            <a:extLst>
              <a:ext uri="{FF2B5EF4-FFF2-40B4-BE49-F238E27FC236}">
                <a16:creationId xmlns:a16="http://schemas.microsoft.com/office/drawing/2014/main" id="{80E988FC-5410-477B-C6D9-B2D7E6F5351D}"/>
              </a:ext>
            </a:extLst>
          </p:cNvPr>
          <p:cNvSpPr/>
          <p:nvPr userDrawn="1"/>
        </p:nvSpPr>
        <p:spPr>
          <a:xfrm>
            <a:off x="447807" y="-570897"/>
            <a:ext cx="419252" cy="398001"/>
          </a:xfrm>
          <a:prstGeom prst="rect">
            <a:avLst/>
          </a:prstGeom>
          <a:solidFill>
            <a:srgbClr val="7E53D8"/>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4" name="Rectangle 3">
            <a:extLst>
              <a:ext uri="{FF2B5EF4-FFF2-40B4-BE49-F238E27FC236}">
                <a16:creationId xmlns:a16="http://schemas.microsoft.com/office/drawing/2014/main" id="{E06EFDFA-DF46-2303-8C60-CDC4B84EAA98}"/>
              </a:ext>
            </a:extLst>
          </p:cNvPr>
          <p:cNvSpPr/>
          <p:nvPr userDrawn="1"/>
        </p:nvSpPr>
        <p:spPr>
          <a:xfrm>
            <a:off x="907471" y="-570897"/>
            <a:ext cx="419252" cy="398001"/>
          </a:xfrm>
          <a:prstGeom prst="rect">
            <a:avLst/>
          </a:prstGeom>
          <a:solidFill>
            <a:srgbClr val="EE6810"/>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5" name="Rectangle 4">
            <a:extLst>
              <a:ext uri="{FF2B5EF4-FFF2-40B4-BE49-F238E27FC236}">
                <a16:creationId xmlns:a16="http://schemas.microsoft.com/office/drawing/2014/main" id="{E203F373-BC01-1220-FF96-AA581C3A61F4}"/>
              </a:ext>
            </a:extLst>
          </p:cNvPr>
          <p:cNvSpPr/>
          <p:nvPr userDrawn="1"/>
        </p:nvSpPr>
        <p:spPr>
          <a:xfrm>
            <a:off x="1826799" y="-570897"/>
            <a:ext cx="419252" cy="398001"/>
          </a:xfrm>
          <a:prstGeom prst="rect">
            <a:avLst/>
          </a:prstGeom>
          <a:solidFill>
            <a:srgbClr val="0056A4"/>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6" name="Rectangle 5">
            <a:extLst>
              <a:ext uri="{FF2B5EF4-FFF2-40B4-BE49-F238E27FC236}">
                <a16:creationId xmlns:a16="http://schemas.microsoft.com/office/drawing/2014/main" id="{23DFC414-AE85-90A5-5A0D-8134D742C720}"/>
              </a:ext>
            </a:extLst>
          </p:cNvPr>
          <p:cNvSpPr/>
          <p:nvPr userDrawn="1"/>
        </p:nvSpPr>
        <p:spPr>
          <a:xfrm>
            <a:off x="2286463" y="-570897"/>
            <a:ext cx="419252" cy="398001"/>
          </a:xfrm>
          <a:prstGeom prst="rect">
            <a:avLst/>
          </a:prstGeom>
          <a:solidFill>
            <a:srgbClr val="339A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7" name="Rectangle 6">
            <a:extLst>
              <a:ext uri="{FF2B5EF4-FFF2-40B4-BE49-F238E27FC236}">
                <a16:creationId xmlns:a16="http://schemas.microsoft.com/office/drawing/2014/main" id="{730BEC68-6E55-F770-8244-E38EFA87FDE2}"/>
              </a:ext>
            </a:extLst>
          </p:cNvPr>
          <p:cNvSpPr/>
          <p:nvPr userDrawn="1"/>
        </p:nvSpPr>
        <p:spPr>
          <a:xfrm>
            <a:off x="3205795" y="-570897"/>
            <a:ext cx="419252" cy="398001"/>
          </a:xfrm>
          <a:prstGeom prst="rect">
            <a:avLst/>
          </a:prstGeom>
          <a:solidFill>
            <a:srgbClr val="CCCC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8" name="Rectangle 7">
            <a:extLst>
              <a:ext uri="{FF2B5EF4-FFF2-40B4-BE49-F238E27FC236}">
                <a16:creationId xmlns:a16="http://schemas.microsoft.com/office/drawing/2014/main" id="{A66BE6A4-0F82-735C-FC7C-B58FFEE5D8C2}"/>
              </a:ext>
            </a:extLst>
          </p:cNvPr>
          <p:cNvSpPr/>
          <p:nvPr userDrawn="1"/>
        </p:nvSpPr>
        <p:spPr>
          <a:xfrm>
            <a:off x="1367135" y="-570897"/>
            <a:ext cx="419252" cy="398001"/>
          </a:xfrm>
          <a:prstGeom prst="rect">
            <a:avLst/>
          </a:prstGeom>
          <a:solidFill>
            <a:srgbClr val="F4C436"/>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9" name="Rectangle 8">
            <a:extLst>
              <a:ext uri="{FF2B5EF4-FFF2-40B4-BE49-F238E27FC236}">
                <a16:creationId xmlns:a16="http://schemas.microsoft.com/office/drawing/2014/main" id="{28C328E3-CCAB-1F63-4208-FF6F480DFFD9}"/>
              </a:ext>
            </a:extLst>
          </p:cNvPr>
          <p:cNvSpPr/>
          <p:nvPr userDrawn="1"/>
        </p:nvSpPr>
        <p:spPr>
          <a:xfrm>
            <a:off x="2746127" y="-570897"/>
            <a:ext cx="419252" cy="398001"/>
          </a:xfrm>
          <a:prstGeom prst="rect">
            <a:avLst/>
          </a:prstGeom>
          <a:solidFill>
            <a:srgbClr val="6699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Tree>
    <p:extLst>
      <p:ext uri="{BB962C8B-B14F-4D97-AF65-F5344CB8AC3E}">
        <p14:creationId xmlns:p14="http://schemas.microsoft.com/office/powerpoint/2010/main" val="3583471451"/>
      </p:ext>
    </p:extLst>
  </p:cSld>
  <p:clrMap bg1="lt1" tx1="dk1" bg2="lt2" tx2="dk2" accent1="accent1" accent2="accent2" accent3="accent3" accent4="accent4" accent5="accent5" accent6="accent6" hlink="hlink" folHlink="folHlink"/>
  <p:sldLayoutIdLst>
    <p:sldLayoutId id="2147484023" r:id="rId1"/>
  </p:sldLayoutIdLst>
  <p:hf sldNum="0" hdr="0" ftr="0" dt="0"/>
  <p:txStyles>
    <p:titleStyle>
      <a:lvl1pPr algn="l" defTabSz="913380" rtl="0" eaLnBrk="1" latinLnBrk="0" hangingPunct="1">
        <a:lnSpc>
          <a:spcPct val="90000"/>
        </a:lnSpc>
        <a:spcBef>
          <a:spcPct val="0"/>
        </a:spcBef>
        <a:buNone/>
        <a:defRPr sz="4000" b="1" kern="1200">
          <a:ln>
            <a:noFill/>
          </a:ln>
          <a:solidFill>
            <a:srgbClr val="622F72"/>
          </a:solidFill>
          <a:latin typeface="Calibri (En-têtes)"/>
          <a:ea typeface="+mj-ea"/>
          <a:cs typeface="+mj-cs"/>
        </a:defRPr>
      </a:lvl1pPr>
    </p:titleStyle>
    <p:bodyStyle>
      <a:lvl1pPr marL="228360" indent="-228360" algn="l" defTabSz="91338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078" indent="-228360" algn="l" defTabSz="913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738" indent="-228360" algn="l" defTabSz="913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40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063"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178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847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16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1878"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380" rtl="0" eaLnBrk="1" latinLnBrk="0" hangingPunct="1">
        <a:defRPr sz="1900" kern="1200">
          <a:solidFill>
            <a:schemeClr val="tx1"/>
          </a:solidFill>
          <a:latin typeface="+mn-lt"/>
          <a:ea typeface="+mn-ea"/>
          <a:cs typeface="+mn-cs"/>
        </a:defRPr>
      </a:lvl1pPr>
      <a:lvl2pPr marL="456663" algn="l" defTabSz="913380" rtl="0" eaLnBrk="1" latinLnBrk="0" hangingPunct="1">
        <a:defRPr sz="1900" kern="1200">
          <a:solidFill>
            <a:schemeClr val="tx1"/>
          </a:solidFill>
          <a:latin typeface="+mn-lt"/>
          <a:ea typeface="+mn-ea"/>
          <a:cs typeface="+mn-cs"/>
        </a:defRPr>
      </a:lvl2pPr>
      <a:lvl3pPr marL="913380" algn="l" defTabSz="913380" rtl="0" eaLnBrk="1" latinLnBrk="0" hangingPunct="1">
        <a:defRPr sz="1900" kern="1200">
          <a:solidFill>
            <a:schemeClr val="tx1"/>
          </a:solidFill>
          <a:latin typeface="+mn-lt"/>
          <a:ea typeface="+mn-ea"/>
          <a:cs typeface="+mn-cs"/>
        </a:defRPr>
      </a:lvl3pPr>
      <a:lvl4pPr marL="1370070" algn="l" defTabSz="913380" rtl="0" eaLnBrk="1" latinLnBrk="0" hangingPunct="1">
        <a:defRPr sz="1900" kern="1200">
          <a:solidFill>
            <a:schemeClr val="tx1"/>
          </a:solidFill>
          <a:latin typeface="+mn-lt"/>
          <a:ea typeface="+mn-ea"/>
          <a:cs typeface="+mn-cs"/>
        </a:defRPr>
      </a:lvl4pPr>
      <a:lvl5pPr marL="1826760" algn="l" defTabSz="913380" rtl="0" eaLnBrk="1" latinLnBrk="0" hangingPunct="1">
        <a:defRPr sz="1900" kern="1200">
          <a:solidFill>
            <a:schemeClr val="tx1"/>
          </a:solidFill>
          <a:latin typeface="+mn-lt"/>
          <a:ea typeface="+mn-ea"/>
          <a:cs typeface="+mn-cs"/>
        </a:defRPr>
      </a:lvl5pPr>
      <a:lvl6pPr marL="2283478" algn="l" defTabSz="913380" rtl="0" eaLnBrk="1" latinLnBrk="0" hangingPunct="1">
        <a:defRPr sz="1900" kern="1200">
          <a:solidFill>
            <a:schemeClr val="tx1"/>
          </a:solidFill>
          <a:latin typeface="+mn-lt"/>
          <a:ea typeface="+mn-ea"/>
          <a:cs typeface="+mn-cs"/>
        </a:defRPr>
      </a:lvl6pPr>
      <a:lvl7pPr marL="2740138" algn="l" defTabSz="913380" rtl="0" eaLnBrk="1" latinLnBrk="0" hangingPunct="1">
        <a:defRPr sz="1900" kern="1200">
          <a:solidFill>
            <a:schemeClr val="tx1"/>
          </a:solidFill>
          <a:latin typeface="+mn-lt"/>
          <a:ea typeface="+mn-ea"/>
          <a:cs typeface="+mn-cs"/>
        </a:defRPr>
      </a:lvl7pPr>
      <a:lvl8pPr marL="3196800" algn="l" defTabSz="913380" rtl="0" eaLnBrk="1" latinLnBrk="0" hangingPunct="1">
        <a:defRPr sz="1900" kern="1200">
          <a:solidFill>
            <a:schemeClr val="tx1"/>
          </a:solidFill>
          <a:latin typeface="+mn-lt"/>
          <a:ea typeface="+mn-ea"/>
          <a:cs typeface="+mn-cs"/>
        </a:defRPr>
      </a:lvl8pPr>
      <a:lvl9pPr marL="3653463" algn="l" defTabSz="913380" rtl="0" eaLnBrk="1" latinLnBrk="0" hangingPunct="1">
        <a:defRPr sz="19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 name="Espace réservé du titre 26"/>
          <p:cNvSpPr>
            <a:spLocks noGrp="1"/>
          </p:cNvSpPr>
          <p:nvPr>
            <p:ph type="title"/>
          </p:nvPr>
        </p:nvSpPr>
        <p:spPr>
          <a:xfrm>
            <a:off x="838200" y="365129"/>
            <a:ext cx="10515600" cy="1325563"/>
          </a:xfrm>
          <a:prstGeom prst="rect">
            <a:avLst/>
          </a:prstGeom>
        </p:spPr>
        <p:txBody>
          <a:bodyPr vert="horz" lIns="91350" tIns="45718" rIns="91350" bIns="45718" rtlCol="0" anchor="ctr">
            <a:normAutofit/>
          </a:bodyPr>
          <a:lstStyle/>
          <a:p>
            <a:r>
              <a:rPr lang="fr-FR"/>
              <a:t>Modifiez le style du titre</a:t>
            </a:r>
          </a:p>
        </p:txBody>
      </p:sp>
      <p:sp>
        <p:nvSpPr>
          <p:cNvPr id="46" name="Espace réservé du pied de page 45"/>
          <p:cNvSpPr>
            <a:spLocks noGrp="1"/>
          </p:cNvSpPr>
          <p:nvPr>
            <p:ph type="ftr" sz="quarter" idx="3"/>
          </p:nvPr>
        </p:nvSpPr>
        <p:spPr>
          <a:xfrm>
            <a:off x="4038600" y="6357816"/>
            <a:ext cx="4114800" cy="365125"/>
          </a:xfrm>
          <a:prstGeom prst="rect">
            <a:avLst/>
          </a:prstGeom>
        </p:spPr>
        <p:txBody>
          <a:bodyPr vert="horz" lIns="91350" tIns="45718" rIns="91350" bIns="45718" rtlCol="0" anchor="ctr"/>
          <a:lstStyle>
            <a:lvl1pPr algn="ctr">
              <a:defRPr sz="1200">
                <a:solidFill>
                  <a:schemeClr val="tx1">
                    <a:tint val="75000"/>
                  </a:schemeClr>
                </a:solidFill>
              </a:defRPr>
            </a:lvl1pPr>
          </a:lstStyle>
          <a:p>
            <a:pPr defTabSz="913380"/>
            <a:endParaRPr lang="fr-FR">
              <a:solidFill>
                <a:prstClr val="black">
                  <a:tint val="75000"/>
                </a:prstClr>
              </a:solidFill>
            </a:endParaRPr>
          </a:p>
        </p:txBody>
      </p:sp>
      <p:sp>
        <p:nvSpPr>
          <p:cNvPr id="47" name="Espace réservé du numéro de diapositive 46"/>
          <p:cNvSpPr>
            <a:spLocks noGrp="1"/>
          </p:cNvSpPr>
          <p:nvPr>
            <p:ph type="sldNum" sz="quarter" idx="4"/>
          </p:nvPr>
        </p:nvSpPr>
        <p:spPr>
          <a:xfrm>
            <a:off x="8610600" y="6357816"/>
            <a:ext cx="2743200" cy="365125"/>
          </a:xfrm>
          <a:prstGeom prst="rect">
            <a:avLst/>
          </a:prstGeom>
        </p:spPr>
        <p:txBody>
          <a:bodyPr vert="horz" lIns="91350" tIns="45718" rIns="91350" bIns="45718" rtlCol="0" anchor="ctr"/>
          <a:lstStyle>
            <a:lvl1pPr algn="r">
              <a:defRPr sz="1200">
                <a:solidFill>
                  <a:schemeClr val="tx1">
                    <a:tint val="75000"/>
                  </a:schemeClr>
                </a:solidFill>
              </a:defRPr>
            </a:lvl1pPr>
          </a:lstStyle>
          <a:p>
            <a:pPr defTabSz="913380"/>
            <a:fld id="{479FFA3E-A697-4257-9582-7B749BA48D80}" type="slidenum">
              <a:rPr lang="fr-FR" smtClean="0">
                <a:solidFill>
                  <a:prstClr val="black">
                    <a:tint val="75000"/>
                  </a:prstClr>
                </a:solidFill>
              </a:rPr>
              <a:pPr defTabSz="913380"/>
              <a:t>‹N°›</a:t>
            </a:fld>
            <a:endParaRPr lang="fr-FR">
              <a:solidFill>
                <a:prstClr val="black">
                  <a:tint val="75000"/>
                </a:prstClr>
              </a:solidFill>
            </a:endParaRPr>
          </a:p>
        </p:txBody>
      </p:sp>
      <p:sp>
        <p:nvSpPr>
          <p:cNvPr id="2" name="Rectangle 1">
            <a:extLst>
              <a:ext uri="{FF2B5EF4-FFF2-40B4-BE49-F238E27FC236}">
                <a16:creationId xmlns:a16="http://schemas.microsoft.com/office/drawing/2014/main" id="{3B3FD0AE-C269-407B-C05C-0093C85D74C0}"/>
              </a:ext>
            </a:extLst>
          </p:cNvPr>
          <p:cNvSpPr/>
          <p:nvPr userDrawn="1"/>
        </p:nvSpPr>
        <p:spPr>
          <a:xfrm>
            <a:off x="-11857" y="-570897"/>
            <a:ext cx="419252" cy="398001"/>
          </a:xfrm>
          <a:prstGeom prst="rect">
            <a:avLst/>
          </a:prstGeom>
          <a:solidFill>
            <a:srgbClr val="6C00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3" name="Rectangle 2">
            <a:extLst>
              <a:ext uri="{FF2B5EF4-FFF2-40B4-BE49-F238E27FC236}">
                <a16:creationId xmlns:a16="http://schemas.microsoft.com/office/drawing/2014/main" id="{80E988FC-5410-477B-C6D9-B2D7E6F5351D}"/>
              </a:ext>
            </a:extLst>
          </p:cNvPr>
          <p:cNvSpPr/>
          <p:nvPr userDrawn="1"/>
        </p:nvSpPr>
        <p:spPr>
          <a:xfrm>
            <a:off x="447807" y="-570897"/>
            <a:ext cx="419252" cy="398001"/>
          </a:xfrm>
          <a:prstGeom prst="rect">
            <a:avLst/>
          </a:prstGeom>
          <a:solidFill>
            <a:srgbClr val="7E53D8"/>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4" name="Rectangle 3">
            <a:extLst>
              <a:ext uri="{FF2B5EF4-FFF2-40B4-BE49-F238E27FC236}">
                <a16:creationId xmlns:a16="http://schemas.microsoft.com/office/drawing/2014/main" id="{E06EFDFA-DF46-2303-8C60-CDC4B84EAA98}"/>
              </a:ext>
            </a:extLst>
          </p:cNvPr>
          <p:cNvSpPr/>
          <p:nvPr userDrawn="1"/>
        </p:nvSpPr>
        <p:spPr>
          <a:xfrm>
            <a:off x="907471" y="-570897"/>
            <a:ext cx="419252" cy="398001"/>
          </a:xfrm>
          <a:prstGeom prst="rect">
            <a:avLst/>
          </a:prstGeom>
          <a:solidFill>
            <a:srgbClr val="EE6810"/>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5" name="Rectangle 4">
            <a:extLst>
              <a:ext uri="{FF2B5EF4-FFF2-40B4-BE49-F238E27FC236}">
                <a16:creationId xmlns:a16="http://schemas.microsoft.com/office/drawing/2014/main" id="{E203F373-BC01-1220-FF96-AA581C3A61F4}"/>
              </a:ext>
            </a:extLst>
          </p:cNvPr>
          <p:cNvSpPr/>
          <p:nvPr userDrawn="1"/>
        </p:nvSpPr>
        <p:spPr>
          <a:xfrm>
            <a:off x="1826799" y="-570897"/>
            <a:ext cx="419252" cy="398001"/>
          </a:xfrm>
          <a:prstGeom prst="rect">
            <a:avLst/>
          </a:prstGeom>
          <a:solidFill>
            <a:srgbClr val="0056A4"/>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6" name="Rectangle 5">
            <a:extLst>
              <a:ext uri="{FF2B5EF4-FFF2-40B4-BE49-F238E27FC236}">
                <a16:creationId xmlns:a16="http://schemas.microsoft.com/office/drawing/2014/main" id="{23DFC414-AE85-90A5-5A0D-8134D742C720}"/>
              </a:ext>
            </a:extLst>
          </p:cNvPr>
          <p:cNvSpPr/>
          <p:nvPr userDrawn="1"/>
        </p:nvSpPr>
        <p:spPr>
          <a:xfrm>
            <a:off x="2286463" y="-570897"/>
            <a:ext cx="419252" cy="398001"/>
          </a:xfrm>
          <a:prstGeom prst="rect">
            <a:avLst/>
          </a:prstGeom>
          <a:solidFill>
            <a:srgbClr val="339A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7" name="Rectangle 6">
            <a:extLst>
              <a:ext uri="{FF2B5EF4-FFF2-40B4-BE49-F238E27FC236}">
                <a16:creationId xmlns:a16="http://schemas.microsoft.com/office/drawing/2014/main" id="{730BEC68-6E55-F770-8244-E38EFA87FDE2}"/>
              </a:ext>
            </a:extLst>
          </p:cNvPr>
          <p:cNvSpPr/>
          <p:nvPr userDrawn="1"/>
        </p:nvSpPr>
        <p:spPr>
          <a:xfrm>
            <a:off x="3205795" y="-570897"/>
            <a:ext cx="419252" cy="398001"/>
          </a:xfrm>
          <a:prstGeom prst="rect">
            <a:avLst/>
          </a:prstGeom>
          <a:solidFill>
            <a:srgbClr val="CCCC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8" name="Rectangle 7">
            <a:extLst>
              <a:ext uri="{FF2B5EF4-FFF2-40B4-BE49-F238E27FC236}">
                <a16:creationId xmlns:a16="http://schemas.microsoft.com/office/drawing/2014/main" id="{A66BE6A4-0F82-735C-FC7C-B58FFEE5D8C2}"/>
              </a:ext>
            </a:extLst>
          </p:cNvPr>
          <p:cNvSpPr/>
          <p:nvPr userDrawn="1"/>
        </p:nvSpPr>
        <p:spPr>
          <a:xfrm>
            <a:off x="1367135" y="-570897"/>
            <a:ext cx="419252" cy="398001"/>
          </a:xfrm>
          <a:prstGeom prst="rect">
            <a:avLst/>
          </a:prstGeom>
          <a:solidFill>
            <a:srgbClr val="F4C436"/>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9" name="Rectangle 8">
            <a:extLst>
              <a:ext uri="{FF2B5EF4-FFF2-40B4-BE49-F238E27FC236}">
                <a16:creationId xmlns:a16="http://schemas.microsoft.com/office/drawing/2014/main" id="{28C328E3-CCAB-1F63-4208-FF6F480DFFD9}"/>
              </a:ext>
            </a:extLst>
          </p:cNvPr>
          <p:cNvSpPr/>
          <p:nvPr userDrawn="1"/>
        </p:nvSpPr>
        <p:spPr>
          <a:xfrm>
            <a:off x="2746127" y="-570897"/>
            <a:ext cx="419252" cy="398001"/>
          </a:xfrm>
          <a:prstGeom prst="rect">
            <a:avLst/>
          </a:prstGeom>
          <a:solidFill>
            <a:srgbClr val="6699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Tree>
    <p:extLst>
      <p:ext uri="{BB962C8B-B14F-4D97-AF65-F5344CB8AC3E}">
        <p14:creationId xmlns:p14="http://schemas.microsoft.com/office/powerpoint/2010/main" val="3583471451"/>
      </p:ext>
    </p:extLst>
  </p:cSld>
  <p:clrMap bg1="lt1" tx1="dk1" bg2="lt2" tx2="dk2" accent1="accent1" accent2="accent2" accent3="accent3" accent4="accent4" accent5="accent5" accent6="accent6" hlink="hlink" folHlink="folHlink"/>
  <p:sldLayoutIdLst>
    <p:sldLayoutId id="2147484025" r:id="rId1"/>
  </p:sldLayoutIdLst>
  <p:hf sldNum="0" hdr="0" ftr="0" dt="0"/>
  <p:txStyles>
    <p:titleStyle>
      <a:lvl1pPr algn="l" defTabSz="913380" rtl="0" eaLnBrk="1" latinLnBrk="0" hangingPunct="1">
        <a:lnSpc>
          <a:spcPct val="90000"/>
        </a:lnSpc>
        <a:spcBef>
          <a:spcPct val="0"/>
        </a:spcBef>
        <a:buNone/>
        <a:defRPr sz="4000" b="1" kern="1200">
          <a:ln>
            <a:noFill/>
          </a:ln>
          <a:solidFill>
            <a:srgbClr val="622F72"/>
          </a:solidFill>
          <a:latin typeface="Calibri (En-têtes)"/>
          <a:ea typeface="+mj-ea"/>
          <a:cs typeface="+mj-cs"/>
        </a:defRPr>
      </a:lvl1pPr>
    </p:titleStyle>
    <p:bodyStyle>
      <a:lvl1pPr marL="228360" indent="-228360" algn="l" defTabSz="91338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078" indent="-228360" algn="l" defTabSz="913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738" indent="-228360" algn="l" defTabSz="913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40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063"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178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847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16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1878"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380" rtl="0" eaLnBrk="1" latinLnBrk="0" hangingPunct="1">
        <a:defRPr sz="1900" kern="1200">
          <a:solidFill>
            <a:schemeClr val="tx1"/>
          </a:solidFill>
          <a:latin typeface="+mn-lt"/>
          <a:ea typeface="+mn-ea"/>
          <a:cs typeface="+mn-cs"/>
        </a:defRPr>
      </a:lvl1pPr>
      <a:lvl2pPr marL="456663" algn="l" defTabSz="913380" rtl="0" eaLnBrk="1" latinLnBrk="0" hangingPunct="1">
        <a:defRPr sz="1900" kern="1200">
          <a:solidFill>
            <a:schemeClr val="tx1"/>
          </a:solidFill>
          <a:latin typeface="+mn-lt"/>
          <a:ea typeface="+mn-ea"/>
          <a:cs typeface="+mn-cs"/>
        </a:defRPr>
      </a:lvl2pPr>
      <a:lvl3pPr marL="913380" algn="l" defTabSz="913380" rtl="0" eaLnBrk="1" latinLnBrk="0" hangingPunct="1">
        <a:defRPr sz="1900" kern="1200">
          <a:solidFill>
            <a:schemeClr val="tx1"/>
          </a:solidFill>
          <a:latin typeface="+mn-lt"/>
          <a:ea typeface="+mn-ea"/>
          <a:cs typeface="+mn-cs"/>
        </a:defRPr>
      </a:lvl3pPr>
      <a:lvl4pPr marL="1370070" algn="l" defTabSz="913380" rtl="0" eaLnBrk="1" latinLnBrk="0" hangingPunct="1">
        <a:defRPr sz="1900" kern="1200">
          <a:solidFill>
            <a:schemeClr val="tx1"/>
          </a:solidFill>
          <a:latin typeface="+mn-lt"/>
          <a:ea typeface="+mn-ea"/>
          <a:cs typeface="+mn-cs"/>
        </a:defRPr>
      </a:lvl4pPr>
      <a:lvl5pPr marL="1826760" algn="l" defTabSz="913380" rtl="0" eaLnBrk="1" latinLnBrk="0" hangingPunct="1">
        <a:defRPr sz="1900" kern="1200">
          <a:solidFill>
            <a:schemeClr val="tx1"/>
          </a:solidFill>
          <a:latin typeface="+mn-lt"/>
          <a:ea typeface="+mn-ea"/>
          <a:cs typeface="+mn-cs"/>
        </a:defRPr>
      </a:lvl5pPr>
      <a:lvl6pPr marL="2283478" algn="l" defTabSz="913380" rtl="0" eaLnBrk="1" latinLnBrk="0" hangingPunct="1">
        <a:defRPr sz="1900" kern="1200">
          <a:solidFill>
            <a:schemeClr val="tx1"/>
          </a:solidFill>
          <a:latin typeface="+mn-lt"/>
          <a:ea typeface="+mn-ea"/>
          <a:cs typeface="+mn-cs"/>
        </a:defRPr>
      </a:lvl6pPr>
      <a:lvl7pPr marL="2740138" algn="l" defTabSz="913380" rtl="0" eaLnBrk="1" latinLnBrk="0" hangingPunct="1">
        <a:defRPr sz="1900" kern="1200">
          <a:solidFill>
            <a:schemeClr val="tx1"/>
          </a:solidFill>
          <a:latin typeface="+mn-lt"/>
          <a:ea typeface="+mn-ea"/>
          <a:cs typeface="+mn-cs"/>
        </a:defRPr>
      </a:lvl7pPr>
      <a:lvl8pPr marL="3196800" algn="l" defTabSz="913380" rtl="0" eaLnBrk="1" latinLnBrk="0" hangingPunct="1">
        <a:defRPr sz="1900" kern="1200">
          <a:solidFill>
            <a:schemeClr val="tx1"/>
          </a:solidFill>
          <a:latin typeface="+mn-lt"/>
          <a:ea typeface="+mn-ea"/>
          <a:cs typeface="+mn-cs"/>
        </a:defRPr>
      </a:lvl8pPr>
      <a:lvl9pPr marL="3653463" algn="l" defTabSz="913380" rtl="0" eaLnBrk="1" latinLnBrk="0" hangingPunct="1">
        <a:defRPr sz="19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 name="Espace réservé du titre 26"/>
          <p:cNvSpPr>
            <a:spLocks noGrp="1"/>
          </p:cNvSpPr>
          <p:nvPr>
            <p:ph type="title"/>
          </p:nvPr>
        </p:nvSpPr>
        <p:spPr>
          <a:xfrm>
            <a:off x="838200" y="365129"/>
            <a:ext cx="10515600" cy="1325563"/>
          </a:xfrm>
          <a:prstGeom prst="rect">
            <a:avLst/>
          </a:prstGeom>
        </p:spPr>
        <p:txBody>
          <a:bodyPr vert="horz" lIns="91350" tIns="45718" rIns="91350" bIns="45718" rtlCol="0" anchor="ctr">
            <a:normAutofit/>
          </a:bodyPr>
          <a:lstStyle/>
          <a:p>
            <a:r>
              <a:rPr lang="fr-FR"/>
              <a:t>Modifiez le style du titre</a:t>
            </a:r>
          </a:p>
        </p:txBody>
      </p:sp>
      <p:sp>
        <p:nvSpPr>
          <p:cNvPr id="46" name="Espace réservé du pied de page 45"/>
          <p:cNvSpPr>
            <a:spLocks noGrp="1"/>
          </p:cNvSpPr>
          <p:nvPr>
            <p:ph type="ftr" sz="quarter" idx="3"/>
          </p:nvPr>
        </p:nvSpPr>
        <p:spPr>
          <a:xfrm>
            <a:off x="4038600" y="6357816"/>
            <a:ext cx="4114800" cy="365125"/>
          </a:xfrm>
          <a:prstGeom prst="rect">
            <a:avLst/>
          </a:prstGeom>
        </p:spPr>
        <p:txBody>
          <a:bodyPr vert="horz" lIns="91350" tIns="45718" rIns="91350" bIns="45718" rtlCol="0" anchor="ctr"/>
          <a:lstStyle>
            <a:lvl1pPr algn="ctr">
              <a:defRPr sz="1200">
                <a:solidFill>
                  <a:schemeClr val="tx1">
                    <a:tint val="75000"/>
                  </a:schemeClr>
                </a:solidFill>
              </a:defRPr>
            </a:lvl1pPr>
          </a:lstStyle>
          <a:p>
            <a:pPr defTabSz="913380"/>
            <a:endParaRPr lang="fr-FR">
              <a:solidFill>
                <a:prstClr val="black">
                  <a:tint val="75000"/>
                </a:prstClr>
              </a:solidFill>
            </a:endParaRPr>
          </a:p>
        </p:txBody>
      </p:sp>
      <p:sp>
        <p:nvSpPr>
          <p:cNvPr id="47" name="Espace réservé du numéro de diapositive 46"/>
          <p:cNvSpPr>
            <a:spLocks noGrp="1"/>
          </p:cNvSpPr>
          <p:nvPr>
            <p:ph type="sldNum" sz="quarter" idx="4"/>
          </p:nvPr>
        </p:nvSpPr>
        <p:spPr>
          <a:xfrm>
            <a:off x="8610600" y="6357816"/>
            <a:ext cx="2743200" cy="365125"/>
          </a:xfrm>
          <a:prstGeom prst="rect">
            <a:avLst/>
          </a:prstGeom>
        </p:spPr>
        <p:txBody>
          <a:bodyPr vert="horz" lIns="91350" tIns="45718" rIns="91350" bIns="45718" rtlCol="0" anchor="ctr"/>
          <a:lstStyle>
            <a:lvl1pPr algn="r">
              <a:defRPr sz="1200">
                <a:solidFill>
                  <a:schemeClr val="tx1">
                    <a:tint val="75000"/>
                  </a:schemeClr>
                </a:solidFill>
              </a:defRPr>
            </a:lvl1pPr>
          </a:lstStyle>
          <a:p>
            <a:pPr defTabSz="913380"/>
            <a:fld id="{479FFA3E-A697-4257-9582-7B749BA48D80}" type="slidenum">
              <a:rPr lang="fr-FR" smtClean="0">
                <a:solidFill>
                  <a:prstClr val="black">
                    <a:tint val="75000"/>
                  </a:prstClr>
                </a:solidFill>
              </a:rPr>
              <a:pPr defTabSz="913380"/>
              <a:t>‹N°›</a:t>
            </a:fld>
            <a:endParaRPr lang="fr-FR">
              <a:solidFill>
                <a:prstClr val="black">
                  <a:tint val="75000"/>
                </a:prstClr>
              </a:solidFill>
            </a:endParaRPr>
          </a:p>
        </p:txBody>
      </p:sp>
      <p:sp>
        <p:nvSpPr>
          <p:cNvPr id="2" name="Rectangle 1">
            <a:extLst>
              <a:ext uri="{FF2B5EF4-FFF2-40B4-BE49-F238E27FC236}">
                <a16:creationId xmlns:a16="http://schemas.microsoft.com/office/drawing/2014/main" id="{3B3FD0AE-C269-407B-C05C-0093C85D74C0}"/>
              </a:ext>
            </a:extLst>
          </p:cNvPr>
          <p:cNvSpPr/>
          <p:nvPr userDrawn="1"/>
        </p:nvSpPr>
        <p:spPr>
          <a:xfrm>
            <a:off x="-11857" y="-570897"/>
            <a:ext cx="419252" cy="398001"/>
          </a:xfrm>
          <a:prstGeom prst="rect">
            <a:avLst/>
          </a:prstGeom>
          <a:solidFill>
            <a:srgbClr val="6C00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3" name="Rectangle 2">
            <a:extLst>
              <a:ext uri="{FF2B5EF4-FFF2-40B4-BE49-F238E27FC236}">
                <a16:creationId xmlns:a16="http://schemas.microsoft.com/office/drawing/2014/main" id="{80E988FC-5410-477B-C6D9-B2D7E6F5351D}"/>
              </a:ext>
            </a:extLst>
          </p:cNvPr>
          <p:cNvSpPr/>
          <p:nvPr userDrawn="1"/>
        </p:nvSpPr>
        <p:spPr>
          <a:xfrm>
            <a:off x="447807" y="-570897"/>
            <a:ext cx="419252" cy="398001"/>
          </a:xfrm>
          <a:prstGeom prst="rect">
            <a:avLst/>
          </a:prstGeom>
          <a:solidFill>
            <a:srgbClr val="7E53D8"/>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4" name="Rectangle 3">
            <a:extLst>
              <a:ext uri="{FF2B5EF4-FFF2-40B4-BE49-F238E27FC236}">
                <a16:creationId xmlns:a16="http://schemas.microsoft.com/office/drawing/2014/main" id="{E06EFDFA-DF46-2303-8C60-CDC4B84EAA98}"/>
              </a:ext>
            </a:extLst>
          </p:cNvPr>
          <p:cNvSpPr/>
          <p:nvPr userDrawn="1"/>
        </p:nvSpPr>
        <p:spPr>
          <a:xfrm>
            <a:off x="907471" y="-570897"/>
            <a:ext cx="419252" cy="398001"/>
          </a:xfrm>
          <a:prstGeom prst="rect">
            <a:avLst/>
          </a:prstGeom>
          <a:solidFill>
            <a:srgbClr val="EE6810"/>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5" name="Rectangle 4">
            <a:extLst>
              <a:ext uri="{FF2B5EF4-FFF2-40B4-BE49-F238E27FC236}">
                <a16:creationId xmlns:a16="http://schemas.microsoft.com/office/drawing/2014/main" id="{E203F373-BC01-1220-FF96-AA581C3A61F4}"/>
              </a:ext>
            </a:extLst>
          </p:cNvPr>
          <p:cNvSpPr/>
          <p:nvPr userDrawn="1"/>
        </p:nvSpPr>
        <p:spPr>
          <a:xfrm>
            <a:off x="1826799" y="-570897"/>
            <a:ext cx="419252" cy="398001"/>
          </a:xfrm>
          <a:prstGeom prst="rect">
            <a:avLst/>
          </a:prstGeom>
          <a:solidFill>
            <a:srgbClr val="0056A4"/>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6" name="Rectangle 5">
            <a:extLst>
              <a:ext uri="{FF2B5EF4-FFF2-40B4-BE49-F238E27FC236}">
                <a16:creationId xmlns:a16="http://schemas.microsoft.com/office/drawing/2014/main" id="{23DFC414-AE85-90A5-5A0D-8134D742C720}"/>
              </a:ext>
            </a:extLst>
          </p:cNvPr>
          <p:cNvSpPr/>
          <p:nvPr userDrawn="1"/>
        </p:nvSpPr>
        <p:spPr>
          <a:xfrm>
            <a:off x="2286463" y="-570897"/>
            <a:ext cx="419252" cy="398001"/>
          </a:xfrm>
          <a:prstGeom prst="rect">
            <a:avLst/>
          </a:prstGeom>
          <a:solidFill>
            <a:srgbClr val="339A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7" name="Rectangle 6">
            <a:extLst>
              <a:ext uri="{FF2B5EF4-FFF2-40B4-BE49-F238E27FC236}">
                <a16:creationId xmlns:a16="http://schemas.microsoft.com/office/drawing/2014/main" id="{730BEC68-6E55-F770-8244-E38EFA87FDE2}"/>
              </a:ext>
            </a:extLst>
          </p:cNvPr>
          <p:cNvSpPr/>
          <p:nvPr userDrawn="1"/>
        </p:nvSpPr>
        <p:spPr>
          <a:xfrm>
            <a:off x="3205795" y="-570897"/>
            <a:ext cx="419252" cy="398001"/>
          </a:xfrm>
          <a:prstGeom prst="rect">
            <a:avLst/>
          </a:prstGeom>
          <a:solidFill>
            <a:srgbClr val="CCCC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8" name="Rectangle 7">
            <a:extLst>
              <a:ext uri="{FF2B5EF4-FFF2-40B4-BE49-F238E27FC236}">
                <a16:creationId xmlns:a16="http://schemas.microsoft.com/office/drawing/2014/main" id="{A66BE6A4-0F82-735C-FC7C-B58FFEE5D8C2}"/>
              </a:ext>
            </a:extLst>
          </p:cNvPr>
          <p:cNvSpPr/>
          <p:nvPr userDrawn="1"/>
        </p:nvSpPr>
        <p:spPr>
          <a:xfrm>
            <a:off x="1367135" y="-570897"/>
            <a:ext cx="419252" cy="398001"/>
          </a:xfrm>
          <a:prstGeom prst="rect">
            <a:avLst/>
          </a:prstGeom>
          <a:solidFill>
            <a:srgbClr val="F4C436"/>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9" name="Rectangle 8">
            <a:extLst>
              <a:ext uri="{FF2B5EF4-FFF2-40B4-BE49-F238E27FC236}">
                <a16:creationId xmlns:a16="http://schemas.microsoft.com/office/drawing/2014/main" id="{28C328E3-CCAB-1F63-4208-FF6F480DFFD9}"/>
              </a:ext>
            </a:extLst>
          </p:cNvPr>
          <p:cNvSpPr/>
          <p:nvPr userDrawn="1"/>
        </p:nvSpPr>
        <p:spPr>
          <a:xfrm>
            <a:off x="2746127" y="-570897"/>
            <a:ext cx="419252" cy="398001"/>
          </a:xfrm>
          <a:prstGeom prst="rect">
            <a:avLst/>
          </a:prstGeom>
          <a:solidFill>
            <a:srgbClr val="6699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Tree>
    <p:extLst>
      <p:ext uri="{BB962C8B-B14F-4D97-AF65-F5344CB8AC3E}">
        <p14:creationId xmlns:p14="http://schemas.microsoft.com/office/powerpoint/2010/main" val="3583471451"/>
      </p:ext>
    </p:extLst>
  </p:cSld>
  <p:clrMap bg1="lt1" tx1="dk1" bg2="lt2" tx2="dk2" accent1="accent1" accent2="accent2" accent3="accent3" accent4="accent4" accent5="accent5" accent6="accent6" hlink="hlink" folHlink="folHlink"/>
  <p:sldLayoutIdLst>
    <p:sldLayoutId id="2147484027" r:id="rId1"/>
  </p:sldLayoutIdLst>
  <p:hf sldNum="0" hdr="0" ftr="0" dt="0"/>
  <p:txStyles>
    <p:titleStyle>
      <a:lvl1pPr algn="l" defTabSz="913380" rtl="0" eaLnBrk="1" latinLnBrk="0" hangingPunct="1">
        <a:lnSpc>
          <a:spcPct val="90000"/>
        </a:lnSpc>
        <a:spcBef>
          <a:spcPct val="0"/>
        </a:spcBef>
        <a:buNone/>
        <a:defRPr sz="4000" b="1" kern="1200">
          <a:ln>
            <a:noFill/>
          </a:ln>
          <a:solidFill>
            <a:srgbClr val="622F72"/>
          </a:solidFill>
          <a:latin typeface="Calibri (En-têtes)"/>
          <a:ea typeface="+mj-ea"/>
          <a:cs typeface="+mj-cs"/>
        </a:defRPr>
      </a:lvl1pPr>
    </p:titleStyle>
    <p:bodyStyle>
      <a:lvl1pPr marL="228360" indent="-228360" algn="l" defTabSz="91338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078" indent="-228360" algn="l" defTabSz="913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738" indent="-228360" algn="l" defTabSz="913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40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063"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178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847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16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1878"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380" rtl="0" eaLnBrk="1" latinLnBrk="0" hangingPunct="1">
        <a:defRPr sz="1900" kern="1200">
          <a:solidFill>
            <a:schemeClr val="tx1"/>
          </a:solidFill>
          <a:latin typeface="+mn-lt"/>
          <a:ea typeface="+mn-ea"/>
          <a:cs typeface="+mn-cs"/>
        </a:defRPr>
      </a:lvl1pPr>
      <a:lvl2pPr marL="456663" algn="l" defTabSz="913380" rtl="0" eaLnBrk="1" latinLnBrk="0" hangingPunct="1">
        <a:defRPr sz="1900" kern="1200">
          <a:solidFill>
            <a:schemeClr val="tx1"/>
          </a:solidFill>
          <a:latin typeface="+mn-lt"/>
          <a:ea typeface="+mn-ea"/>
          <a:cs typeface="+mn-cs"/>
        </a:defRPr>
      </a:lvl2pPr>
      <a:lvl3pPr marL="913380" algn="l" defTabSz="913380" rtl="0" eaLnBrk="1" latinLnBrk="0" hangingPunct="1">
        <a:defRPr sz="1900" kern="1200">
          <a:solidFill>
            <a:schemeClr val="tx1"/>
          </a:solidFill>
          <a:latin typeface="+mn-lt"/>
          <a:ea typeface="+mn-ea"/>
          <a:cs typeface="+mn-cs"/>
        </a:defRPr>
      </a:lvl3pPr>
      <a:lvl4pPr marL="1370070" algn="l" defTabSz="913380" rtl="0" eaLnBrk="1" latinLnBrk="0" hangingPunct="1">
        <a:defRPr sz="1900" kern="1200">
          <a:solidFill>
            <a:schemeClr val="tx1"/>
          </a:solidFill>
          <a:latin typeface="+mn-lt"/>
          <a:ea typeface="+mn-ea"/>
          <a:cs typeface="+mn-cs"/>
        </a:defRPr>
      </a:lvl4pPr>
      <a:lvl5pPr marL="1826760" algn="l" defTabSz="913380" rtl="0" eaLnBrk="1" latinLnBrk="0" hangingPunct="1">
        <a:defRPr sz="1900" kern="1200">
          <a:solidFill>
            <a:schemeClr val="tx1"/>
          </a:solidFill>
          <a:latin typeface="+mn-lt"/>
          <a:ea typeface="+mn-ea"/>
          <a:cs typeface="+mn-cs"/>
        </a:defRPr>
      </a:lvl5pPr>
      <a:lvl6pPr marL="2283478" algn="l" defTabSz="913380" rtl="0" eaLnBrk="1" latinLnBrk="0" hangingPunct="1">
        <a:defRPr sz="1900" kern="1200">
          <a:solidFill>
            <a:schemeClr val="tx1"/>
          </a:solidFill>
          <a:latin typeface="+mn-lt"/>
          <a:ea typeface="+mn-ea"/>
          <a:cs typeface="+mn-cs"/>
        </a:defRPr>
      </a:lvl6pPr>
      <a:lvl7pPr marL="2740138" algn="l" defTabSz="913380" rtl="0" eaLnBrk="1" latinLnBrk="0" hangingPunct="1">
        <a:defRPr sz="1900" kern="1200">
          <a:solidFill>
            <a:schemeClr val="tx1"/>
          </a:solidFill>
          <a:latin typeface="+mn-lt"/>
          <a:ea typeface="+mn-ea"/>
          <a:cs typeface="+mn-cs"/>
        </a:defRPr>
      </a:lvl7pPr>
      <a:lvl8pPr marL="3196800" algn="l" defTabSz="913380" rtl="0" eaLnBrk="1" latinLnBrk="0" hangingPunct="1">
        <a:defRPr sz="1900" kern="1200">
          <a:solidFill>
            <a:schemeClr val="tx1"/>
          </a:solidFill>
          <a:latin typeface="+mn-lt"/>
          <a:ea typeface="+mn-ea"/>
          <a:cs typeface="+mn-cs"/>
        </a:defRPr>
      </a:lvl8pPr>
      <a:lvl9pPr marL="3653463" algn="l" defTabSz="913380" rtl="0" eaLnBrk="1" latinLnBrk="0" hangingPunct="1">
        <a:defRPr sz="19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 name="Espace réservé du titre 26"/>
          <p:cNvSpPr>
            <a:spLocks noGrp="1"/>
          </p:cNvSpPr>
          <p:nvPr>
            <p:ph type="title"/>
          </p:nvPr>
        </p:nvSpPr>
        <p:spPr>
          <a:xfrm>
            <a:off x="838200" y="365129"/>
            <a:ext cx="10515600" cy="1325563"/>
          </a:xfrm>
          <a:prstGeom prst="rect">
            <a:avLst/>
          </a:prstGeom>
        </p:spPr>
        <p:txBody>
          <a:bodyPr vert="horz" lIns="91350" tIns="45718" rIns="91350" bIns="45718" rtlCol="0" anchor="ctr">
            <a:normAutofit/>
          </a:bodyPr>
          <a:lstStyle/>
          <a:p>
            <a:r>
              <a:rPr lang="fr-FR"/>
              <a:t>Modifiez le style du titre</a:t>
            </a:r>
          </a:p>
        </p:txBody>
      </p:sp>
      <p:sp>
        <p:nvSpPr>
          <p:cNvPr id="46" name="Espace réservé du pied de page 45"/>
          <p:cNvSpPr>
            <a:spLocks noGrp="1"/>
          </p:cNvSpPr>
          <p:nvPr>
            <p:ph type="ftr" sz="quarter" idx="3"/>
          </p:nvPr>
        </p:nvSpPr>
        <p:spPr>
          <a:xfrm>
            <a:off x="4038600" y="6357816"/>
            <a:ext cx="4114800" cy="365125"/>
          </a:xfrm>
          <a:prstGeom prst="rect">
            <a:avLst/>
          </a:prstGeom>
        </p:spPr>
        <p:txBody>
          <a:bodyPr vert="horz" lIns="91350" tIns="45718" rIns="91350" bIns="45718" rtlCol="0" anchor="ctr"/>
          <a:lstStyle>
            <a:lvl1pPr algn="ctr">
              <a:defRPr sz="1200">
                <a:solidFill>
                  <a:schemeClr val="tx1">
                    <a:tint val="75000"/>
                  </a:schemeClr>
                </a:solidFill>
              </a:defRPr>
            </a:lvl1pPr>
          </a:lstStyle>
          <a:p>
            <a:pPr defTabSz="913380"/>
            <a:endParaRPr lang="fr-FR">
              <a:solidFill>
                <a:prstClr val="black">
                  <a:tint val="75000"/>
                </a:prstClr>
              </a:solidFill>
            </a:endParaRPr>
          </a:p>
        </p:txBody>
      </p:sp>
      <p:sp>
        <p:nvSpPr>
          <p:cNvPr id="47" name="Espace réservé du numéro de diapositive 46"/>
          <p:cNvSpPr>
            <a:spLocks noGrp="1"/>
          </p:cNvSpPr>
          <p:nvPr>
            <p:ph type="sldNum" sz="quarter" idx="4"/>
          </p:nvPr>
        </p:nvSpPr>
        <p:spPr>
          <a:xfrm>
            <a:off x="8610600" y="6357816"/>
            <a:ext cx="2743200" cy="365125"/>
          </a:xfrm>
          <a:prstGeom prst="rect">
            <a:avLst/>
          </a:prstGeom>
        </p:spPr>
        <p:txBody>
          <a:bodyPr vert="horz" lIns="91350" tIns="45718" rIns="91350" bIns="45718" rtlCol="0" anchor="ctr"/>
          <a:lstStyle>
            <a:lvl1pPr algn="r">
              <a:defRPr sz="1200">
                <a:solidFill>
                  <a:schemeClr val="tx1">
                    <a:tint val="75000"/>
                  </a:schemeClr>
                </a:solidFill>
              </a:defRPr>
            </a:lvl1pPr>
          </a:lstStyle>
          <a:p>
            <a:pPr defTabSz="913380"/>
            <a:fld id="{479FFA3E-A697-4257-9582-7B749BA48D80}" type="slidenum">
              <a:rPr lang="fr-FR" smtClean="0">
                <a:solidFill>
                  <a:prstClr val="black">
                    <a:tint val="75000"/>
                  </a:prstClr>
                </a:solidFill>
              </a:rPr>
              <a:pPr defTabSz="913380"/>
              <a:t>‹N°›</a:t>
            </a:fld>
            <a:endParaRPr lang="fr-FR">
              <a:solidFill>
                <a:prstClr val="black">
                  <a:tint val="75000"/>
                </a:prstClr>
              </a:solidFill>
            </a:endParaRPr>
          </a:p>
        </p:txBody>
      </p:sp>
      <p:sp>
        <p:nvSpPr>
          <p:cNvPr id="2" name="Rectangle 1">
            <a:extLst>
              <a:ext uri="{FF2B5EF4-FFF2-40B4-BE49-F238E27FC236}">
                <a16:creationId xmlns:a16="http://schemas.microsoft.com/office/drawing/2014/main" id="{3B3FD0AE-C269-407B-C05C-0093C85D74C0}"/>
              </a:ext>
            </a:extLst>
          </p:cNvPr>
          <p:cNvSpPr/>
          <p:nvPr userDrawn="1"/>
        </p:nvSpPr>
        <p:spPr>
          <a:xfrm>
            <a:off x="-11857" y="-570897"/>
            <a:ext cx="419252" cy="398001"/>
          </a:xfrm>
          <a:prstGeom prst="rect">
            <a:avLst/>
          </a:prstGeom>
          <a:solidFill>
            <a:srgbClr val="6C00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3" name="Rectangle 2">
            <a:extLst>
              <a:ext uri="{FF2B5EF4-FFF2-40B4-BE49-F238E27FC236}">
                <a16:creationId xmlns:a16="http://schemas.microsoft.com/office/drawing/2014/main" id="{80E988FC-5410-477B-C6D9-B2D7E6F5351D}"/>
              </a:ext>
            </a:extLst>
          </p:cNvPr>
          <p:cNvSpPr/>
          <p:nvPr userDrawn="1"/>
        </p:nvSpPr>
        <p:spPr>
          <a:xfrm>
            <a:off x="447807" y="-570897"/>
            <a:ext cx="419252" cy="398001"/>
          </a:xfrm>
          <a:prstGeom prst="rect">
            <a:avLst/>
          </a:prstGeom>
          <a:solidFill>
            <a:srgbClr val="7E53D8"/>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4" name="Rectangle 3">
            <a:extLst>
              <a:ext uri="{FF2B5EF4-FFF2-40B4-BE49-F238E27FC236}">
                <a16:creationId xmlns:a16="http://schemas.microsoft.com/office/drawing/2014/main" id="{E06EFDFA-DF46-2303-8C60-CDC4B84EAA98}"/>
              </a:ext>
            </a:extLst>
          </p:cNvPr>
          <p:cNvSpPr/>
          <p:nvPr userDrawn="1"/>
        </p:nvSpPr>
        <p:spPr>
          <a:xfrm>
            <a:off x="907471" y="-570897"/>
            <a:ext cx="419252" cy="398001"/>
          </a:xfrm>
          <a:prstGeom prst="rect">
            <a:avLst/>
          </a:prstGeom>
          <a:solidFill>
            <a:srgbClr val="EE6810"/>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5" name="Rectangle 4">
            <a:extLst>
              <a:ext uri="{FF2B5EF4-FFF2-40B4-BE49-F238E27FC236}">
                <a16:creationId xmlns:a16="http://schemas.microsoft.com/office/drawing/2014/main" id="{E203F373-BC01-1220-FF96-AA581C3A61F4}"/>
              </a:ext>
            </a:extLst>
          </p:cNvPr>
          <p:cNvSpPr/>
          <p:nvPr userDrawn="1"/>
        </p:nvSpPr>
        <p:spPr>
          <a:xfrm>
            <a:off x="1826799" y="-570897"/>
            <a:ext cx="419252" cy="398001"/>
          </a:xfrm>
          <a:prstGeom prst="rect">
            <a:avLst/>
          </a:prstGeom>
          <a:solidFill>
            <a:srgbClr val="0056A4"/>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6" name="Rectangle 5">
            <a:extLst>
              <a:ext uri="{FF2B5EF4-FFF2-40B4-BE49-F238E27FC236}">
                <a16:creationId xmlns:a16="http://schemas.microsoft.com/office/drawing/2014/main" id="{23DFC414-AE85-90A5-5A0D-8134D742C720}"/>
              </a:ext>
            </a:extLst>
          </p:cNvPr>
          <p:cNvSpPr/>
          <p:nvPr userDrawn="1"/>
        </p:nvSpPr>
        <p:spPr>
          <a:xfrm>
            <a:off x="2286463" y="-570897"/>
            <a:ext cx="419252" cy="398001"/>
          </a:xfrm>
          <a:prstGeom prst="rect">
            <a:avLst/>
          </a:prstGeom>
          <a:solidFill>
            <a:srgbClr val="339A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7" name="Rectangle 6">
            <a:extLst>
              <a:ext uri="{FF2B5EF4-FFF2-40B4-BE49-F238E27FC236}">
                <a16:creationId xmlns:a16="http://schemas.microsoft.com/office/drawing/2014/main" id="{730BEC68-6E55-F770-8244-E38EFA87FDE2}"/>
              </a:ext>
            </a:extLst>
          </p:cNvPr>
          <p:cNvSpPr/>
          <p:nvPr userDrawn="1"/>
        </p:nvSpPr>
        <p:spPr>
          <a:xfrm>
            <a:off x="3205795" y="-570897"/>
            <a:ext cx="419252" cy="398001"/>
          </a:xfrm>
          <a:prstGeom prst="rect">
            <a:avLst/>
          </a:prstGeom>
          <a:solidFill>
            <a:srgbClr val="CCCC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8" name="Rectangle 7">
            <a:extLst>
              <a:ext uri="{FF2B5EF4-FFF2-40B4-BE49-F238E27FC236}">
                <a16:creationId xmlns:a16="http://schemas.microsoft.com/office/drawing/2014/main" id="{A66BE6A4-0F82-735C-FC7C-B58FFEE5D8C2}"/>
              </a:ext>
            </a:extLst>
          </p:cNvPr>
          <p:cNvSpPr/>
          <p:nvPr userDrawn="1"/>
        </p:nvSpPr>
        <p:spPr>
          <a:xfrm>
            <a:off x="1367135" y="-570897"/>
            <a:ext cx="419252" cy="398001"/>
          </a:xfrm>
          <a:prstGeom prst="rect">
            <a:avLst/>
          </a:prstGeom>
          <a:solidFill>
            <a:srgbClr val="F4C436"/>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9" name="Rectangle 8">
            <a:extLst>
              <a:ext uri="{FF2B5EF4-FFF2-40B4-BE49-F238E27FC236}">
                <a16:creationId xmlns:a16="http://schemas.microsoft.com/office/drawing/2014/main" id="{28C328E3-CCAB-1F63-4208-FF6F480DFFD9}"/>
              </a:ext>
            </a:extLst>
          </p:cNvPr>
          <p:cNvSpPr/>
          <p:nvPr userDrawn="1"/>
        </p:nvSpPr>
        <p:spPr>
          <a:xfrm>
            <a:off x="2746127" y="-570897"/>
            <a:ext cx="419252" cy="398001"/>
          </a:xfrm>
          <a:prstGeom prst="rect">
            <a:avLst/>
          </a:prstGeom>
          <a:solidFill>
            <a:srgbClr val="6699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Tree>
    <p:extLst>
      <p:ext uri="{BB962C8B-B14F-4D97-AF65-F5344CB8AC3E}">
        <p14:creationId xmlns:p14="http://schemas.microsoft.com/office/powerpoint/2010/main" val="3583471451"/>
      </p:ext>
    </p:extLst>
  </p:cSld>
  <p:clrMap bg1="lt1" tx1="dk1" bg2="lt2" tx2="dk2" accent1="accent1" accent2="accent2" accent3="accent3" accent4="accent4" accent5="accent5" accent6="accent6" hlink="hlink" folHlink="folHlink"/>
  <p:sldLayoutIdLst>
    <p:sldLayoutId id="2147484029" r:id="rId1"/>
  </p:sldLayoutIdLst>
  <p:hf sldNum="0" hdr="0" ftr="0" dt="0"/>
  <p:txStyles>
    <p:titleStyle>
      <a:lvl1pPr algn="l" defTabSz="913380" rtl="0" eaLnBrk="1" latinLnBrk="0" hangingPunct="1">
        <a:lnSpc>
          <a:spcPct val="90000"/>
        </a:lnSpc>
        <a:spcBef>
          <a:spcPct val="0"/>
        </a:spcBef>
        <a:buNone/>
        <a:defRPr sz="4000" b="1" kern="1200">
          <a:ln>
            <a:noFill/>
          </a:ln>
          <a:solidFill>
            <a:srgbClr val="622F72"/>
          </a:solidFill>
          <a:latin typeface="Calibri (En-têtes)"/>
          <a:ea typeface="+mj-ea"/>
          <a:cs typeface="+mj-cs"/>
        </a:defRPr>
      </a:lvl1pPr>
    </p:titleStyle>
    <p:bodyStyle>
      <a:lvl1pPr marL="228360" indent="-228360" algn="l" defTabSz="91338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078" indent="-228360" algn="l" defTabSz="913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738" indent="-228360" algn="l" defTabSz="913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40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063"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178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847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16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1878"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380" rtl="0" eaLnBrk="1" latinLnBrk="0" hangingPunct="1">
        <a:defRPr sz="1900" kern="1200">
          <a:solidFill>
            <a:schemeClr val="tx1"/>
          </a:solidFill>
          <a:latin typeface="+mn-lt"/>
          <a:ea typeface="+mn-ea"/>
          <a:cs typeface="+mn-cs"/>
        </a:defRPr>
      </a:lvl1pPr>
      <a:lvl2pPr marL="456663" algn="l" defTabSz="913380" rtl="0" eaLnBrk="1" latinLnBrk="0" hangingPunct="1">
        <a:defRPr sz="1900" kern="1200">
          <a:solidFill>
            <a:schemeClr val="tx1"/>
          </a:solidFill>
          <a:latin typeface="+mn-lt"/>
          <a:ea typeface="+mn-ea"/>
          <a:cs typeface="+mn-cs"/>
        </a:defRPr>
      </a:lvl2pPr>
      <a:lvl3pPr marL="913380" algn="l" defTabSz="913380" rtl="0" eaLnBrk="1" latinLnBrk="0" hangingPunct="1">
        <a:defRPr sz="1900" kern="1200">
          <a:solidFill>
            <a:schemeClr val="tx1"/>
          </a:solidFill>
          <a:latin typeface="+mn-lt"/>
          <a:ea typeface="+mn-ea"/>
          <a:cs typeface="+mn-cs"/>
        </a:defRPr>
      </a:lvl3pPr>
      <a:lvl4pPr marL="1370070" algn="l" defTabSz="913380" rtl="0" eaLnBrk="1" latinLnBrk="0" hangingPunct="1">
        <a:defRPr sz="1900" kern="1200">
          <a:solidFill>
            <a:schemeClr val="tx1"/>
          </a:solidFill>
          <a:latin typeface="+mn-lt"/>
          <a:ea typeface="+mn-ea"/>
          <a:cs typeface="+mn-cs"/>
        </a:defRPr>
      </a:lvl4pPr>
      <a:lvl5pPr marL="1826760" algn="l" defTabSz="913380" rtl="0" eaLnBrk="1" latinLnBrk="0" hangingPunct="1">
        <a:defRPr sz="1900" kern="1200">
          <a:solidFill>
            <a:schemeClr val="tx1"/>
          </a:solidFill>
          <a:latin typeface="+mn-lt"/>
          <a:ea typeface="+mn-ea"/>
          <a:cs typeface="+mn-cs"/>
        </a:defRPr>
      </a:lvl5pPr>
      <a:lvl6pPr marL="2283478" algn="l" defTabSz="913380" rtl="0" eaLnBrk="1" latinLnBrk="0" hangingPunct="1">
        <a:defRPr sz="1900" kern="1200">
          <a:solidFill>
            <a:schemeClr val="tx1"/>
          </a:solidFill>
          <a:latin typeface="+mn-lt"/>
          <a:ea typeface="+mn-ea"/>
          <a:cs typeface="+mn-cs"/>
        </a:defRPr>
      </a:lvl6pPr>
      <a:lvl7pPr marL="2740138" algn="l" defTabSz="913380" rtl="0" eaLnBrk="1" latinLnBrk="0" hangingPunct="1">
        <a:defRPr sz="1900" kern="1200">
          <a:solidFill>
            <a:schemeClr val="tx1"/>
          </a:solidFill>
          <a:latin typeface="+mn-lt"/>
          <a:ea typeface="+mn-ea"/>
          <a:cs typeface="+mn-cs"/>
        </a:defRPr>
      </a:lvl7pPr>
      <a:lvl8pPr marL="3196800" algn="l" defTabSz="913380" rtl="0" eaLnBrk="1" latinLnBrk="0" hangingPunct="1">
        <a:defRPr sz="1900" kern="1200">
          <a:solidFill>
            <a:schemeClr val="tx1"/>
          </a:solidFill>
          <a:latin typeface="+mn-lt"/>
          <a:ea typeface="+mn-ea"/>
          <a:cs typeface="+mn-cs"/>
        </a:defRPr>
      </a:lvl8pPr>
      <a:lvl9pPr marL="3653463" algn="l" defTabSz="913380" rtl="0" eaLnBrk="1" latinLnBrk="0" hangingPunct="1">
        <a:defRPr sz="19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 name="Espace réservé du titre 26"/>
          <p:cNvSpPr>
            <a:spLocks noGrp="1"/>
          </p:cNvSpPr>
          <p:nvPr>
            <p:ph type="title"/>
          </p:nvPr>
        </p:nvSpPr>
        <p:spPr>
          <a:xfrm>
            <a:off x="838200" y="365129"/>
            <a:ext cx="10515600" cy="1325563"/>
          </a:xfrm>
          <a:prstGeom prst="rect">
            <a:avLst/>
          </a:prstGeom>
        </p:spPr>
        <p:txBody>
          <a:bodyPr vert="horz" lIns="91350" tIns="45718" rIns="91350" bIns="45718" rtlCol="0" anchor="ctr">
            <a:normAutofit/>
          </a:bodyPr>
          <a:lstStyle/>
          <a:p>
            <a:r>
              <a:rPr lang="fr-FR"/>
              <a:t>Modifiez le style du titre</a:t>
            </a:r>
          </a:p>
        </p:txBody>
      </p:sp>
      <p:sp>
        <p:nvSpPr>
          <p:cNvPr id="46" name="Espace réservé du pied de page 45"/>
          <p:cNvSpPr>
            <a:spLocks noGrp="1"/>
          </p:cNvSpPr>
          <p:nvPr>
            <p:ph type="ftr" sz="quarter" idx="3"/>
          </p:nvPr>
        </p:nvSpPr>
        <p:spPr>
          <a:xfrm>
            <a:off x="4038600" y="6357816"/>
            <a:ext cx="4114800" cy="365125"/>
          </a:xfrm>
          <a:prstGeom prst="rect">
            <a:avLst/>
          </a:prstGeom>
        </p:spPr>
        <p:txBody>
          <a:bodyPr vert="horz" lIns="91350" tIns="45718" rIns="91350" bIns="45718" rtlCol="0" anchor="ctr"/>
          <a:lstStyle>
            <a:lvl1pPr algn="ctr">
              <a:defRPr sz="1200">
                <a:solidFill>
                  <a:schemeClr val="tx1">
                    <a:tint val="75000"/>
                  </a:schemeClr>
                </a:solidFill>
              </a:defRPr>
            </a:lvl1pPr>
          </a:lstStyle>
          <a:p>
            <a:pPr defTabSz="913380"/>
            <a:endParaRPr lang="fr-FR">
              <a:solidFill>
                <a:prstClr val="black">
                  <a:tint val="75000"/>
                </a:prstClr>
              </a:solidFill>
            </a:endParaRPr>
          </a:p>
        </p:txBody>
      </p:sp>
      <p:sp>
        <p:nvSpPr>
          <p:cNvPr id="47" name="Espace réservé du numéro de diapositive 46"/>
          <p:cNvSpPr>
            <a:spLocks noGrp="1"/>
          </p:cNvSpPr>
          <p:nvPr>
            <p:ph type="sldNum" sz="quarter" idx="4"/>
          </p:nvPr>
        </p:nvSpPr>
        <p:spPr>
          <a:xfrm>
            <a:off x="8610600" y="6357816"/>
            <a:ext cx="2743200" cy="365125"/>
          </a:xfrm>
          <a:prstGeom prst="rect">
            <a:avLst/>
          </a:prstGeom>
        </p:spPr>
        <p:txBody>
          <a:bodyPr vert="horz" lIns="91350" tIns="45718" rIns="91350" bIns="45718" rtlCol="0" anchor="ctr"/>
          <a:lstStyle>
            <a:lvl1pPr algn="r">
              <a:defRPr sz="1200">
                <a:solidFill>
                  <a:schemeClr val="tx1">
                    <a:tint val="75000"/>
                  </a:schemeClr>
                </a:solidFill>
              </a:defRPr>
            </a:lvl1pPr>
          </a:lstStyle>
          <a:p>
            <a:pPr defTabSz="913380"/>
            <a:fld id="{479FFA3E-A697-4257-9582-7B749BA48D80}" type="slidenum">
              <a:rPr lang="fr-FR" smtClean="0">
                <a:solidFill>
                  <a:prstClr val="black">
                    <a:tint val="75000"/>
                  </a:prstClr>
                </a:solidFill>
              </a:rPr>
              <a:pPr defTabSz="913380"/>
              <a:t>‹N°›</a:t>
            </a:fld>
            <a:endParaRPr lang="fr-FR">
              <a:solidFill>
                <a:prstClr val="black">
                  <a:tint val="75000"/>
                </a:prstClr>
              </a:solidFill>
            </a:endParaRPr>
          </a:p>
        </p:txBody>
      </p:sp>
      <p:sp>
        <p:nvSpPr>
          <p:cNvPr id="2" name="Rectangle 1">
            <a:extLst>
              <a:ext uri="{FF2B5EF4-FFF2-40B4-BE49-F238E27FC236}">
                <a16:creationId xmlns:a16="http://schemas.microsoft.com/office/drawing/2014/main" id="{3B3FD0AE-C269-407B-C05C-0093C85D74C0}"/>
              </a:ext>
            </a:extLst>
          </p:cNvPr>
          <p:cNvSpPr/>
          <p:nvPr userDrawn="1"/>
        </p:nvSpPr>
        <p:spPr>
          <a:xfrm>
            <a:off x="-11857" y="-570897"/>
            <a:ext cx="419252" cy="398001"/>
          </a:xfrm>
          <a:prstGeom prst="rect">
            <a:avLst/>
          </a:prstGeom>
          <a:solidFill>
            <a:srgbClr val="6C00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3" name="Rectangle 2">
            <a:extLst>
              <a:ext uri="{FF2B5EF4-FFF2-40B4-BE49-F238E27FC236}">
                <a16:creationId xmlns:a16="http://schemas.microsoft.com/office/drawing/2014/main" id="{80E988FC-5410-477B-C6D9-B2D7E6F5351D}"/>
              </a:ext>
            </a:extLst>
          </p:cNvPr>
          <p:cNvSpPr/>
          <p:nvPr userDrawn="1"/>
        </p:nvSpPr>
        <p:spPr>
          <a:xfrm>
            <a:off x="447807" y="-570897"/>
            <a:ext cx="419252" cy="398001"/>
          </a:xfrm>
          <a:prstGeom prst="rect">
            <a:avLst/>
          </a:prstGeom>
          <a:solidFill>
            <a:srgbClr val="7E53D8"/>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4" name="Rectangle 3">
            <a:extLst>
              <a:ext uri="{FF2B5EF4-FFF2-40B4-BE49-F238E27FC236}">
                <a16:creationId xmlns:a16="http://schemas.microsoft.com/office/drawing/2014/main" id="{E06EFDFA-DF46-2303-8C60-CDC4B84EAA98}"/>
              </a:ext>
            </a:extLst>
          </p:cNvPr>
          <p:cNvSpPr/>
          <p:nvPr userDrawn="1"/>
        </p:nvSpPr>
        <p:spPr>
          <a:xfrm>
            <a:off x="907471" y="-570897"/>
            <a:ext cx="419252" cy="398001"/>
          </a:xfrm>
          <a:prstGeom prst="rect">
            <a:avLst/>
          </a:prstGeom>
          <a:solidFill>
            <a:srgbClr val="EE6810"/>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5" name="Rectangle 4">
            <a:extLst>
              <a:ext uri="{FF2B5EF4-FFF2-40B4-BE49-F238E27FC236}">
                <a16:creationId xmlns:a16="http://schemas.microsoft.com/office/drawing/2014/main" id="{E203F373-BC01-1220-FF96-AA581C3A61F4}"/>
              </a:ext>
            </a:extLst>
          </p:cNvPr>
          <p:cNvSpPr/>
          <p:nvPr userDrawn="1"/>
        </p:nvSpPr>
        <p:spPr>
          <a:xfrm>
            <a:off x="1826799" y="-570897"/>
            <a:ext cx="419252" cy="398001"/>
          </a:xfrm>
          <a:prstGeom prst="rect">
            <a:avLst/>
          </a:prstGeom>
          <a:solidFill>
            <a:srgbClr val="0056A4"/>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6" name="Rectangle 5">
            <a:extLst>
              <a:ext uri="{FF2B5EF4-FFF2-40B4-BE49-F238E27FC236}">
                <a16:creationId xmlns:a16="http://schemas.microsoft.com/office/drawing/2014/main" id="{23DFC414-AE85-90A5-5A0D-8134D742C720}"/>
              </a:ext>
            </a:extLst>
          </p:cNvPr>
          <p:cNvSpPr/>
          <p:nvPr userDrawn="1"/>
        </p:nvSpPr>
        <p:spPr>
          <a:xfrm>
            <a:off x="2286463" y="-570897"/>
            <a:ext cx="419252" cy="398001"/>
          </a:xfrm>
          <a:prstGeom prst="rect">
            <a:avLst/>
          </a:prstGeom>
          <a:solidFill>
            <a:srgbClr val="339A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7" name="Rectangle 6">
            <a:extLst>
              <a:ext uri="{FF2B5EF4-FFF2-40B4-BE49-F238E27FC236}">
                <a16:creationId xmlns:a16="http://schemas.microsoft.com/office/drawing/2014/main" id="{730BEC68-6E55-F770-8244-E38EFA87FDE2}"/>
              </a:ext>
            </a:extLst>
          </p:cNvPr>
          <p:cNvSpPr/>
          <p:nvPr userDrawn="1"/>
        </p:nvSpPr>
        <p:spPr>
          <a:xfrm>
            <a:off x="3205795" y="-570897"/>
            <a:ext cx="419252" cy="398001"/>
          </a:xfrm>
          <a:prstGeom prst="rect">
            <a:avLst/>
          </a:prstGeom>
          <a:solidFill>
            <a:srgbClr val="CCCC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8" name="Rectangle 7">
            <a:extLst>
              <a:ext uri="{FF2B5EF4-FFF2-40B4-BE49-F238E27FC236}">
                <a16:creationId xmlns:a16="http://schemas.microsoft.com/office/drawing/2014/main" id="{A66BE6A4-0F82-735C-FC7C-B58FFEE5D8C2}"/>
              </a:ext>
            </a:extLst>
          </p:cNvPr>
          <p:cNvSpPr/>
          <p:nvPr userDrawn="1"/>
        </p:nvSpPr>
        <p:spPr>
          <a:xfrm>
            <a:off x="1367135" y="-570897"/>
            <a:ext cx="419252" cy="398001"/>
          </a:xfrm>
          <a:prstGeom prst="rect">
            <a:avLst/>
          </a:prstGeom>
          <a:solidFill>
            <a:srgbClr val="F4C436"/>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9" name="Rectangle 8">
            <a:extLst>
              <a:ext uri="{FF2B5EF4-FFF2-40B4-BE49-F238E27FC236}">
                <a16:creationId xmlns:a16="http://schemas.microsoft.com/office/drawing/2014/main" id="{28C328E3-CCAB-1F63-4208-FF6F480DFFD9}"/>
              </a:ext>
            </a:extLst>
          </p:cNvPr>
          <p:cNvSpPr/>
          <p:nvPr userDrawn="1"/>
        </p:nvSpPr>
        <p:spPr>
          <a:xfrm>
            <a:off x="2746127" y="-570897"/>
            <a:ext cx="419252" cy="398001"/>
          </a:xfrm>
          <a:prstGeom prst="rect">
            <a:avLst/>
          </a:prstGeom>
          <a:solidFill>
            <a:srgbClr val="6699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Tree>
    <p:extLst>
      <p:ext uri="{BB962C8B-B14F-4D97-AF65-F5344CB8AC3E}">
        <p14:creationId xmlns:p14="http://schemas.microsoft.com/office/powerpoint/2010/main" val="3583471451"/>
      </p:ext>
    </p:extLst>
  </p:cSld>
  <p:clrMap bg1="lt1" tx1="dk1" bg2="lt2" tx2="dk2" accent1="accent1" accent2="accent2" accent3="accent3" accent4="accent4" accent5="accent5" accent6="accent6" hlink="hlink" folHlink="folHlink"/>
  <p:sldLayoutIdLst>
    <p:sldLayoutId id="2147484031" r:id="rId1"/>
  </p:sldLayoutIdLst>
  <p:hf sldNum="0" hdr="0" ftr="0" dt="0"/>
  <p:txStyles>
    <p:titleStyle>
      <a:lvl1pPr algn="l" defTabSz="913380" rtl="0" eaLnBrk="1" latinLnBrk="0" hangingPunct="1">
        <a:lnSpc>
          <a:spcPct val="90000"/>
        </a:lnSpc>
        <a:spcBef>
          <a:spcPct val="0"/>
        </a:spcBef>
        <a:buNone/>
        <a:defRPr sz="4000" b="1" kern="1200">
          <a:ln>
            <a:noFill/>
          </a:ln>
          <a:solidFill>
            <a:srgbClr val="622F72"/>
          </a:solidFill>
          <a:latin typeface="Calibri (En-têtes)"/>
          <a:ea typeface="+mj-ea"/>
          <a:cs typeface="+mj-cs"/>
        </a:defRPr>
      </a:lvl1pPr>
    </p:titleStyle>
    <p:bodyStyle>
      <a:lvl1pPr marL="228360" indent="-228360" algn="l" defTabSz="91338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078" indent="-228360" algn="l" defTabSz="913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738" indent="-228360" algn="l" defTabSz="913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40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063"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178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847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16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1878"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380" rtl="0" eaLnBrk="1" latinLnBrk="0" hangingPunct="1">
        <a:defRPr sz="1900" kern="1200">
          <a:solidFill>
            <a:schemeClr val="tx1"/>
          </a:solidFill>
          <a:latin typeface="+mn-lt"/>
          <a:ea typeface="+mn-ea"/>
          <a:cs typeface="+mn-cs"/>
        </a:defRPr>
      </a:lvl1pPr>
      <a:lvl2pPr marL="456663" algn="l" defTabSz="913380" rtl="0" eaLnBrk="1" latinLnBrk="0" hangingPunct="1">
        <a:defRPr sz="1900" kern="1200">
          <a:solidFill>
            <a:schemeClr val="tx1"/>
          </a:solidFill>
          <a:latin typeface="+mn-lt"/>
          <a:ea typeface="+mn-ea"/>
          <a:cs typeface="+mn-cs"/>
        </a:defRPr>
      </a:lvl2pPr>
      <a:lvl3pPr marL="913380" algn="l" defTabSz="913380" rtl="0" eaLnBrk="1" latinLnBrk="0" hangingPunct="1">
        <a:defRPr sz="1900" kern="1200">
          <a:solidFill>
            <a:schemeClr val="tx1"/>
          </a:solidFill>
          <a:latin typeface="+mn-lt"/>
          <a:ea typeface="+mn-ea"/>
          <a:cs typeface="+mn-cs"/>
        </a:defRPr>
      </a:lvl3pPr>
      <a:lvl4pPr marL="1370070" algn="l" defTabSz="913380" rtl="0" eaLnBrk="1" latinLnBrk="0" hangingPunct="1">
        <a:defRPr sz="1900" kern="1200">
          <a:solidFill>
            <a:schemeClr val="tx1"/>
          </a:solidFill>
          <a:latin typeface="+mn-lt"/>
          <a:ea typeface="+mn-ea"/>
          <a:cs typeface="+mn-cs"/>
        </a:defRPr>
      </a:lvl4pPr>
      <a:lvl5pPr marL="1826760" algn="l" defTabSz="913380" rtl="0" eaLnBrk="1" latinLnBrk="0" hangingPunct="1">
        <a:defRPr sz="1900" kern="1200">
          <a:solidFill>
            <a:schemeClr val="tx1"/>
          </a:solidFill>
          <a:latin typeface="+mn-lt"/>
          <a:ea typeface="+mn-ea"/>
          <a:cs typeface="+mn-cs"/>
        </a:defRPr>
      </a:lvl5pPr>
      <a:lvl6pPr marL="2283478" algn="l" defTabSz="913380" rtl="0" eaLnBrk="1" latinLnBrk="0" hangingPunct="1">
        <a:defRPr sz="1900" kern="1200">
          <a:solidFill>
            <a:schemeClr val="tx1"/>
          </a:solidFill>
          <a:latin typeface="+mn-lt"/>
          <a:ea typeface="+mn-ea"/>
          <a:cs typeface="+mn-cs"/>
        </a:defRPr>
      </a:lvl6pPr>
      <a:lvl7pPr marL="2740138" algn="l" defTabSz="913380" rtl="0" eaLnBrk="1" latinLnBrk="0" hangingPunct="1">
        <a:defRPr sz="1900" kern="1200">
          <a:solidFill>
            <a:schemeClr val="tx1"/>
          </a:solidFill>
          <a:latin typeface="+mn-lt"/>
          <a:ea typeface="+mn-ea"/>
          <a:cs typeface="+mn-cs"/>
        </a:defRPr>
      </a:lvl7pPr>
      <a:lvl8pPr marL="3196800" algn="l" defTabSz="913380" rtl="0" eaLnBrk="1" latinLnBrk="0" hangingPunct="1">
        <a:defRPr sz="1900" kern="1200">
          <a:solidFill>
            <a:schemeClr val="tx1"/>
          </a:solidFill>
          <a:latin typeface="+mn-lt"/>
          <a:ea typeface="+mn-ea"/>
          <a:cs typeface="+mn-cs"/>
        </a:defRPr>
      </a:lvl8pPr>
      <a:lvl9pPr marL="3653463" algn="l" defTabSz="913380" rtl="0" eaLnBrk="1" latinLnBrk="0" hangingPunct="1">
        <a:defRPr sz="19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 name="Espace réservé du titre 26"/>
          <p:cNvSpPr>
            <a:spLocks noGrp="1"/>
          </p:cNvSpPr>
          <p:nvPr>
            <p:ph type="title"/>
          </p:nvPr>
        </p:nvSpPr>
        <p:spPr>
          <a:xfrm>
            <a:off x="838200" y="365129"/>
            <a:ext cx="10515600" cy="1325563"/>
          </a:xfrm>
          <a:prstGeom prst="rect">
            <a:avLst/>
          </a:prstGeom>
        </p:spPr>
        <p:txBody>
          <a:bodyPr vert="horz" lIns="91350" tIns="45718" rIns="91350" bIns="45718" rtlCol="0" anchor="ctr">
            <a:normAutofit/>
          </a:bodyPr>
          <a:lstStyle/>
          <a:p>
            <a:r>
              <a:rPr lang="fr-FR"/>
              <a:t>Modifiez le style du titre</a:t>
            </a:r>
          </a:p>
        </p:txBody>
      </p:sp>
      <p:sp>
        <p:nvSpPr>
          <p:cNvPr id="46" name="Espace réservé du pied de page 45"/>
          <p:cNvSpPr>
            <a:spLocks noGrp="1"/>
          </p:cNvSpPr>
          <p:nvPr>
            <p:ph type="ftr" sz="quarter" idx="3"/>
          </p:nvPr>
        </p:nvSpPr>
        <p:spPr>
          <a:xfrm>
            <a:off x="4038600" y="6357816"/>
            <a:ext cx="4114800" cy="365125"/>
          </a:xfrm>
          <a:prstGeom prst="rect">
            <a:avLst/>
          </a:prstGeom>
        </p:spPr>
        <p:txBody>
          <a:bodyPr vert="horz" lIns="91350" tIns="45718" rIns="91350" bIns="45718" rtlCol="0" anchor="ctr"/>
          <a:lstStyle>
            <a:lvl1pPr algn="ctr">
              <a:defRPr sz="1200">
                <a:solidFill>
                  <a:schemeClr val="tx1">
                    <a:tint val="75000"/>
                  </a:schemeClr>
                </a:solidFill>
              </a:defRPr>
            </a:lvl1pPr>
          </a:lstStyle>
          <a:p>
            <a:pPr defTabSz="913380"/>
            <a:endParaRPr lang="fr-FR">
              <a:solidFill>
                <a:prstClr val="black">
                  <a:tint val="75000"/>
                </a:prstClr>
              </a:solidFill>
            </a:endParaRPr>
          </a:p>
        </p:txBody>
      </p:sp>
      <p:sp>
        <p:nvSpPr>
          <p:cNvPr id="47" name="Espace réservé du numéro de diapositive 46"/>
          <p:cNvSpPr>
            <a:spLocks noGrp="1"/>
          </p:cNvSpPr>
          <p:nvPr>
            <p:ph type="sldNum" sz="quarter" idx="4"/>
          </p:nvPr>
        </p:nvSpPr>
        <p:spPr>
          <a:xfrm>
            <a:off x="8610600" y="6357816"/>
            <a:ext cx="2743200" cy="365125"/>
          </a:xfrm>
          <a:prstGeom prst="rect">
            <a:avLst/>
          </a:prstGeom>
        </p:spPr>
        <p:txBody>
          <a:bodyPr vert="horz" lIns="91350" tIns="45718" rIns="91350" bIns="45718" rtlCol="0" anchor="ctr"/>
          <a:lstStyle>
            <a:lvl1pPr algn="r">
              <a:defRPr sz="1200">
                <a:solidFill>
                  <a:schemeClr val="tx1">
                    <a:tint val="75000"/>
                  </a:schemeClr>
                </a:solidFill>
              </a:defRPr>
            </a:lvl1pPr>
          </a:lstStyle>
          <a:p>
            <a:pPr defTabSz="913380"/>
            <a:fld id="{479FFA3E-A697-4257-9582-7B749BA48D80}" type="slidenum">
              <a:rPr lang="fr-FR" smtClean="0">
                <a:solidFill>
                  <a:prstClr val="black">
                    <a:tint val="75000"/>
                  </a:prstClr>
                </a:solidFill>
              </a:rPr>
              <a:pPr defTabSz="913380"/>
              <a:t>‹N°›</a:t>
            </a:fld>
            <a:endParaRPr lang="fr-FR">
              <a:solidFill>
                <a:prstClr val="black">
                  <a:tint val="75000"/>
                </a:prstClr>
              </a:solidFill>
            </a:endParaRPr>
          </a:p>
        </p:txBody>
      </p:sp>
      <p:sp>
        <p:nvSpPr>
          <p:cNvPr id="2" name="Rectangle 1">
            <a:extLst>
              <a:ext uri="{FF2B5EF4-FFF2-40B4-BE49-F238E27FC236}">
                <a16:creationId xmlns:a16="http://schemas.microsoft.com/office/drawing/2014/main" id="{3B3FD0AE-C269-407B-C05C-0093C85D74C0}"/>
              </a:ext>
            </a:extLst>
          </p:cNvPr>
          <p:cNvSpPr/>
          <p:nvPr userDrawn="1"/>
        </p:nvSpPr>
        <p:spPr>
          <a:xfrm>
            <a:off x="-11857" y="-570897"/>
            <a:ext cx="419252" cy="398001"/>
          </a:xfrm>
          <a:prstGeom prst="rect">
            <a:avLst/>
          </a:prstGeom>
          <a:solidFill>
            <a:srgbClr val="6C00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3" name="Rectangle 2">
            <a:extLst>
              <a:ext uri="{FF2B5EF4-FFF2-40B4-BE49-F238E27FC236}">
                <a16:creationId xmlns:a16="http://schemas.microsoft.com/office/drawing/2014/main" id="{80E988FC-5410-477B-C6D9-B2D7E6F5351D}"/>
              </a:ext>
            </a:extLst>
          </p:cNvPr>
          <p:cNvSpPr/>
          <p:nvPr userDrawn="1"/>
        </p:nvSpPr>
        <p:spPr>
          <a:xfrm>
            <a:off x="447807" y="-570897"/>
            <a:ext cx="419252" cy="398001"/>
          </a:xfrm>
          <a:prstGeom prst="rect">
            <a:avLst/>
          </a:prstGeom>
          <a:solidFill>
            <a:srgbClr val="7E53D8"/>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4" name="Rectangle 3">
            <a:extLst>
              <a:ext uri="{FF2B5EF4-FFF2-40B4-BE49-F238E27FC236}">
                <a16:creationId xmlns:a16="http://schemas.microsoft.com/office/drawing/2014/main" id="{E06EFDFA-DF46-2303-8C60-CDC4B84EAA98}"/>
              </a:ext>
            </a:extLst>
          </p:cNvPr>
          <p:cNvSpPr/>
          <p:nvPr userDrawn="1"/>
        </p:nvSpPr>
        <p:spPr>
          <a:xfrm>
            <a:off x="907471" y="-570897"/>
            <a:ext cx="419252" cy="398001"/>
          </a:xfrm>
          <a:prstGeom prst="rect">
            <a:avLst/>
          </a:prstGeom>
          <a:solidFill>
            <a:srgbClr val="EE6810"/>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5" name="Rectangle 4">
            <a:extLst>
              <a:ext uri="{FF2B5EF4-FFF2-40B4-BE49-F238E27FC236}">
                <a16:creationId xmlns:a16="http://schemas.microsoft.com/office/drawing/2014/main" id="{E203F373-BC01-1220-FF96-AA581C3A61F4}"/>
              </a:ext>
            </a:extLst>
          </p:cNvPr>
          <p:cNvSpPr/>
          <p:nvPr userDrawn="1"/>
        </p:nvSpPr>
        <p:spPr>
          <a:xfrm>
            <a:off x="1826799" y="-570897"/>
            <a:ext cx="419252" cy="398001"/>
          </a:xfrm>
          <a:prstGeom prst="rect">
            <a:avLst/>
          </a:prstGeom>
          <a:solidFill>
            <a:srgbClr val="0056A4"/>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6" name="Rectangle 5">
            <a:extLst>
              <a:ext uri="{FF2B5EF4-FFF2-40B4-BE49-F238E27FC236}">
                <a16:creationId xmlns:a16="http://schemas.microsoft.com/office/drawing/2014/main" id="{23DFC414-AE85-90A5-5A0D-8134D742C720}"/>
              </a:ext>
            </a:extLst>
          </p:cNvPr>
          <p:cNvSpPr/>
          <p:nvPr userDrawn="1"/>
        </p:nvSpPr>
        <p:spPr>
          <a:xfrm>
            <a:off x="2286463" y="-570897"/>
            <a:ext cx="419252" cy="398001"/>
          </a:xfrm>
          <a:prstGeom prst="rect">
            <a:avLst/>
          </a:prstGeom>
          <a:solidFill>
            <a:srgbClr val="339A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7" name="Rectangle 6">
            <a:extLst>
              <a:ext uri="{FF2B5EF4-FFF2-40B4-BE49-F238E27FC236}">
                <a16:creationId xmlns:a16="http://schemas.microsoft.com/office/drawing/2014/main" id="{730BEC68-6E55-F770-8244-E38EFA87FDE2}"/>
              </a:ext>
            </a:extLst>
          </p:cNvPr>
          <p:cNvSpPr/>
          <p:nvPr userDrawn="1"/>
        </p:nvSpPr>
        <p:spPr>
          <a:xfrm>
            <a:off x="3205795" y="-570897"/>
            <a:ext cx="419252" cy="398001"/>
          </a:xfrm>
          <a:prstGeom prst="rect">
            <a:avLst/>
          </a:prstGeom>
          <a:solidFill>
            <a:srgbClr val="CCCC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8" name="Rectangle 7">
            <a:extLst>
              <a:ext uri="{FF2B5EF4-FFF2-40B4-BE49-F238E27FC236}">
                <a16:creationId xmlns:a16="http://schemas.microsoft.com/office/drawing/2014/main" id="{A66BE6A4-0F82-735C-FC7C-B58FFEE5D8C2}"/>
              </a:ext>
            </a:extLst>
          </p:cNvPr>
          <p:cNvSpPr/>
          <p:nvPr userDrawn="1"/>
        </p:nvSpPr>
        <p:spPr>
          <a:xfrm>
            <a:off x="1367135" y="-570897"/>
            <a:ext cx="419252" cy="398001"/>
          </a:xfrm>
          <a:prstGeom prst="rect">
            <a:avLst/>
          </a:prstGeom>
          <a:solidFill>
            <a:srgbClr val="F4C436"/>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9" name="Rectangle 8">
            <a:extLst>
              <a:ext uri="{FF2B5EF4-FFF2-40B4-BE49-F238E27FC236}">
                <a16:creationId xmlns:a16="http://schemas.microsoft.com/office/drawing/2014/main" id="{28C328E3-CCAB-1F63-4208-FF6F480DFFD9}"/>
              </a:ext>
            </a:extLst>
          </p:cNvPr>
          <p:cNvSpPr/>
          <p:nvPr userDrawn="1"/>
        </p:nvSpPr>
        <p:spPr>
          <a:xfrm>
            <a:off x="2746127" y="-570897"/>
            <a:ext cx="419252" cy="398001"/>
          </a:xfrm>
          <a:prstGeom prst="rect">
            <a:avLst/>
          </a:prstGeom>
          <a:solidFill>
            <a:srgbClr val="6699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Tree>
    <p:extLst>
      <p:ext uri="{BB962C8B-B14F-4D97-AF65-F5344CB8AC3E}">
        <p14:creationId xmlns:p14="http://schemas.microsoft.com/office/powerpoint/2010/main" val="3583471451"/>
      </p:ext>
    </p:extLst>
  </p:cSld>
  <p:clrMap bg1="lt1" tx1="dk1" bg2="lt2" tx2="dk2" accent1="accent1" accent2="accent2" accent3="accent3" accent4="accent4" accent5="accent5" accent6="accent6" hlink="hlink" folHlink="folHlink"/>
  <p:sldLayoutIdLst>
    <p:sldLayoutId id="2147484033" r:id="rId1"/>
  </p:sldLayoutIdLst>
  <p:hf sldNum="0" hdr="0" ftr="0" dt="0"/>
  <p:txStyles>
    <p:titleStyle>
      <a:lvl1pPr algn="l" defTabSz="913380" rtl="0" eaLnBrk="1" latinLnBrk="0" hangingPunct="1">
        <a:lnSpc>
          <a:spcPct val="90000"/>
        </a:lnSpc>
        <a:spcBef>
          <a:spcPct val="0"/>
        </a:spcBef>
        <a:buNone/>
        <a:defRPr sz="4000" b="1" kern="1200">
          <a:ln>
            <a:noFill/>
          </a:ln>
          <a:solidFill>
            <a:srgbClr val="622F72"/>
          </a:solidFill>
          <a:latin typeface="Calibri (En-têtes)"/>
          <a:ea typeface="+mj-ea"/>
          <a:cs typeface="+mj-cs"/>
        </a:defRPr>
      </a:lvl1pPr>
    </p:titleStyle>
    <p:bodyStyle>
      <a:lvl1pPr marL="228360" indent="-228360" algn="l" defTabSz="91338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078" indent="-228360" algn="l" defTabSz="913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738" indent="-228360" algn="l" defTabSz="913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40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063"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178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847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16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1878"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380" rtl="0" eaLnBrk="1" latinLnBrk="0" hangingPunct="1">
        <a:defRPr sz="1900" kern="1200">
          <a:solidFill>
            <a:schemeClr val="tx1"/>
          </a:solidFill>
          <a:latin typeface="+mn-lt"/>
          <a:ea typeface="+mn-ea"/>
          <a:cs typeface="+mn-cs"/>
        </a:defRPr>
      </a:lvl1pPr>
      <a:lvl2pPr marL="456663" algn="l" defTabSz="913380" rtl="0" eaLnBrk="1" latinLnBrk="0" hangingPunct="1">
        <a:defRPr sz="1900" kern="1200">
          <a:solidFill>
            <a:schemeClr val="tx1"/>
          </a:solidFill>
          <a:latin typeface="+mn-lt"/>
          <a:ea typeface="+mn-ea"/>
          <a:cs typeface="+mn-cs"/>
        </a:defRPr>
      </a:lvl2pPr>
      <a:lvl3pPr marL="913380" algn="l" defTabSz="913380" rtl="0" eaLnBrk="1" latinLnBrk="0" hangingPunct="1">
        <a:defRPr sz="1900" kern="1200">
          <a:solidFill>
            <a:schemeClr val="tx1"/>
          </a:solidFill>
          <a:latin typeface="+mn-lt"/>
          <a:ea typeface="+mn-ea"/>
          <a:cs typeface="+mn-cs"/>
        </a:defRPr>
      </a:lvl3pPr>
      <a:lvl4pPr marL="1370070" algn="l" defTabSz="913380" rtl="0" eaLnBrk="1" latinLnBrk="0" hangingPunct="1">
        <a:defRPr sz="1900" kern="1200">
          <a:solidFill>
            <a:schemeClr val="tx1"/>
          </a:solidFill>
          <a:latin typeface="+mn-lt"/>
          <a:ea typeface="+mn-ea"/>
          <a:cs typeface="+mn-cs"/>
        </a:defRPr>
      </a:lvl4pPr>
      <a:lvl5pPr marL="1826760" algn="l" defTabSz="913380" rtl="0" eaLnBrk="1" latinLnBrk="0" hangingPunct="1">
        <a:defRPr sz="1900" kern="1200">
          <a:solidFill>
            <a:schemeClr val="tx1"/>
          </a:solidFill>
          <a:latin typeface="+mn-lt"/>
          <a:ea typeface="+mn-ea"/>
          <a:cs typeface="+mn-cs"/>
        </a:defRPr>
      </a:lvl5pPr>
      <a:lvl6pPr marL="2283478" algn="l" defTabSz="913380" rtl="0" eaLnBrk="1" latinLnBrk="0" hangingPunct="1">
        <a:defRPr sz="1900" kern="1200">
          <a:solidFill>
            <a:schemeClr val="tx1"/>
          </a:solidFill>
          <a:latin typeface="+mn-lt"/>
          <a:ea typeface="+mn-ea"/>
          <a:cs typeface="+mn-cs"/>
        </a:defRPr>
      </a:lvl6pPr>
      <a:lvl7pPr marL="2740138" algn="l" defTabSz="913380" rtl="0" eaLnBrk="1" latinLnBrk="0" hangingPunct="1">
        <a:defRPr sz="1900" kern="1200">
          <a:solidFill>
            <a:schemeClr val="tx1"/>
          </a:solidFill>
          <a:latin typeface="+mn-lt"/>
          <a:ea typeface="+mn-ea"/>
          <a:cs typeface="+mn-cs"/>
        </a:defRPr>
      </a:lvl7pPr>
      <a:lvl8pPr marL="3196800" algn="l" defTabSz="913380" rtl="0" eaLnBrk="1" latinLnBrk="0" hangingPunct="1">
        <a:defRPr sz="1900" kern="1200">
          <a:solidFill>
            <a:schemeClr val="tx1"/>
          </a:solidFill>
          <a:latin typeface="+mn-lt"/>
          <a:ea typeface="+mn-ea"/>
          <a:cs typeface="+mn-cs"/>
        </a:defRPr>
      </a:lvl8pPr>
      <a:lvl9pPr marL="3653463" algn="l" defTabSz="913380" rtl="0" eaLnBrk="1" latinLnBrk="0" hangingPunct="1">
        <a:defRPr sz="19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 name="Espace réservé du titre 26"/>
          <p:cNvSpPr>
            <a:spLocks noGrp="1"/>
          </p:cNvSpPr>
          <p:nvPr>
            <p:ph type="title"/>
          </p:nvPr>
        </p:nvSpPr>
        <p:spPr>
          <a:xfrm>
            <a:off x="838200" y="365129"/>
            <a:ext cx="10515600" cy="1325563"/>
          </a:xfrm>
          <a:prstGeom prst="rect">
            <a:avLst/>
          </a:prstGeom>
        </p:spPr>
        <p:txBody>
          <a:bodyPr vert="horz" lIns="91350" tIns="45718" rIns="91350" bIns="45718" rtlCol="0" anchor="ctr">
            <a:normAutofit/>
          </a:bodyPr>
          <a:lstStyle/>
          <a:p>
            <a:r>
              <a:rPr lang="fr-FR"/>
              <a:t>Modifiez le style du titre</a:t>
            </a:r>
          </a:p>
        </p:txBody>
      </p:sp>
      <p:sp>
        <p:nvSpPr>
          <p:cNvPr id="46" name="Espace réservé du pied de page 45"/>
          <p:cNvSpPr>
            <a:spLocks noGrp="1"/>
          </p:cNvSpPr>
          <p:nvPr>
            <p:ph type="ftr" sz="quarter" idx="3"/>
          </p:nvPr>
        </p:nvSpPr>
        <p:spPr>
          <a:xfrm>
            <a:off x="4038600" y="6357816"/>
            <a:ext cx="4114800" cy="365125"/>
          </a:xfrm>
          <a:prstGeom prst="rect">
            <a:avLst/>
          </a:prstGeom>
        </p:spPr>
        <p:txBody>
          <a:bodyPr vert="horz" lIns="91350" tIns="45718" rIns="91350" bIns="45718" rtlCol="0" anchor="ctr"/>
          <a:lstStyle>
            <a:lvl1pPr algn="ctr">
              <a:defRPr sz="1200">
                <a:solidFill>
                  <a:schemeClr val="tx1">
                    <a:tint val="75000"/>
                  </a:schemeClr>
                </a:solidFill>
              </a:defRPr>
            </a:lvl1pPr>
          </a:lstStyle>
          <a:p>
            <a:pPr defTabSz="913380"/>
            <a:endParaRPr lang="fr-FR">
              <a:solidFill>
                <a:prstClr val="black">
                  <a:tint val="75000"/>
                </a:prstClr>
              </a:solidFill>
            </a:endParaRPr>
          </a:p>
        </p:txBody>
      </p:sp>
      <p:sp>
        <p:nvSpPr>
          <p:cNvPr id="47" name="Espace réservé du numéro de diapositive 46"/>
          <p:cNvSpPr>
            <a:spLocks noGrp="1"/>
          </p:cNvSpPr>
          <p:nvPr>
            <p:ph type="sldNum" sz="quarter" idx="4"/>
          </p:nvPr>
        </p:nvSpPr>
        <p:spPr>
          <a:xfrm>
            <a:off x="8610600" y="6357816"/>
            <a:ext cx="2743200" cy="365125"/>
          </a:xfrm>
          <a:prstGeom prst="rect">
            <a:avLst/>
          </a:prstGeom>
        </p:spPr>
        <p:txBody>
          <a:bodyPr vert="horz" lIns="91350" tIns="45718" rIns="91350" bIns="45718" rtlCol="0" anchor="ctr"/>
          <a:lstStyle>
            <a:lvl1pPr algn="r">
              <a:defRPr sz="1200">
                <a:solidFill>
                  <a:schemeClr val="tx1">
                    <a:tint val="75000"/>
                  </a:schemeClr>
                </a:solidFill>
              </a:defRPr>
            </a:lvl1pPr>
          </a:lstStyle>
          <a:p>
            <a:pPr defTabSz="913380"/>
            <a:fld id="{479FFA3E-A697-4257-9582-7B749BA48D80}" type="slidenum">
              <a:rPr lang="fr-FR" smtClean="0">
                <a:solidFill>
                  <a:prstClr val="black">
                    <a:tint val="75000"/>
                  </a:prstClr>
                </a:solidFill>
              </a:rPr>
              <a:pPr defTabSz="913380"/>
              <a:t>‹N°›</a:t>
            </a:fld>
            <a:endParaRPr lang="fr-FR">
              <a:solidFill>
                <a:prstClr val="black">
                  <a:tint val="75000"/>
                </a:prstClr>
              </a:solidFill>
            </a:endParaRPr>
          </a:p>
        </p:txBody>
      </p:sp>
      <p:sp>
        <p:nvSpPr>
          <p:cNvPr id="2" name="Rectangle 1">
            <a:extLst>
              <a:ext uri="{FF2B5EF4-FFF2-40B4-BE49-F238E27FC236}">
                <a16:creationId xmlns:a16="http://schemas.microsoft.com/office/drawing/2014/main" id="{3B3FD0AE-C269-407B-C05C-0093C85D74C0}"/>
              </a:ext>
            </a:extLst>
          </p:cNvPr>
          <p:cNvSpPr/>
          <p:nvPr userDrawn="1"/>
        </p:nvSpPr>
        <p:spPr>
          <a:xfrm>
            <a:off x="-11857" y="-570897"/>
            <a:ext cx="419252" cy="398001"/>
          </a:xfrm>
          <a:prstGeom prst="rect">
            <a:avLst/>
          </a:prstGeom>
          <a:solidFill>
            <a:srgbClr val="6C00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3" name="Rectangle 2">
            <a:extLst>
              <a:ext uri="{FF2B5EF4-FFF2-40B4-BE49-F238E27FC236}">
                <a16:creationId xmlns:a16="http://schemas.microsoft.com/office/drawing/2014/main" id="{80E988FC-5410-477B-C6D9-B2D7E6F5351D}"/>
              </a:ext>
            </a:extLst>
          </p:cNvPr>
          <p:cNvSpPr/>
          <p:nvPr userDrawn="1"/>
        </p:nvSpPr>
        <p:spPr>
          <a:xfrm>
            <a:off x="447807" y="-570897"/>
            <a:ext cx="419252" cy="398001"/>
          </a:xfrm>
          <a:prstGeom prst="rect">
            <a:avLst/>
          </a:prstGeom>
          <a:solidFill>
            <a:srgbClr val="7E53D8"/>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4" name="Rectangle 3">
            <a:extLst>
              <a:ext uri="{FF2B5EF4-FFF2-40B4-BE49-F238E27FC236}">
                <a16:creationId xmlns:a16="http://schemas.microsoft.com/office/drawing/2014/main" id="{E06EFDFA-DF46-2303-8C60-CDC4B84EAA98}"/>
              </a:ext>
            </a:extLst>
          </p:cNvPr>
          <p:cNvSpPr/>
          <p:nvPr userDrawn="1"/>
        </p:nvSpPr>
        <p:spPr>
          <a:xfrm>
            <a:off x="907471" y="-570897"/>
            <a:ext cx="419252" cy="398001"/>
          </a:xfrm>
          <a:prstGeom prst="rect">
            <a:avLst/>
          </a:prstGeom>
          <a:solidFill>
            <a:srgbClr val="EE6810"/>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5" name="Rectangle 4">
            <a:extLst>
              <a:ext uri="{FF2B5EF4-FFF2-40B4-BE49-F238E27FC236}">
                <a16:creationId xmlns:a16="http://schemas.microsoft.com/office/drawing/2014/main" id="{E203F373-BC01-1220-FF96-AA581C3A61F4}"/>
              </a:ext>
            </a:extLst>
          </p:cNvPr>
          <p:cNvSpPr/>
          <p:nvPr userDrawn="1"/>
        </p:nvSpPr>
        <p:spPr>
          <a:xfrm>
            <a:off x="1826799" y="-570897"/>
            <a:ext cx="419252" cy="398001"/>
          </a:xfrm>
          <a:prstGeom prst="rect">
            <a:avLst/>
          </a:prstGeom>
          <a:solidFill>
            <a:srgbClr val="0056A4"/>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6" name="Rectangle 5">
            <a:extLst>
              <a:ext uri="{FF2B5EF4-FFF2-40B4-BE49-F238E27FC236}">
                <a16:creationId xmlns:a16="http://schemas.microsoft.com/office/drawing/2014/main" id="{23DFC414-AE85-90A5-5A0D-8134D742C720}"/>
              </a:ext>
            </a:extLst>
          </p:cNvPr>
          <p:cNvSpPr/>
          <p:nvPr userDrawn="1"/>
        </p:nvSpPr>
        <p:spPr>
          <a:xfrm>
            <a:off x="2286463" y="-570897"/>
            <a:ext cx="419252" cy="398001"/>
          </a:xfrm>
          <a:prstGeom prst="rect">
            <a:avLst/>
          </a:prstGeom>
          <a:solidFill>
            <a:srgbClr val="339A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7" name="Rectangle 6">
            <a:extLst>
              <a:ext uri="{FF2B5EF4-FFF2-40B4-BE49-F238E27FC236}">
                <a16:creationId xmlns:a16="http://schemas.microsoft.com/office/drawing/2014/main" id="{730BEC68-6E55-F770-8244-E38EFA87FDE2}"/>
              </a:ext>
            </a:extLst>
          </p:cNvPr>
          <p:cNvSpPr/>
          <p:nvPr userDrawn="1"/>
        </p:nvSpPr>
        <p:spPr>
          <a:xfrm>
            <a:off x="3205795" y="-570897"/>
            <a:ext cx="419252" cy="398001"/>
          </a:xfrm>
          <a:prstGeom prst="rect">
            <a:avLst/>
          </a:prstGeom>
          <a:solidFill>
            <a:srgbClr val="CCCC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8" name="Rectangle 7">
            <a:extLst>
              <a:ext uri="{FF2B5EF4-FFF2-40B4-BE49-F238E27FC236}">
                <a16:creationId xmlns:a16="http://schemas.microsoft.com/office/drawing/2014/main" id="{A66BE6A4-0F82-735C-FC7C-B58FFEE5D8C2}"/>
              </a:ext>
            </a:extLst>
          </p:cNvPr>
          <p:cNvSpPr/>
          <p:nvPr userDrawn="1"/>
        </p:nvSpPr>
        <p:spPr>
          <a:xfrm>
            <a:off x="1367135" y="-570897"/>
            <a:ext cx="419252" cy="398001"/>
          </a:xfrm>
          <a:prstGeom prst="rect">
            <a:avLst/>
          </a:prstGeom>
          <a:solidFill>
            <a:srgbClr val="F4C436"/>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9" name="Rectangle 8">
            <a:extLst>
              <a:ext uri="{FF2B5EF4-FFF2-40B4-BE49-F238E27FC236}">
                <a16:creationId xmlns:a16="http://schemas.microsoft.com/office/drawing/2014/main" id="{28C328E3-CCAB-1F63-4208-FF6F480DFFD9}"/>
              </a:ext>
            </a:extLst>
          </p:cNvPr>
          <p:cNvSpPr/>
          <p:nvPr userDrawn="1"/>
        </p:nvSpPr>
        <p:spPr>
          <a:xfrm>
            <a:off x="2746127" y="-570897"/>
            <a:ext cx="419252" cy="398001"/>
          </a:xfrm>
          <a:prstGeom prst="rect">
            <a:avLst/>
          </a:prstGeom>
          <a:solidFill>
            <a:srgbClr val="6699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Tree>
    <p:extLst>
      <p:ext uri="{BB962C8B-B14F-4D97-AF65-F5344CB8AC3E}">
        <p14:creationId xmlns:p14="http://schemas.microsoft.com/office/powerpoint/2010/main" val="3583471451"/>
      </p:ext>
    </p:extLst>
  </p:cSld>
  <p:clrMap bg1="lt1" tx1="dk1" bg2="lt2" tx2="dk2" accent1="accent1" accent2="accent2" accent3="accent3" accent4="accent4" accent5="accent5" accent6="accent6" hlink="hlink" folHlink="folHlink"/>
  <p:sldLayoutIdLst>
    <p:sldLayoutId id="2147484035" r:id="rId1"/>
  </p:sldLayoutIdLst>
  <p:hf sldNum="0" hdr="0" ftr="0" dt="0"/>
  <p:txStyles>
    <p:titleStyle>
      <a:lvl1pPr algn="l" defTabSz="913380" rtl="0" eaLnBrk="1" latinLnBrk="0" hangingPunct="1">
        <a:lnSpc>
          <a:spcPct val="90000"/>
        </a:lnSpc>
        <a:spcBef>
          <a:spcPct val="0"/>
        </a:spcBef>
        <a:buNone/>
        <a:defRPr sz="4000" b="1" kern="1200">
          <a:ln>
            <a:noFill/>
          </a:ln>
          <a:solidFill>
            <a:srgbClr val="622F72"/>
          </a:solidFill>
          <a:latin typeface="Calibri (En-têtes)"/>
          <a:ea typeface="+mj-ea"/>
          <a:cs typeface="+mj-cs"/>
        </a:defRPr>
      </a:lvl1pPr>
    </p:titleStyle>
    <p:bodyStyle>
      <a:lvl1pPr marL="228360" indent="-228360" algn="l" defTabSz="91338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078" indent="-228360" algn="l" defTabSz="913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738" indent="-228360" algn="l" defTabSz="913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40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063"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178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847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16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1878"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380" rtl="0" eaLnBrk="1" latinLnBrk="0" hangingPunct="1">
        <a:defRPr sz="1900" kern="1200">
          <a:solidFill>
            <a:schemeClr val="tx1"/>
          </a:solidFill>
          <a:latin typeface="+mn-lt"/>
          <a:ea typeface="+mn-ea"/>
          <a:cs typeface="+mn-cs"/>
        </a:defRPr>
      </a:lvl1pPr>
      <a:lvl2pPr marL="456663" algn="l" defTabSz="913380" rtl="0" eaLnBrk="1" latinLnBrk="0" hangingPunct="1">
        <a:defRPr sz="1900" kern="1200">
          <a:solidFill>
            <a:schemeClr val="tx1"/>
          </a:solidFill>
          <a:latin typeface="+mn-lt"/>
          <a:ea typeface="+mn-ea"/>
          <a:cs typeface="+mn-cs"/>
        </a:defRPr>
      </a:lvl2pPr>
      <a:lvl3pPr marL="913380" algn="l" defTabSz="913380" rtl="0" eaLnBrk="1" latinLnBrk="0" hangingPunct="1">
        <a:defRPr sz="1900" kern="1200">
          <a:solidFill>
            <a:schemeClr val="tx1"/>
          </a:solidFill>
          <a:latin typeface="+mn-lt"/>
          <a:ea typeface="+mn-ea"/>
          <a:cs typeface="+mn-cs"/>
        </a:defRPr>
      </a:lvl3pPr>
      <a:lvl4pPr marL="1370070" algn="l" defTabSz="913380" rtl="0" eaLnBrk="1" latinLnBrk="0" hangingPunct="1">
        <a:defRPr sz="1900" kern="1200">
          <a:solidFill>
            <a:schemeClr val="tx1"/>
          </a:solidFill>
          <a:latin typeface="+mn-lt"/>
          <a:ea typeface="+mn-ea"/>
          <a:cs typeface="+mn-cs"/>
        </a:defRPr>
      </a:lvl4pPr>
      <a:lvl5pPr marL="1826760" algn="l" defTabSz="913380" rtl="0" eaLnBrk="1" latinLnBrk="0" hangingPunct="1">
        <a:defRPr sz="1900" kern="1200">
          <a:solidFill>
            <a:schemeClr val="tx1"/>
          </a:solidFill>
          <a:latin typeface="+mn-lt"/>
          <a:ea typeface="+mn-ea"/>
          <a:cs typeface="+mn-cs"/>
        </a:defRPr>
      </a:lvl5pPr>
      <a:lvl6pPr marL="2283478" algn="l" defTabSz="913380" rtl="0" eaLnBrk="1" latinLnBrk="0" hangingPunct="1">
        <a:defRPr sz="1900" kern="1200">
          <a:solidFill>
            <a:schemeClr val="tx1"/>
          </a:solidFill>
          <a:latin typeface="+mn-lt"/>
          <a:ea typeface="+mn-ea"/>
          <a:cs typeface="+mn-cs"/>
        </a:defRPr>
      </a:lvl6pPr>
      <a:lvl7pPr marL="2740138" algn="l" defTabSz="913380" rtl="0" eaLnBrk="1" latinLnBrk="0" hangingPunct="1">
        <a:defRPr sz="1900" kern="1200">
          <a:solidFill>
            <a:schemeClr val="tx1"/>
          </a:solidFill>
          <a:latin typeface="+mn-lt"/>
          <a:ea typeface="+mn-ea"/>
          <a:cs typeface="+mn-cs"/>
        </a:defRPr>
      </a:lvl7pPr>
      <a:lvl8pPr marL="3196800" algn="l" defTabSz="913380" rtl="0" eaLnBrk="1" latinLnBrk="0" hangingPunct="1">
        <a:defRPr sz="1900" kern="1200">
          <a:solidFill>
            <a:schemeClr val="tx1"/>
          </a:solidFill>
          <a:latin typeface="+mn-lt"/>
          <a:ea typeface="+mn-ea"/>
          <a:cs typeface="+mn-cs"/>
        </a:defRPr>
      </a:lvl8pPr>
      <a:lvl9pPr marL="3653463" algn="l" defTabSz="913380" rtl="0" eaLnBrk="1" latinLnBrk="0" hangingPunct="1">
        <a:defRPr sz="19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 name="Espace réservé du titre 26"/>
          <p:cNvSpPr>
            <a:spLocks noGrp="1"/>
          </p:cNvSpPr>
          <p:nvPr>
            <p:ph type="title"/>
          </p:nvPr>
        </p:nvSpPr>
        <p:spPr>
          <a:xfrm>
            <a:off x="838200" y="365129"/>
            <a:ext cx="10515600" cy="1325563"/>
          </a:xfrm>
          <a:prstGeom prst="rect">
            <a:avLst/>
          </a:prstGeom>
        </p:spPr>
        <p:txBody>
          <a:bodyPr vert="horz" lIns="91350" tIns="45718" rIns="91350" bIns="45718" rtlCol="0" anchor="ctr">
            <a:normAutofit/>
          </a:bodyPr>
          <a:lstStyle/>
          <a:p>
            <a:r>
              <a:rPr lang="fr-FR"/>
              <a:t>Modifiez le style du titre</a:t>
            </a:r>
          </a:p>
        </p:txBody>
      </p:sp>
      <p:sp>
        <p:nvSpPr>
          <p:cNvPr id="46" name="Espace réservé du pied de page 45"/>
          <p:cNvSpPr>
            <a:spLocks noGrp="1"/>
          </p:cNvSpPr>
          <p:nvPr>
            <p:ph type="ftr" sz="quarter" idx="3"/>
          </p:nvPr>
        </p:nvSpPr>
        <p:spPr>
          <a:xfrm>
            <a:off x="4038600" y="6357816"/>
            <a:ext cx="4114800" cy="365125"/>
          </a:xfrm>
          <a:prstGeom prst="rect">
            <a:avLst/>
          </a:prstGeom>
        </p:spPr>
        <p:txBody>
          <a:bodyPr vert="horz" lIns="91350" tIns="45718" rIns="91350" bIns="45718" rtlCol="0" anchor="ctr"/>
          <a:lstStyle>
            <a:lvl1pPr algn="ctr">
              <a:defRPr sz="1200">
                <a:solidFill>
                  <a:schemeClr val="tx1">
                    <a:tint val="75000"/>
                  </a:schemeClr>
                </a:solidFill>
              </a:defRPr>
            </a:lvl1pPr>
          </a:lstStyle>
          <a:p>
            <a:pPr defTabSz="913380"/>
            <a:endParaRPr lang="fr-FR">
              <a:solidFill>
                <a:prstClr val="black">
                  <a:tint val="75000"/>
                </a:prstClr>
              </a:solidFill>
            </a:endParaRPr>
          </a:p>
        </p:txBody>
      </p:sp>
      <p:sp>
        <p:nvSpPr>
          <p:cNvPr id="47" name="Espace réservé du numéro de diapositive 46"/>
          <p:cNvSpPr>
            <a:spLocks noGrp="1"/>
          </p:cNvSpPr>
          <p:nvPr>
            <p:ph type="sldNum" sz="quarter" idx="4"/>
          </p:nvPr>
        </p:nvSpPr>
        <p:spPr>
          <a:xfrm>
            <a:off x="8610600" y="6357816"/>
            <a:ext cx="2743200" cy="365125"/>
          </a:xfrm>
          <a:prstGeom prst="rect">
            <a:avLst/>
          </a:prstGeom>
        </p:spPr>
        <p:txBody>
          <a:bodyPr vert="horz" lIns="91350" tIns="45718" rIns="91350" bIns="45718" rtlCol="0" anchor="ctr"/>
          <a:lstStyle>
            <a:lvl1pPr algn="r">
              <a:defRPr sz="1200">
                <a:solidFill>
                  <a:schemeClr val="tx1">
                    <a:tint val="75000"/>
                  </a:schemeClr>
                </a:solidFill>
              </a:defRPr>
            </a:lvl1pPr>
          </a:lstStyle>
          <a:p>
            <a:pPr defTabSz="913380"/>
            <a:fld id="{479FFA3E-A697-4257-9582-7B749BA48D80}" type="slidenum">
              <a:rPr lang="fr-FR" smtClean="0">
                <a:solidFill>
                  <a:prstClr val="black">
                    <a:tint val="75000"/>
                  </a:prstClr>
                </a:solidFill>
              </a:rPr>
              <a:pPr defTabSz="913380"/>
              <a:t>‹N°›</a:t>
            </a:fld>
            <a:endParaRPr lang="fr-FR">
              <a:solidFill>
                <a:prstClr val="black">
                  <a:tint val="75000"/>
                </a:prstClr>
              </a:solidFill>
            </a:endParaRPr>
          </a:p>
        </p:txBody>
      </p:sp>
      <p:sp>
        <p:nvSpPr>
          <p:cNvPr id="2" name="Rectangle 1">
            <a:extLst>
              <a:ext uri="{FF2B5EF4-FFF2-40B4-BE49-F238E27FC236}">
                <a16:creationId xmlns:a16="http://schemas.microsoft.com/office/drawing/2014/main" id="{3B3FD0AE-C269-407B-C05C-0093C85D74C0}"/>
              </a:ext>
            </a:extLst>
          </p:cNvPr>
          <p:cNvSpPr/>
          <p:nvPr userDrawn="1"/>
        </p:nvSpPr>
        <p:spPr>
          <a:xfrm>
            <a:off x="-11857" y="-570897"/>
            <a:ext cx="419252" cy="398001"/>
          </a:xfrm>
          <a:prstGeom prst="rect">
            <a:avLst/>
          </a:prstGeom>
          <a:solidFill>
            <a:srgbClr val="6C00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3" name="Rectangle 2">
            <a:extLst>
              <a:ext uri="{FF2B5EF4-FFF2-40B4-BE49-F238E27FC236}">
                <a16:creationId xmlns:a16="http://schemas.microsoft.com/office/drawing/2014/main" id="{80E988FC-5410-477B-C6D9-B2D7E6F5351D}"/>
              </a:ext>
            </a:extLst>
          </p:cNvPr>
          <p:cNvSpPr/>
          <p:nvPr userDrawn="1"/>
        </p:nvSpPr>
        <p:spPr>
          <a:xfrm>
            <a:off x="447807" y="-570897"/>
            <a:ext cx="419252" cy="398001"/>
          </a:xfrm>
          <a:prstGeom prst="rect">
            <a:avLst/>
          </a:prstGeom>
          <a:solidFill>
            <a:srgbClr val="7E53D8"/>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4" name="Rectangle 3">
            <a:extLst>
              <a:ext uri="{FF2B5EF4-FFF2-40B4-BE49-F238E27FC236}">
                <a16:creationId xmlns:a16="http://schemas.microsoft.com/office/drawing/2014/main" id="{E06EFDFA-DF46-2303-8C60-CDC4B84EAA98}"/>
              </a:ext>
            </a:extLst>
          </p:cNvPr>
          <p:cNvSpPr/>
          <p:nvPr userDrawn="1"/>
        </p:nvSpPr>
        <p:spPr>
          <a:xfrm>
            <a:off x="907471" y="-570897"/>
            <a:ext cx="419252" cy="398001"/>
          </a:xfrm>
          <a:prstGeom prst="rect">
            <a:avLst/>
          </a:prstGeom>
          <a:solidFill>
            <a:srgbClr val="EE6810"/>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5" name="Rectangle 4">
            <a:extLst>
              <a:ext uri="{FF2B5EF4-FFF2-40B4-BE49-F238E27FC236}">
                <a16:creationId xmlns:a16="http://schemas.microsoft.com/office/drawing/2014/main" id="{E203F373-BC01-1220-FF96-AA581C3A61F4}"/>
              </a:ext>
            </a:extLst>
          </p:cNvPr>
          <p:cNvSpPr/>
          <p:nvPr userDrawn="1"/>
        </p:nvSpPr>
        <p:spPr>
          <a:xfrm>
            <a:off x="1826799" y="-570897"/>
            <a:ext cx="419252" cy="398001"/>
          </a:xfrm>
          <a:prstGeom prst="rect">
            <a:avLst/>
          </a:prstGeom>
          <a:solidFill>
            <a:srgbClr val="0056A4"/>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6" name="Rectangle 5">
            <a:extLst>
              <a:ext uri="{FF2B5EF4-FFF2-40B4-BE49-F238E27FC236}">
                <a16:creationId xmlns:a16="http://schemas.microsoft.com/office/drawing/2014/main" id="{23DFC414-AE85-90A5-5A0D-8134D742C720}"/>
              </a:ext>
            </a:extLst>
          </p:cNvPr>
          <p:cNvSpPr/>
          <p:nvPr userDrawn="1"/>
        </p:nvSpPr>
        <p:spPr>
          <a:xfrm>
            <a:off x="2286463" y="-570897"/>
            <a:ext cx="419252" cy="398001"/>
          </a:xfrm>
          <a:prstGeom prst="rect">
            <a:avLst/>
          </a:prstGeom>
          <a:solidFill>
            <a:srgbClr val="339A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7" name="Rectangle 6">
            <a:extLst>
              <a:ext uri="{FF2B5EF4-FFF2-40B4-BE49-F238E27FC236}">
                <a16:creationId xmlns:a16="http://schemas.microsoft.com/office/drawing/2014/main" id="{730BEC68-6E55-F770-8244-E38EFA87FDE2}"/>
              </a:ext>
            </a:extLst>
          </p:cNvPr>
          <p:cNvSpPr/>
          <p:nvPr userDrawn="1"/>
        </p:nvSpPr>
        <p:spPr>
          <a:xfrm>
            <a:off x="3205795" y="-570897"/>
            <a:ext cx="419252" cy="398001"/>
          </a:xfrm>
          <a:prstGeom prst="rect">
            <a:avLst/>
          </a:prstGeom>
          <a:solidFill>
            <a:srgbClr val="CCCC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8" name="Rectangle 7">
            <a:extLst>
              <a:ext uri="{FF2B5EF4-FFF2-40B4-BE49-F238E27FC236}">
                <a16:creationId xmlns:a16="http://schemas.microsoft.com/office/drawing/2014/main" id="{A66BE6A4-0F82-735C-FC7C-B58FFEE5D8C2}"/>
              </a:ext>
            </a:extLst>
          </p:cNvPr>
          <p:cNvSpPr/>
          <p:nvPr userDrawn="1"/>
        </p:nvSpPr>
        <p:spPr>
          <a:xfrm>
            <a:off x="1367135" y="-570897"/>
            <a:ext cx="419252" cy="398001"/>
          </a:xfrm>
          <a:prstGeom prst="rect">
            <a:avLst/>
          </a:prstGeom>
          <a:solidFill>
            <a:srgbClr val="F4C436"/>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9" name="Rectangle 8">
            <a:extLst>
              <a:ext uri="{FF2B5EF4-FFF2-40B4-BE49-F238E27FC236}">
                <a16:creationId xmlns:a16="http://schemas.microsoft.com/office/drawing/2014/main" id="{28C328E3-CCAB-1F63-4208-FF6F480DFFD9}"/>
              </a:ext>
            </a:extLst>
          </p:cNvPr>
          <p:cNvSpPr/>
          <p:nvPr userDrawn="1"/>
        </p:nvSpPr>
        <p:spPr>
          <a:xfrm>
            <a:off x="2746127" y="-570897"/>
            <a:ext cx="419252" cy="398001"/>
          </a:xfrm>
          <a:prstGeom prst="rect">
            <a:avLst/>
          </a:prstGeom>
          <a:solidFill>
            <a:srgbClr val="6699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Tree>
    <p:extLst>
      <p:ext uri="{BB962C8B-B14F-4D97-AF65-F5344CB8AC3E}">
        <p14:creationId xmlns:p14="http://schemas.microsoft.com/office/powerpoint/2010/main" val="3583471451"/>
      </p:ext>
    </p:extLst>
  </p:cSld>
  <p:clrMap bg1="lt1" tx1="dk1" bg2="lt2" tx2="dk2" accent1="accent1" accent2="accent2" accent3="accent3" accent4="accent4" accent5="accent5" accent6="accent6" hlink="hlink" folHlink="folHlink"/>
  <p:sldLayoutIdLst>
    <p:sldLayoutId id="2147484037" r:id="rId1"/>
  </p:sldLayoutIdLst>
  <p:hf sldNum="0" hdr="0" ftr="0" dt="0"/>
  <p:txStyles>
    <p:titleStyle>
      <a:lvl1pPr algn="l" defTabSz="913380" rtl="0" eaLnBrk="1" latinLnBrk="0" hangingPunct="1">
        <a:lnSpc>
          <a:spcPct val="90000"/>
        </a:lnSpc>
        <a:spcBef>
          <a:spcPct val="0"/>
        </a:spcBef>
        <a:buNone/>
        <a:defRPr sz="4000" b="1" kern="1200">
          <a:ln>
            <a:noFill/>
          </a:ln>
          <a:solidFill>
            <a:srgbClr val="622F72"/>
          </a:solidFill>
          <a:latin typeface="Calibri (En-têtes)"/>
          <a:ea typeface="+mj-ea"/>
          <a:cs typeface="+mj-cs"/>
        </a:defRPr>
      </a:lvl1pPr>
    </p:titleStyle>
    <p:bodyStyle>
      <a:lvl1pPr marL="228360" indent="-228360" algn="l" defTabSz="91338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078" indent="-228360" algn="l" defTabSz="913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738" indent="-228360" algn="l" defTabSz="913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40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063"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178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847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16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1878"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380" rtl="0" eaLnBrk="1" latinLnBrk="0" hangingPunct="1">
        <a:defRPr sz="1900" kern="1200">
          <a:solidFill>
            <a:schemeClr val="tx1"/>
          </a:solidFill>
          <a:latin typeface="+mn-lt"/>
          <a:ea typeface="+mn-ea"/>
          <a:cs typeface="+mn-cs"/>
        </a:defRPr>
      </a:lvl1pPr>
      <a:lvl2pPr marL="456663" algn="l" defTabSz="913380" rtl="0" eaLnBrk="1" latinLnBrk="0" hangingPunct="1">
        <a:defRPr sz="1900" kern="1200">
          <a:solidFill>
            <a:schemeClr val="tx1"/>
          </a:solidFill>
          <a:latin typeface="+mn-lt"/>
          <a:ea typeface="+mn-ea"/>
          <a:cs typeface="+mn-cs"/>
        </a:defRPr>
      </a:lvl2pPr>
      <a:lvl3pPr marL="913380" algn="l" defTabSz="913380" rtl="0" eaLnBrk="1" latinLnBrk="0" hangingPunct="1">
        <a:defRPr sz="1900" kern="1200">
          <a:solidFill>
            <a:schemeClr val="tx1"/>
          </a:solidFill>
          <a:latin typeface="+mn-lt"/>
          <a:ea typeface="+mn-ea"/>
          <a:cs typeface="+mn-cs"/>
        </a:defRPr>
      </a:lvl3pPr>
      <a:lvl4pPr marL="1370070" algn="l" defTabSz="913380" rtl="0" eaLnBrk="1" latinLnBrk="0" hangingPunct="1">
        <a:defRPr sz="1900" kern="1200">
          <a:solidFill>
            <a:schemeClr val="tx1"/>
          </a:solidFill>
          <a:latin typeface="+mn-lt"/>
          <a:ea typeface="+mn-ea"/>
          <a:cs typeface="+mn-cs"/>
        </a:defRPr>
      </a:lvl4pPr>
      <a:lvl5pPr marL="1826760" algn="l" defTabSz="913380" rtl="0" eaLnBrk="1" latinLnBrk="0" hangingPunct="1">
        <a:defRPr sz="1900" kern="1200">
          <a:solidFill>
            <a:schemeClr val="tx1"/>
          </a:solidFill>
          <a:latin typeface="+mn-lt"/>
          <a:ea typeface="+mn-ea"/>
          <a:cs typeface="+mn-cs"/>
        </a:defRPr>
      </a:lvl5pPr>
      <a:lvl6pPr marL="2283478" algn="l" defTabSz="913380" rtl="0" eaLnBrk="1" latinLnBrk="0" hangingPunct="1">
        <a:defRPr sz="1900" kern="1200">
          <a:solidFill>
            <a:schemeClr val="tx1"/>
          </a:solidFill>
          <a:latin typeface="+mn-lt"/>
          <a:ea typeface="+mn-ea"/>
          <a:cs typeface="+mn-cs"/>
        </a:defRPr>
      </a:lvl6pPr>
      <a:lvl7pPr marL="2740138" algn="l" defTabSz="913380" rtl="0" eaLnBrk="1" latinLnBrk="0" hangingPunct="1">
        <a:defRPr sz="1900" kern="1200">
          <a:solidFill>
            <a:schemeClr val="tx1"/>
          </a:solidFill>
          <a:latin typeface="+mn-lt"/>
          <a:ea typeface="+mn-ea"/>
          <a:cs typeface="+mn-cs"/>
        </a:defRPr>
      </a:lvl7pPr>
      <a:lvl8pPr marL="3196800" algn="l" defTabSz="913380" rtl="0" eaLnBrk="1" latinLnBrk="0" hangingPunct="1">
        <a:defRPr sz="1900" kern="1200">
          <a:solidFill>
            <a:schemeClr val="tx1"/>
          </a:solidFill>
          <a:latin typeface="+mn-lt"/>
          <a:ea typeface="+mn-ea"/>
          <a:cs typeface="+mn-cs"/>
        </a:defRPr>
      </a:lvl8pPr>
      <a:lvl9pPr marL="3653463" algn="l" defTabSz="913380" rtl="0" eaLnBrk="1" latinLnBrk="0" hangingPunct="1">
        <a:defRPr sz="19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 name="Espace réservé du titre 26"/>
          <p:cNvSpPr>
            <a:spLocks noGrp="1"/>
          </p:cNvSpPr>
          <p:nvPr>
            <p:ph type="title"/>
          </p:nvPr>
        </p:nvSpPr>
        <p:spPr>
          <a:xfrm>
            <a:off x="838200" y="365129"/>
            <a:ext cx="10515600" cy="1325563"/>
          </a:xfrm>
          <a:prstGeom prst="rect">
            <a:avLst/>
          </a:prstGeom>
        </p:spPr>
        <p:txBody>
          <a:bodyPr vert="horz" lIns="91350" tIns="45718" rIns="91350" bIns="45718" rtlCol="0" anchor="ctr">
            <a:normAutofit/>
          </a:bodyPr>
          <a:lstStyle/>
          <a:p>
            <a:r>
              <a:rPr lang="fr-FR"/>
              <a:t>Modifiez le style du titre</a:t>
            </a:r>
          </a:p>
        </p:txBody>
      </p:sp>
      <p:sp>
        <p:nvSpPr>
          <p:cNvPr id="46" name="Espace réservé du pied de page 45"/>
          <p:cNvSpPr>
            <a:spLocks noGrp="1"/>
          </p:cNvSpPr>
          <p:nvPr>
            <p:ph type="ftr" sz="quarter" idx="3"/>
          </p:nvPr>
        </p:nvSpPr>
        <p:spPr>
          <a:xfrm>
            <a:off x="4038600" y="6357816"/>
            <a:ext cx="4114800" cy="365125"/>
          </a:xfrm>
          <a:prstGeom prst="rect">
            <a:avLst/>
          </a:prstGeom>
        </p:spPr>
        <p:txBody>
          <a:bodyPr vert="horz" lIns="91350" tIns="45718" rIns="91350" bIns="45718" rtlCol="0" anchor="ctr"/>
          <a:lstStyle>
            <a:lvl1pPr algn="ctr">
              <a:defRPr sz="1200">
                <a:solidFill>
                  <a:schemeClr val="tx1">
                    <a:tint val="75000"/>
                  </a:schemeClr>
                </a:solidFill>
              </a:defRPr>
            </a:lvl1pPr>
          </a:lstStyle>
          <a:p>
            <a:pPr defTabSz="913380"/>
            <a:endParaRPr lang="fr-FR">
              <a:solidFill>
                <a:prstClr val="black">
                  <a:tint val="75000"/>
                </a:prstClr>
              </a:solidFill>
            </a:endParaRPr>
          </a:p>
        </p:txBody>
      </p:sp>
      <p:sp>
        <p:nvSpPr>
          <p:cNvPr id="47" name="Espace réservé du numéro de diapositive 46"/>
          <p:cNvSpPr>
            <a:spLocks noGrp="1"/>
          </p:cNvSpPr>
          <p:nvPr>
            <p:ph type="sldNum" sz="quarter" idx="4"/>
          </p:nvPr>
        </p:nvSpPr>
        <p:spPr>
          <a:xfrm>
            <a:off x="8610600" y="6357816"/>
            <a:ext cx="2743200" cy="365125"/>
          </a:xfrm>
          <a:prstGeom prst="rect">
            <a:avLst/>
          </a:prstGeom>
        </p:spPr>
        <p:txBody>
          <a:bodyPr vert="horz" lIns="91350" tIns="45718" rIns="91350" bIns="45718" rtlCol="0" anchor="ctr"/>
          <a:lstStyle>
            <a:lvl1pPr algn="r">
              <a:defRPr sz="1200">
                <a:solidFill>
                  <a:schemeClr val="tx1">
                    <a:tint val="75000"/>
                  </a:schemeClr>
                </a:solidFill>
              </a:defRPr>
            </a:lvl1pPr>
          </a:lstStyle>
          <a:p>
            <a:pPr defTabSz="913380"/>
            <a:fld id="{479FFA3E-A697-4257-9582-7B749BA48D80}" type="slidenum">
              <a:rPr lang="fr-FR" smtClean="0">
                <a:solidFill>
                  <a:prstClr val="black">
                    <a:tint val="75000"/>
                  </a:prstClr>
                </a:solidFill>
              </a:rPr>
              <a:pPr defTabSz="913380"/>
              <a:t>‹N°›</a:t>
            </a:fld>
            <a:endParaRPr lang="fr-FR">
              <a:solidFill>
                <a:prstClr val="black">
                  <a:tint val="75000"/>
                </a:prstClr>
              </a:solidFill>
            </a:endParaRPr>
          </a:p>
        </p:txBody>
      </p:sp>
      <p:sp>
        <p:nvSpPr>
          <p:cNvPr id="2" name="Rectangle 1">
            <a:extLst>
              <a:ext uri="{FF2B5EF4-FFF2-40B4-BE49-F238E27FC236}">
                <a16:creationId xmlns:a16="http://schemas.microsoft.com/office/drawing/2014/main" id="{3B3FD0AE-C269-407B-C05C-0093C85D74C0}"/>
              </a:ext>
            </a:extLst>
          </p:cNvPr>
          <p:cNvSpPr/>
          <p:nvPr userDrawn="1"/>
        </p:nvSpPr>
        <p:spPr>
          <a:xfrm>
            <a:off x="-11857" y="-570897"/>
            <a:ext cx="419252" cy="398001"/>
          </a:xfrm>
          <a:prstGeom prst="rect">
            <a:avLst/>
          </a:prstGeom>
          <a:solidFill>
            <a:srgbClr val="6C00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3" name="Rectangle 2">
            <a:extLst>
              <a:ext uri="{FF2B5EF4-FFF2-40B4-BE49-F238E27FC236}">
                <a16:creationId xmlns:a16="http://schemas.microsoft.com/office/drawing/2014/main" id="{80E988FC-5410-477B-C6D9-B2D7E6F5351D}"/>
              </a:ext>
            </a:extLst>
          </p:cNvPr>
          <p:cNvSpPr/>
          <p:nvPr userDrawn="1"/>
        </p:nvSpPr>
        <p:spPr>
          <a:xfrm>
            <a:off x="447807" y="-570897"/>
            <a:ext cx="419252" cy="398001"/>
          </a:xfrm>
          <a:prstGeom prst="rect">
            <a:avLst/>
          </a:prstGeom>
          <a:solidFill>
            <a:srgbClr val="7E53D8"/>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4" name="Rectangle 3">
            <a:extLst>
              <a:ext uri="{FF2B5EF4-FFF2-40B4-BE49-F238E27FC236}">
                <a16:creationId xmlns:a16="http://schemas.microsoft.com/office/drawing/2014/main" id="{E06EFDFA-DF46-2303-8C60-CDC4B84EAA98}"/>
              </a:ext>
            </a:extLst>
          </p:cNvPr>
          <p:cNvSpPr/>
          <p:nvPr userDrawn="1"/>
        </p:nvSpPr>
        <p:spPr>
          <a:xfrm>
            <a:off x="907471" y="-570897"/>
            <a:ext cx="419252" cy="398001"/>
          </a:xfrm>
          <a:prstGeom prst="rect">
            <a:avLst/>
          </a:prstGeom>
          <a:solidFill>
            <a:srgbClr val="EE6810"/>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5" name="Rectangle 4">
            <a:extLst>
              <a:ext uri="{FF2B5EF4-FFF2-40B4-BE49-F238E27FC236}">
                <a16:creationId xmlns:a16="http://schemas.microsoft.com/office/drawing/2014/main" id="{E203F373-BC01-1220-FF96-AA581C3A61F4}"/>
              </a:ext>
            </a:extLst>
          </p:cNvPr>
          <p:cNvSpPr/>
          <p:nvPr userDrawn="1"/>
        </p:nvSpPr>
        <p:spPr>
          <a:xfrm>
            <a:off x="1826799" y="-570897"/>
            <a:ext cx="419252" cy="398001"/>
          </a:xfrm>
          <a:prstGeom prst="rect">
            <a:avLst/>
          </a:prstGeom>
          <a:solidFill>
            <a:srgbClr val="0056A4"/>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6" name="Rectangle 5">
            <a:extLst>
              <a:ext uri="{FF2B5EF4-FFF2-40B4-BE49-F238E27FC236}">
                <a16:creationId xmlns:a16="http://schemas.microsoft.com/office/drawing/2014/main" id="{23DFC414-AE85-90A5-5A0D-8134D742C720}"/>
              </a:ext>
            </a:extLst>
          </p:cNvPr>
          <p:cNvSpPr/>
          <p:nvPr userDrawn="1"/>
        </p:nvSpPr>
        <p:spPr>
          <a:xfrm>
            <a:off x="2286463" y="-570897"/>
            <a:ext cx="419252" cy="398001"/>
          </a:xfrm>
          <a:prstGeom prst="rect">
            <a:avLst/>
          </a:prstGeom>
          <a:solidFill>
            <a:srgbClr val="339A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7" name="Rectangle 6">
            <a:extLst>
              <a:ext uri="{FF2B5EF4-FFF2-40B4-BE49-F238E27FC236}">
                <a16:creationId xmlns:a16="http://schemas.microsoft.com/office/drawing/2014/main" id="{730BEC68-6E55-F770-8244-E38EFA87FDE2}"/>
              </a:ext>
            </a:extLst>
          </p:cNvPr>
          <p:cNvSpPr/>
          <p:nvPr userDrawn="1"/>
        </p:nvSpPr>
        <p:spPr>
          <a:xfrm>
            <a:off x="3205795" y="-570897"/>
            <a:ext cx="419252" cy="398001"/>
          </a:xfrm>
          <a:prstGeom prst="rect">
            <a:avLst/>
          </a:prstGeom>
          <a:solidFill>
            <a:srgbClr val="CCCC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8" name="Rectangle 7">
            <a:extLst>
              <a:ext uri="{FF2B5EF4-FFF2-40B4-BE49-F238E27FC236}">
                <a16:creationId xmlns:a16="http://schemas.microsoft.com/office/drawing/2014/main" id="{A66BE6A4-0F82-735C-FC7C-B58FFEE5D8C2}"/>
              </a:ext>
            </a:extLst>
          </p:cNvPr>
          <p:cNvSpPr/>
          <p:nvPr userDrawn="1"/>
        </p:nvSpPr>
        <p:spPr>
          <a:xfrm>
            <a:off x="1367135" y="-570897"/>
            <a:ext cx="419252" cy="398001"/>
          </a:xfrm>
          <a:prstGeom prst="rect">
            <a:avLst/>
          </a:prstGeom>
          <a:solidFill>
            <a:srgbClr val="F4C436"/>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9" name="Rectangle 8">
            <a:extLst>
              <a:ext uri="{FF2B5EF4-FFF2-40B4-BE49-F238E27FC236}">
                <a16:creationId xmlns:a16="http://schemas.microsoft.com/office/drawing/2014/main" id="{28C328E3-CCAB-1F63-4208-FF6F480DFFD9}"/>
              </a:ext>
            </a:extLst>
          </p:cNvPr>
          <p:cNvSpPr/>
          <p:nvPr userDrawn="1"/>
        </p:nvSpPr>
        <p:spPr>
          <a:xfrm>
            <a:off x="2746127" y="-570897"/>
            <a:ext cx="419252" cy="398001"/>
          </a:xfrm>
          <a:prstGeom prst="rect">
            <a:avLst/>
          </a:prstGeom>
          <a:solidFill>
            <a:srgbClr val="6699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Tree>
    <p:extLst>
      <p:ext uri="{BB962C8B-B14F-4D97-AF65-F5344CB8AC3E}">
        <p14:creationId xmlns:p14="http://schemas.microsoft.com/office/powerpoint/2010/main" val="3583471451"/>
      </p:ext>
    </p:extLst>
  </p:cSld>
  <p:clrMap bg1="lt1" tx1="dk1" bg2="lt2" tx2="dk2" accent1="accent1" accent2="accent2" accent3="accent3" accent4="accent4" accent5="accent5" accent6="accent6" hlink="hlink" folHlink="folHlink"/>
  <p:sldLayoutIdLst>
    <p:sldLayoutId id="2147484039" r:id="rId1"/>
  </p:sldLayoutIdLst>
  <p:hf sldNum="0" hdr="0" ftr="0" dt="0"/>
  <p:txStyles>
    <p:titleStyle>
      <a:lvl1pPr algn="l" defTabSz="913380" rtl="0" eaLnBrk="1" latinLnBrk="0" hangingPunct="1">
        <a:lnSpc>
          <a:spcPct val="90000"/>
        </a:lnSpc>
        <a:spcBef>
          <a:spcPct val="0"/>
        </a:spcBef>
        <a:buNone/>
        <a:defRPr sz="4000" b="1" kern="1200">
          <a:ln>
            <a:noFill/>
          </a:ln>
          <a:solidFill>
            <a:srgbClr val="622F72"/>
          </a:solidFill>
          <a:latin typeface="Calibri (En-têtes)"/>
          <a:ea typeface="+mj-ea"/>
          <a:cs typeface="+mj-cs"/>
        </a:defRPr>
      </a:lvl1pPr>
    </p:titleStyle>
    <p:bodyStyle>
      <a:lvl1pPr marL="228360" indent="-228360" algn="l" defTabSz="91338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078" indent="-228360" algn="l" defTabSz="913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738" indent="-228360" algn="l" defTabSz="913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40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063"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178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847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16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1878"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380" rtl="0" eaLnBrk="1" latinLnBrk="0" hangingPunct="1">
        <a:defRPr sz="1900" kern="1200">
          <a:solidFill>
            <a:schemeClr val="tx1"/>
          </a:solidFill>
          <a:latin typeface="+mn-lt"/>
          <a:ea typeface="+mn-ea"/>
          <a:cs typeface="+mn-cs"/>
        </a:defRPr>
      </a:lvl1pPr>
      <a:lvl2pPr marL="456663" algn="l" defTabSz="913380" rtl="0" eaLnBrk="1" latinLnBrk="0" hangingPunct="1">
        <a:defRPr sz="1900" kern="1200">
          <a:solidFill>
            <a:schemeClr val="tx1"/>
          </a:solidFill>
          <a:latin typeface="+mn-lt"/>
          <a:ea typeface="+mn-ea"/>
          <a:cs typeface="+mn-cs"/>
        </a:defRPr>
      </a:lvl2pPr>
      <a:lvl3pPr marL="913380" algn="l" defTabSz="913380" rtl="0" eaLnBrk="1" latinLnBrk="0" hangingPunct="1">
        <a:defRPr sz="1900" kern="1200">
          <a:solidFill>
            <a:schemeClr val="tx1"/>
          </a:solidFill>
          <a:latin typeface="+mn-lt"/>
          <a:ea typeface="+mn-ea"/>
          <a:cs typeface="+mn-cs"/>
        </a:defRPr>
      </a:lvl3pPr>
      <a:lvl4pPr marL="1370070" algn="l" defTabSz="913380" rtl="0" eaLnBrk="1" latinLnBrk="0" hangingPunct="1">
        <a:defRPr sz="1900" kern="1200">
          <a:solidFill>
            <a:schemeClr val="tx1"/>
          </a:solidFill>
          <a:latin typeface="+mn-lt"/>
          <a:ea typeface="+mn-ea"/>
          <a:cs typeface="+mn-cs"/>
        </a:defRPr>
      </a:lvl4pPr>
      <a:lvl5pPr marL="1826760" algn="l" defTabSz="913380" rtl="0" eaLnBrk="1" latinLnBrk="0" hangingPunct="1">
        <a:defRPr sz="1900" kern="1200">
          <a:solidFill>
            <a:schemeClr val="tx1"/>
          </a:solidFill>
          <a:latin typeface="+mn-lt"/>
          <a:ea typeface="+mn-ea"/>
          <a:cs typeface="+mn-cs"/>
        </a:defRPr>
      </a:lvl5pPr>
      <a:lvl6pPr marL="2283478" algn="l" defTabSz="913380" rtl="0" eaLnBrk="1" latinLnBrk="0" hangingPunct="1">
        <a:defRPr sz="1900" kern="1200">
          <a:solidFill>
            <a:schemeClr val="tx1"/>
          </a:solidFill>
          <a:latin typeface="+mn-lt"/>
          <a:ea typeface="+mn-ea"/>
          <a:cs typeface="+mn-cs"/>
        </a:defRPr>
      </a:lvl6pPr>
      <a:lvl7pPr marL="2740138" algn="l" defTabSz="913380" rtl="0" eaLnBrk="1" latinLnBrk="0" hangingPunct="1">
        <a:defRPr sz="1900" kern="1200">
          <a:solidFill>
            <a:schemeClr val="tx1"/>
          </a:solidFill>
          <a:latin typeface="+mn-lt"/>
          <a:ea typeface="+mn-ea"/>
          <a:cs typeface="+mn-cs"/>
        </a:defRPr>
      </a:lvl7pPr>
      <a:lvl8pPr marL="3196800" algn="l" defTabSz="913380" rtl="0" eaLnBrk="1" latinLnBrk="0" hangingPunct="1">
        <a:defRPr sz="1900" kern="1200">
          <a:solidFill>
            <a:schemeClr val="tx1"/>
          </a:solidFill>
          <a:latin typeface="+mn-lt"/>
          <a:ea typeface="+mn-ea"/>
          <a:cs typeface="+mn-cs"/>
        </a:defRPr>
      </a:lvl8pPr>
      <a:lvl9pPr marL="3653463" algn="l" defTabSz="913380" rtl="0" eaLnBrk="1" latinLnBrk="0" hangingPunct="1">
        <a:defRPr sz="19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 name="Espace réservé du titre 26"/>
          <p:cNvSpPr>
            <a:spLocks noGrp="1"/>
          </p:cNvSpPr>
          <p:nvPr>
            <p:ph type="title"/>
          </p:nvPr>
        </p:nvSpPr>
        <p:spPr>
          <a:xfrm>
            <a:off x="838200" y="365129"/>
            <a:ext cx="10515600" cy="1325563"/>
          </a:xfrm>
          <a:prstGeom prst="rect">
            <a:avLst/>
          </a:prstGeom>
        </p:spPr>
        <p:txBody>
          <a:bodyPr vert="horz" lIns="91350" tIns="45718" rIns="91350" bIns="45718" rtlCol="0" anchor="ctr">
            <a:normAutofit/>
          </a:bodyPr>
          <a:lstStyle/>
          <a:p>
            <a:r>
              <a:rPr lang="fr-FR"/>
              <a:t>Modifiez le style du titre</a:t>
            </a:r>
          </a:p>
        </p:txBody>
      </p:sp>
      <p:sp>
        <p:nvSpPr>
          <p:cNvPr id="46" name="Espace réservé du pied de page 45"/>
          <p:cNvSpPr>
            <a:spLocks noGrp="1"/>
          </p:cNvSpPr>
          <p:nvPr>
            <p:ph type="ftr" sz="quarter" idx="3"/>
          </p:nvPr>
        </p:nvSpPr>
        <p:spPr>
          <a:xfrm>
            <a:off x="4038600" y="6357816"/>
            <a:ext cx="4114800" cy="365125"/>
          </a:xfrm>
          <a:prstGeom prst="rect">
            <a:avLst/>
          </a:prstGeom>
        </p:spPr>
        <p:txBody>
          <a:bodyPr vert="horz" lIns="91350" tIns="45718" rIns="91350" bIns="45718" rtlCol="0" anchor="ctr"/>
          <a:lstStyle>
            <a:lvl1pPr algn="ctr">
              <a:defRPr sz="1200">
                <a:solidFill>
                  <a:schemeClr val="tx1">
                    <a:tint val="75000"/>
                  </a:schemeClr>
                </a:solidFill>
              </a:defRPr>
            </a:lvl1pPr>
          </a:lstStyle>
          <a:p>
            <a:pPr defTabSz="913380"/>
            <a:endParaRPr lang="fr-FR">
              <a:solidFill>
                <a:prstClr val="black">
                  <a:tint val="75000"/>
                </a:prstClr>
              </a:solidFill>
            </a:endParaRPr>
          </a:p>
        </p:txBody>
      </p:sp>
      <p:sp>
        <p:nvSpPr>
          <p:cNvPr id="47" name="Espace réservé du numéro de diapositive 46"/>
          <p:cNvSpPr>
            <a:spLocks noGrp="1"/>
          </p:cNvSpPr>
          <p:nvPr>
            <p:ph type="sldNum" sz="quarter" idx="4"/>
          </p:nvPr>
        </p:nvSpPr>
        <p:spPr>
          <a:xfrm>
            <a:off x="8610600" y="6357816"/>
            <a:ext cx="2743200" cy="365125"/>
          </a:xfrm>
          <a:prstGeom prst="rect">
            <a:avLst/>
          </a:prstGeom>
        </p:spPr>
        <p:txBody>
          <a:bodyPr vert="horz" lIns="91350" tIns="45718" rIns="91350" bIns="45718" rtlCol="0" anchor="ctr"/>
          <a:lstStyle>
            <a:lvl1pPr algn="r">
              <a:defRPr sz="1200">
                <a:solidFill>
                  <a:schemeClr val="tx1">
                    <a:tint val="75000"/>
                  </a:schemeClr>
                </a:solidFill>
              </a:defRPr>
            </a:lvl1pPr>
          </a:lstStyle>
          <a:p>
            <a:pPr defTabSz="913380"/>
            <a:fld id="{479FFA3E-A697-4257-9582-7B749BA48D80}" type="slidenum">
              <a:rPr lang="fr-FR" smtClean="0">
                <a:solidFill>
                  <a:prstClr val="black">
                    <a:tint val="75000"/>
                  </a:prstClr>
                </a:solidFill>
              </a:rPr>
              <a:pPr defTabSz="913380"/>
              <a:t>‹N°›</a:t>
            </a:fld>
            <a:endParaRPr lang="fr-FR">
              <a:solidFill>
                <a:prstClr val="black">
                  <a:tint val="75000"/>
                </a:prstClr>
              </a:solidFill>
            </a:endParaRPr>
          </a:p>
        </p:txBody>
      </p:sp>
      <p:sp>
        <p:nvSpPr>
          <p:cNvPr id="2" name="Rectangle 1">
            <a:extLst>
              <a:ext uri="{FF2B5EF4-FFF2-40B4-BE49-F238E27FC236}">
                <a16:creationId xmlns:a16="http://schemas.microsoft.com/office/drawing/2014/main" id="{3B3FD0AE-C269-407B-C05C-0093C85D74C0}"/>
              </a:ext>
            </a:extLst>
          </p:cNvPr>
          <p:cNvSpPr/>
          <p:nvPr userDrawn="1"/>
        </p:nvSpPr>
        <p:spPr>
          <a:xfrm>
            <a:off x="-11857" y="-570897"/>
            <a:ext cx="419252" cy="398001"/>
          </a:xfrm>
          <a:prstGeom prst="rect">
            <a:avLst/>
          </a:prstGeom>
          <a:solidFill>
            <a:srgbClr val="6C00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3" name="Rectangle 2">
            <a:extLst>
              <a:ext uri="{FF2B5EF4-FFF2-40B4-BE49-F238E27FC236}">
                <a16:creationId xmlns:a16="http://schemas.microsoft.com/office/drawing/2014/main" id="{80E988FC-5410-477B-C6D9-B2D7E6F5351D}"/>
              </a:ext>
            </a:extLst>
          </p:cNvPr>
          <p:cNvSpPr/>
          <p:nvPr userDrawn="1"/>
        </p:nvSpPr>
        <p:spPr>
          <a:xfrm>
            <a:off x="447807" y="-570897"/>
            <a:ext cx="419252" cy="398001"/>
          </a:xfrm>
          <a:prstGeom prst="rect">
            <a:avLst/>
          </a:prstGeom>
          <a:solidFill>
            <a:srgbClr val="7E53D8"/>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4" name="Rectangle 3">
            <a:extLst>
              <a:ext uri="{FF2B5EF4-FFF2-40B4-BE49-F238E27FC236}">
                <a16:creationId xmlns:a16="http://schemas.microsoft.com/office/drawing/2014/main" id="{E06EFDFA-DF46-2303-8C60-CDC4B84EAA98}"/>
              </a:ext>
            </a:extLst>
          </p:cNvPr>
          <p:cNvSpPr/>
          <p:nvPr userDrawn="1"/>
        </p:nvSpPr>
        <p:spPr>
          <a:xfrm>
            <a:off x="907471" y="-570897"/>
            <a:ext cx="419252" cy="398001"/>
          </a:xfrm>
          <a:prstGeom prst="rect">
            <a:avLst/>
          </a:prstGeom>
          <a:solidFill>
            <a:srgbClr val="EE6810"/>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5" name="Rectangle 4">
            <a:extLst>
              <a:ext uri="{FF2B5EF4-FFF2-40B4-BE49-F238E27FC236}">
                <a16:creationId xmlns:a16="http://schemas.microsoft.com/office/drawing/2014/main" id="{E203F373-BC01-1220-FF96-AA581C3A61F4}"/>
              </a:ext>
            </a:extLst>
          </p:cNvPr>
          <p:cNvSpPr/>
          <p:nvPr userDrawn="1"/>
        </p:nvSpPr>
        <p:spPr>
          <a:xfrm>
            <a:off x="1826799" y="-570897"/>
            <a:ext cx="419252" cy="398001"/>
          </a:xfrm>
          <a:prstGeom prst="rect">
            <a:avLst/>
          </a:prstGeom>
          <a:solidFill>
            <a:srgbClr val="0056A4"/>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6" name="Rectangle 5">
            <a:extLst>
              <a:ext uri="{FF2B5EF4-FFF2-40B4-BE49-F238E27FC236}">
                <a16:creationId xmlns:a16="http://schemas.microsoft.com/office/drawing/2014/main" id="{23DFC414-AE85-90A5-5A0D-8134D742C720}"/>
              </a:ext>
            </a:extLst>
          </p:cNvPr>
          <p:cNvSpPr/>
          <p:nvPr userDrawn="1"/>
        </p:nvSpPr>
        <p:spPr>
          <a:xfrm>
            <a:off x="2286463" y="-570897"/>
            <a:ext cx="419252" cy="398001"/>
          </a:xfrm>
          <a:prstGeom prst="rect">
            <a:avLst/>
          </a:prstGeom>
          <a:solidFill>
            <a:srgbClr val="339A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7" name="Rectangle 6">
            <a:extLst>
              <a:ext uri="{FF2B5EF4-FFF2-40B4-BE49-F238E27FC236}">
                <a16:creationId xmlns:a16="http://schemas.microsoft.com/office/drawing/2014/main" id="{730BEC68-6E55-F770-8244-E38EFA87FDE2}"/>
              </a:ext>
            </a:extLst>
          </p:cNvPr>
          <p:cNvSpPr/>
          <p:nvPr userDrawn="1"/>
        </p:nvSpPr>
        <p:spPr>
          <a:xfrm>
            <a:off x="3205795" y="-570897"/>
            <a:ext cx="419252" cy="398001"/>
          </a:xfrm>
          <a:prstGeom prst="rect">
            <a:avLst/>
          </a:prstGeom>
          <a:solidFill>
            <a:srgbClr val="CCCC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8" name="Rectangle 7">
            <a:extLst>
              <a:ext uri="{FF2B5EF4-FFF2-40B4-BE49-F238E27FC236}">
                <a16:creationId xmlns:a16="http://schemas.microsoft.com/office/drawing/2014/main" id="{A66BE6A4-0F82-735C-FC7C-B58FFEE5D8C2}"/>
              </a:ext>
            </a:extLst>
          </p:cNvPr>
          <p:cNvSpPr/>
          <p:nvPr userDrawn="1"/>
        </p:nvSpPr>
        <p:spPr>
          <a:xfrm>
            <a:off x="1367135" y="-570897"/>
            <a:ext cx="419252" cy="398001"/>
          </a:xfrm>
          <a:prstGeom prst="rect">
            <a:avLst/>
          </a:prstGeom>
          <a:solidFill>
            <a:srgbClr val="F4C436"/>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9" name="Rectangle 8">
            <a:extLst>
              <a:ext uri="{FF2B5EF4-FFF2-40B4-BE49-F238E27FC236}">
                <a16:creationId xmlns:a16="http://schemas.microsoft.com/office/drawing/2014/main" id="{28C328E3-CCAB-1F63-4208-FF6F480DFFD9}"/>
              </a:ext>
            </a:extLst>
          </p:cNvPr>
          <p:cNvSpPr/>
          <p:nvPr userDrawn="1"/>
        </p:nvSpPr>
        <p:spPr>
          <a:xfrm>
            <a:off x="2746127" y="-570897"/>
            <a:ext cx="419252" cy="398001"/>
          </a:xfrm>
          <a:prstGeom prst="rect">
            <a:avLst/>
          </a:prstGeom>
          <a:solidFill>
            <a:srgbClr val="6699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Tree>
    <p:extLst>
      <p:ext uri="{BB962C8B-B14F-4D97-AF65-F5344CB8AC3E}">
        <p14:creationId xmlns:p14="http://schemas.microsoft.com/office/powerpoint/2010/main" val="3583471451"/>
      </p:ext>
    </p:extLst>
  </p:cSld>
  <p:clrMap bg1="lt1" tx1="dk1" bg2="lt2" tx2="dk2" accent1="accent1" accent2="accent2" accent3="accent3" accent4="accent4" accent5="accent5" accent6="accent6" hlink="hlink" folHlink="folHlink"/>
  <p:sldLayoutIdLst>
    <p:sldLayoutId id="2147484041" r:id="rId1"/>
  </p:sldLayoutIdLst>
  <p:hf sldNum="0" hdr="0" ftr="0" dt="0"/>
  <p:txStyles>
    <p:titleStyle>
      <a:lvl1pPr algn="l" defTabSz="913380" rtl="0" eaLnBrk="1" latinLnBrk="0" hangingPunct="1">
        <a:lnSpc>
          <a:spcPct val="90000"/>
        </a:lnSpc>
        <a:spcBef>
          <a:spcPct val="0"/>
        </a:spcBef>
        <a:buNone/>
        <a:defRPr sz="4000" b="1" kern="1200">
          <a:ln>
            <a:noFill/>
          </a:ln>
          <a:solidFill>
            <a:srgbClr val="622F72"/>
          </a:solidFill>
          <a:latin typeface="Calibri (En-têtes)"/>
          <a:ea typeface="+mj-ea"/>
          <a:cs typeface="+mj-cs"/>
        </a:defRPr>
      </a:lvl1pPr>
    </p:titleStyle>
    <p:bodyStyle>
      <a:lvl1pPr marL="228360" indent="-228360" algn="l" defTabSz="91338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078" indent="-228360" algn="l" defTabSz="913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738" indent="-228360" algn="l" defTabSz="913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40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063"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178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847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16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1878"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380" rtl="0" eaLnBrk="1" latinLnBrk="0" hangingPunct="1">
        <a:defRPr sz="1900" kern="1200">
          <a:solidFill>
            <a:schemeClr val="tx1"/>
          </a:solidFill>
          <a:latin typeface="+mn-lt"/>
          <a:ea typeface="+mn-ea"/>
          <a:cs typeface="+mn-cs"/>
        </a:defRPr>
      </a:lvl1pPr>
      <a:lvl2pPr marL="456663" algn="l" defTabSz="913380" rtl="0" eaLnBrk="1" latinLnBrk="0" hangingPunct="1">
        <a:defRPr sz="1900" kern="1200">
          <a:solidFill>
            <a:schemeClr val="tx1"/>
          </a:solidFill>
          <a:latin typeface="+mn-lt"/>
          <a:ea typeface="+mn-ea"/>
          <a:cs typeface="+mn-cs"/>
        </a:defRPr>
      </a:lvl2pPr>
      <a:lvl3pPr marL="913380" algn="l" defTabSz="913380" rtl="0" eaLnBrk="1" latinLnBrk="0" hangingPunct="1">
        <a:defRPr sz="1900" kern="1200">
          <a:solidFill>
            <a:schemeClr val="tx1"/>
          </a:solidFill>
          <a:latin typeface="+mn-lt"/>
          <a:ea typeface="+mn-ea"/>
          <a:cs typeface="+mn-cs"/>
        </a:defRPr>
      </a:lvl3pPr>
      <a:lvl4pPr marL="1370070" algn="l" defTabSz="913380" rtl="0" eaLnBrk="1" latinLnBrk="0" hangingPunct="1">
        <a:defRPr sz="1900" kern="1200">
          <a:solidFill>
            <a:schemeClr val="tx1"/>
          </a:solidFill>
          <a:latin typeface="+mn-lt"/>
          <a:ea typeface="+mn-ea"/>
          <a:cs typeface="+mn-cs"/>
        </a:defRPr>
      </a:lvl4pPr>
      <a:lvl5pPr marL="1826760" algn="l" defTabSz="913380" rtl="0" eaLnBrk="1" latinLnBrk="0" hangingPunct="1">
        <a:defRPr sz="1900" kern="1200">
          <a:solidFill>
            <a:schemeClr val="tx1"/>
          </a:solidFill>
          <a:latin typeface="+mn-lt"/>
          <a:ea typeface="+mn-ea"/>
          <a:cs typeface="+mn-cs"/>
        </a:defRPr>
      </a:lvl5pPr>
      <a:lvl6pPr marL="2283478" algn="l" defTabSz="913380" rtl="0" eaLnBrk="1" latinLnBrk="0" hangingPunct="1">
        <a:defRPr sz="1900" kern="1200">
          <a:solidFill>
            <a:schemeClr val="tx1"/>
          </a:solidFill>
          <a:latin typeface="+mn-lt"/>
          <a:ea typeface="+mn-ea"/>
          <a:cs typeface="+mn-cs"/>
        </a:defRPr>
      </a:lvl6pPr>
      <a:lvl7pPr marL="2740138" algn="l" defTabSz="913380" rtl="0" eaLnBrk="1" latinLnBrk="0" hangingPunct="1">
        <a:defRPr sz="1900" kern="1200">
          <a:solidFill>
            <a:schemeClr val="tx1"/>
          </a:solidFill>
          <a:latin typeface="+mn-lt"/>
          <a:ea typeface="+mn-ea"/>
          <a:cs typeface="+mn-cs"/>
        </a:defRPr>
      </a:lvl7pPr>
      <a:lvl8pPr marL="3196800" algn="l" defTabSz="913380" rtl="0" eaLnBrk="1" latinLnBrk="0" hangingPunct="1">
        <a:defRPr sz="1900" kern="1200">
          <a:solidFill>
            <a:schemeClr val="tx1"/>
          </a:solidFill>
          <a:latin typeface="+mn-lt"/>
          <a:ea typeface="+mn-ea"/>
          <a:cs typeface="+mn-cs"/>
        </a:defRPr>
      </a:lvl8pPr>
      <a:lvl9pPr marL="3653463" algn="l" defTabSz="913380"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21073FDE-5772-EB4F-80F2-D5A87BBBFE47}"/>
              </a:ext>
            </a:extLst>
          </p:cNvPr>
          <p:cNvPicPr>
            <a:picLocks noChangeAspect="1"/>
          </p:cNvPicPr>
          <p:nvPr/>
        </p:nvPicPr>
        <p:blipFill>
          <a:blip r:embed="rId2"/>
          <a:stretch>
            <a:fillRect/>
          </a:stretch>
        </p:blipFill>
        <p:spPr>
          <a:xfrm>
            <a:off x="-1" y="0"/>
            <a:ext cx="908744" cy="6858000"/>
          </a:xfrm>
          <a:prstGeom prst="rect">
            <a:avLst/>
          </a:prstGeom>
        </p:spPr>
      </p:pic>
      <p:pic>
        <p:nvPicPr>
          <p:cNvPr id="8" name="Image 7">
            <a:extLst>
              <a:ext uri="{FF2B5EF4-FFF2-40B4-BE49-F238E27FC236}">
                <a16:creationId xmlns:a16="http://schemas.microsoft.com/office/drawing/2014/main" id="{E9B0BBAE-5629-B549-9582-32FB66374BCF}"/>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10459765" y="6165095"/>
            <a:ext cx="1589779" cy="693311"/>
          </a:xfrm>
          <a:prstGeom prst="rect">
            <a:avLst/>
          </a:prstGeom>
        </p:spPr>
      </p:pic>
      <p:sp>
        <p:nvSpPr>
          <p:cNvPr id="10" name="Slide Number Placeholder 5"/>
          <p:cNvSpPr>
            <a:spLocks noGrp="1"/>
          </p:cNvSpPr>
          <p:nvPr>
            <p:ph type="sldNum" sz="quarter" idx="4"/>
          </p:nvPr>
        </p:nvSpPr>
        <p:spPr>
          <a:xfrm>
            <a:off x="11454573" y="6453261"/>
            <a:ext cx="583395" cy="365123"/>
          </a:xfrm>
          <a:prstGeom prst="rect">
            <a:avLst/>
          </a:prstGeom>
        </p:spPr>
        <p:txBody>
          <a:bodyPr vert="horz" lIns="85405" tIns="43314" rIns="85405" bIns="43314" rtlCol="0" anchor="ctr"/>
          <a:lstStyle>
            <a:lvl1pPr algn="r">
              <a:defRPr sz="900" b="0" i="0">
                <a:solidFill>
                  <a:schemeClr val="tx1"/>
                </a:solidFill>
                <a:latin typeface="Arial" panose="020B0604020202020204" pitchFamily="34" charset="0"/>
                <a:cs typeface="Arial" panose="020B0604020202020204" pitchFamily="34" charset="0"/>
              </a:defRPr>
            </a:lvl1pPr>
          </a:lstStyle>
          <a:p>
            <a:pPr defTabSz="425375"/>
            <a:fld id="{390D934C-17C0-F942-83D7-3A43A08F4E4B}" type="slidenum">
              <a:rPr lang="fr-FR" smtClean="0">
                <a:solidFill>
                  <a:prstClr val="black"/>
                </a:solidFill>
              </a:rPr>
              <a:pPr defTabSz="425375"/>
              <a:t>‹N°›</a:t>
            </a:fld>
            <a:endParaRPr lang="fr-FR" dirty="0">
              <a:solidFill>
                <a:prstClr val="black"/>
              </a:solidFill>
            </a:endParaRPr>
          </a:p>
        </p:txBody>
      </p:sp>
      <p:pic>
        <p:nvPicPr>
          <p:cNvPr id="13" name="Imag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50013" y="150353"/>
            <a:ext cx="1333247" cy="1065091"/>
          </a:xfrm>
          <a:prstGeom prst="rect">
            <a:avLst/>
          </a:prstGeom>
        </p:spPr>
      </p:pic>
    </p:spTree>
    <p:extLst>
      <p:ext uri="{BB962C8B-B14F-4D97-AF65-F5344CB8AC3E}">
        <p14:creationId xmlns:p14="http://schemas.microsoft.com/office/powerpoint/2010/main" val="2629769747"/>
      </p:ext>
    </p:extLst>
  </p:cSld>
  <p:clrMap bg1="lt1" tx1="dk1" bg2="lt2" tx2="dk2" accent1="accent1" accent2="accent2" accent3="accent3" accent4="accent4" accent5="accent5" accent6="accent6" hlink="hlink" folHlink="folHlink"/>
  <p:txStyles>
    <p:titleStyle>
      <a:lvl1pPr algn="ctr" defTabSz="850861" rtl="0" eaLnBrk="1" latinLnBrk="0" hangingPunct="1">
        <a:spcBef>
          <a:spcPct val="0"/>
        </a:spcBef>
        <a:buNone/>
        <a:defRPr sz="4400" kern="1200">
          <a:solidFill>
            <a:schemeClr val="tx1"/>
          </a:solidFill>
          <a:latin typeface="+mj-lt"/>
          <a:ea typeface="+mj-ea"/>
          <a:cs typeface="+mj-cs"/>
        </a:defRPr>
      </a:lvl1pPr>
    </p:titleStyle>
    <p:bodyStyle>
      <a:lvl1pPr marL="319307" indent="-319307" algn="l" defTabSz="85086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691343" indent="-266099" algn="l" defTabSz="85086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063577" indent="-212891" algn="l" defTabSz="850861"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488812" indent="-212891" algn="l" defTabSz="85086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1914167" indent="-212891" algn="l" defTabSz="85086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339720" indent="-212891" algn="l" defTabSz="85086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764970" indent="-212891" algn="l" defTabSz="85086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190379" indent="-212891" algn="l" defTabSz="85086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615950" indent="-212891" algn="l" defTabSz="85086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850861" rtl="0" eaLnBrk="1" latinLnBrk="0" hangingPunct="1">
        <a:defRPr sz="1900" kern="1200">
          <a:solidFill>
            <a:schemeClr val="tx1"/>
          </a:solidFill>
          <a:latin typeface="+mn-lt"/>
          <a:ea typeface="+mn-ea"/>
          <a:cs typeface="+mn-cs"/>
        </a:defRPr>
      </a:lvl1pPr>
      <a:lvl2pPr marL="425375" algn="l" defTabSz="850861" rtl="0" eaLnBrk="1" latinLnBrk="0" hangingPunct="1">
        <a:defRPr sz="1900" kern="1200">
          <a:solidFill>
            <a:schemeClr val="tx1"/>
          </a:solidFill>
          <a:latin typeface="+mn-lt"/>
          <a:ea typeface="+mn-ea"/>
          <a:cs typeface="+mn-cs"/>
        </a:defRPr>
      </a:lvl2pPr>
      <a:lvl3pPr marL="850861" algn="l" defTabSz="850861" rtl="0" eaLnBrk="1" latinLnBrk="0" hangingPunct="1">
        <a:defRPr sz="1900" kern="1200">
          <a:solidFill>
            <a:schemeClr val="tx1"/>
          </a:solidFill>
          <a:latin typeface="+mn-lt"/>
          <a:ea typeface="+mn-ea"/>
          <a:cs typeface="+mn-cs"/>
        </a:defRPr>
      </a:lvl3pPr>
      <a:lvl4pPr marL="1276367" algn="l" defTabSz="850861" rtl="0" eaLnBrk="1" latinLnBrk="0" hangingPunct="1">
        <a:defRPr sz="1900" kern="1200">
          <a:solidFill>
            <a:schemeClr val="tx1"/>
          </a:solidFill>
          <a:latin typeface="+mn-lt"/>
          <a:ea typeface="+mn-ea"/>
          <a:cs typeface="+mn-cs"/>
        </a:defRPr>
      </a:lvl4pPr>
      <a:lvl5pPr marL="1701627" algn="l" defTabSz="850861" rtl="0" eaLnBrk="1" latinLnBrk="0" hangingPunct="1">
        <a:defRPr sz="1900" kern="1200">
          <a:solidFill>
            <a:schemeClr val="tx1"/>
          </a:solidFill>
          <a:latin typeface="+mn-lt"/>
          <a:ea typeface="+mn-ea"/>
          <a:cs typeface="+mn-cs"/>
        </a:defRPr>
      </a:lvl5pPr>
      <a:lvl6pPr marL="2127115" algn="l" defTabSz="850861" rtl="0" eaLnBrk="1" latinLnBrk="0" hangingPunct="1">
        <a:defRPr sz="1900" kern="1200">
          <a:solidFill>
            <a:schemeClr val="tx1"/>
          </a:solidFill>
          <a:latin typeface="+mn-lt"/>
          <a:ea typeface="+mn-ea"/>
          <a:cs typeface="+mn-cs"/>
        </a:defRPr>
      </a:lvl6pPr>
      <a:lvl7pPr marL="2552384" algn="l" defTabSz="850861" rtl="0" eaLnBrk="1" latinLnBrk="0" hangingPunct="1">
        <a:defRPr sz="1900" kern="1200">
          <a:solidFill>
            <a:schemeClr val="tx1"/>
          </a:solidFill>
          <a:latin typeface="+mn-lt"/>
          <a:ea typeface="+mn-ea"/>
          <a:cs typeface="+mn-cs"/>
        </a:defRPr>
      </a:lvl7pPr>
      <a:lvl8pPr marL="2977610" algn="l" defTabSz="850861" rtl="0" eaLnBrk="1" latinLnBrk="0" hangingPunct="1">
        <a:defRPr sz="1900" kern="1200">
          <a:solidFill>
            <a:schemeClr val="tx1"/>
          </a:solidFill>
          <a:latin typeface="+mn-lt"/>
          <a:ea typeface="+mn-ea"/>
          <a:cs typeface="+mn-cs"/>
        </a:defRPr>
      </a:lvl8pPr>
      <a:lvl9pPr marL="3403070" algn="l" defTabSz="850861" rtl="0" eaLnBrk="1" latinLnBrk="0" hangingPunct="1">
        <a:defRPr sz="19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 name="Espace réservé du titre 26"/>
          <p:cNvSpPr>
            <a:spLocks noGrp="1"/>
          </p:cNvSpPr>
          <p:nvPr>
            <p:ph type="title"/>
          </p:nvPr>
        </p:nvSpPr>
        <p:spPr>
          <a:xfrm>
            <a:off x="838200" y="365129"/>
            <a:ext cx="10515600" cy="1325563"/>
          </a:xfrm>
          <a:prstGeom prst="rect">
            <a:avLst/>
          </a:prstGeom>
        </p:spPr>
        <p:txBody>
          <a:bodyPr vert="horz" lIns="91350" tIns="45718" rIns="91350" bIns="45718" rtlCol="0" anchor="ctr">
            <a:normAutofit/>
          </a:bodyPr>
          <a:lstStyle/>
          <a:p>
            <a:r>
              <a:rPr lang="fr-FR"/>
              <a:t>Modifiez le style du titre</a:t>
            </a:r>
          </a:p>
        </p:txBody>
      </p:sp>
      <p:sp>
        <p:nvSpPr>
          <p:cNvPr id="46" name="Espace réservé du pied de page 45"/>
          <p:cNvSpPr>
            <a:spLocks noGrp="1"/>
          </p:cNvSpPr>
          <p:nvPr>
            <p:ph type="ftr" sz="quarter" idx="3"/>
          </p:nvPr>
        </p:nvSpPr>
        <p:spPr>
          <a:xfrm>
            <a:off x="4038600" y="6357816"/>
            <a:ext cx="4114800" cy="365125"/>
          </a:xfrm>
          <a:prstGeom prst="rect">
            <a:avLst/>
          </a:prstGeom>
        </p:spPr>
        <p:txBody>
          <a:bodyPr vert="horz" lIns="91350" tIns="45718" rIns="91350" bIns="45718" rtlCol="0" anchor="ctr"/>
          <a:lstStyle>
            <a:lvl1pPr algn="ctr">
              <a:defRPr sz="1200">
                <a:solidFill>
                  <a:schemeClr val="tx1">
                    <a:tint val="75000"/>
                  </a:schemeClr>
                </a:solidFill>
              </a:defRPr>
            </a:lvl1pPr>
          </a:lstStyle>
          <a:p>
            <a:pPr defTabSz="913380"/>
            <a:endParaRPr lang="fr-FR">
              <a:solidFill>
                <a:prstClr val="black">
                  <a:tint val="75000"/>
                </a:prstClr>
              </a:solidFill>
            </a:endParaRPr>
          </a:p>
        </p:txBody>
      </p:sp>
      <p:sp>
        <p:nvSpPr>
          <p:cNvPr id="47" name="Espace réservé du numéro de diapositive 46"/>
          <p:cNvSpPr>
            <a:spLocks noGrp="1"/>
          </p:cNvSpPr>
          <p:nvPr>
            <p:ph type="sldNum" sz="quarter" idx="4"/>
          </p:nvPr>
        </p:nvSpPr>
        <p:spPr>
          <a:xfrm>
            <a:off x="8610600" y="6357816"/>
            <a:ext cx="2743200" cy="365125"/>
          </a:xfrm>
          <a:prstGeom prst="rect">
            <a:avLst/>
          </a:prstGeom>
        </p:spPr>
        <p:txBody>
          <a:bodyPr vert="horz" lIns="91350" tIns="45718" rIns="91350" bIns="45718" rtlCol="0" anchor="ctr"/>
          <a:lstStyle>
            <a:lvl1pPr algn="r">
              <a:defRPr sz="1200">
                <a:solidFill>
                  <a:schemeClr val="tx1">
                    <a:tint val="75000"/>
                  </a:schemeClr>
                </a:solidFill>
              </a:defRPr>
            </a:lvl1pPr>
          </a:lstStyle>
          <a:p>
            <a:pPr defTabSz="913380"/>
            <a:fld id="{479FFA3E-A697-4257-9582-7B749BA48D80}" type="slidenum">
              <a:rPr lang="fr-FR" smtClean="0">
                <a:solidFill>
                  <a:prstClr val="black">
                    <a:tint val="75000"/>
                  </a:prstClr>
                </a:solidFill>
              </a:rPr>
              <a:pPr defTabSz="913380"/>
              <a:t>‹N°›</a:t>
            </a:fld>
            <a:endParaRPr lang="fr-FR">
              <a:solidFill>
                <a:prstClr val="black">
                  <a:tint val="75000"/>
                </a:prstClr>
              </a:solidFill>
            </a:endParaRPr>
          </a:p>
        </p:txBody>
      </p:sp>
      <p:sp>
        <p:nvSpPr>
          <p:cNvPr id="2" name="Rectangle 1">
            <a:extLst>
              <a:ext uri="{FF2B5EF4-FFF2-40B4-BE49-F238E27FC236}">
                <a16:creationId xmlns:a16="http://schemas.microsoft.com/office/drawing/2014/main" id="{3B3FD0AE-C269-407B-C05C-0093C85D74C0}"/>
              </a:ext>
            </a:extLst>
          </p:cNvPr>
          <p:cNvSpPr/>
          <p:nvPr userDrawn="1"/>
        </p:nvSpPr>
        <p:spPr>
          <a:xfrm>
            <a:off x="-11857" y="-570897"/>
            <a:ext cx="419252" cy="398001"/>
          </a:xfrm>
          <a:prstGeom prst="rect">
            <a:avLst/>
          </a:prstGeom>
          <a:solidFill>
            <a:srgbClr val="6C00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3" name="Rectangle 2">
            <a:extLst>
              <a:ext uri="{FF2B5EF4-FFF2-40B4-BE49-F238E27FC236}">
                <a16:creationId xmlns:a16="http://schemas.microsoft.com/office/drawing/2014/main" id="{80E988FC-5410-477B-C6D9-B2D7E6F5351D}"/>
              </a:ext>
            </a:extLst>
          </p:cNvPr>
          <p:cNvSpPr/>
          <p:nvPr userDrawn="1"/>
        </p:nvSpPr>
        <p:spPr>
          <a:xfrm>
            <a:off x="447807" y="-570897"/>
            <a:ext cx="419252" cy="398001"/>
          </a:xfrm>
          <a:prstGeom prst="rect">
            <a:avLst/>
          </a:prstGeom>
          <a:solidFill>
            <a:srgbClr val="7E53D8"/>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4" name="Rectangle 3">
            <a:extLst>
              <a:ext uri="{FF2B5EF4-FFF2-40B4-BE49-F238E27FC236}">
                <a16:creationId xmlns:a16="http://schemas.microsoft.com/office/drawing/2014/main" id="{E06EFDFA-DF46-2303-8C60-CDC4B84EAA98}"/>
              </a:ext>
            </a:extLst>
          </p:cNvPr>
          <p:cNvSpPr/>
          <p:nvPr userDrawn="1"/>
        </p:nvSpPr>
        <p:spPr>
          <a:xfrm>
            <a:off x="907471" y="-570897"/>
            <a:ext cx="419252" cy="398001"/>
          </a:xfrm>
          <a:prstGeom prst="rect">
            <a:avLst/>
          </a:prstGeom>
          <a:solidFill>
            <a:srgbClr val="EE6810"/>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5" name="Rectangle 4">
            <a:extLst>
              <a:ext uri="{FF2B5EF4-FFF2-40B4-BE49-F238E27FC236}">
                <a16:creationId xmlns:a16="http://schemas.microsoft.com/office/drawing/2014/main" id="{E203F373-BC01-1220-FF96-AA581C3A61F4}"/>
              </a:ext>
            </a:extLst>
          </p:cNvPr>
          <p:cNvSpPr/>
          <p:nvPr userDrawn="1"/>
        </p:nvSpPr>
        <p:spPr>
          <a:xfrm>
            <a:off x="1826799" y="-570897"/>
            <a:ext cx="419252" cy="398001"/>
          </a:xfrm>
          <a:prstGeom prst="rect">
            <a:avLst/>
          </a:prstGeom>
          <a:solidFill>
            <a:srgbClr val="0056A4"/>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6" name="Rectangle 5">
            <a:extLst>
              <a:ext uri="{FF2B5EF4-FFF2-40B4-BE49-F238E27FC236}">
                <a16:creationId xmlns:a16="http://schemas.microsoft.com/office/drawing/2014/main" id="{23DFC414-AE85-90A5-5A0D-8134D742C720}"/>
              </a:ext>
            </a:extLst>
          </p:cNvPr>
          <p:cNvSpPr/>
          <p:nvPr userDrawn="1"/>
        </p:nvSpPr>
        <p:spPr>
          <a:xfrm>
            <a:off x="2286463" y="-570897"/>
            <a:ext cx="419252" cy="398001"/>
          </a:xfrm>
          <a:prstGeom prst="rect">
            <a:avLst/>
          </a:prstGeom>
          <a:solidFill>
            <a:srgbClr val="339A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7" name="Rectangle 6">
            <a:extLst>
              <a:ext uri="{FF2B5EF4-FFF2-40B4-BE49-F238E27FC236}">
                <a16:creationId xmlns:a16="http://schemas.microsoft.com/office/drawing/2014/main" id="{730BEC68-6E55-F770-8244-E38EFA87FDE2}"/>
              </a:ext>
            </a:extLst>
          </p:cNvPr>
          <p:cNvSpPr/>
          <p:nvPr userDrawn="1"/>
        </p:nvSpPr>
        <p:spPr>
          <a:xfrm>
            <a:off x="3205795" y="-570897"/>
            <a:ext cx="419252" cy="398001"/>
          </a:xfrm>
          <a:prstGeom prst="rect">
            <a:avLst/>
          </a:prstGeom>
          <a:solidFill>
            <a:srgbClr val="CCCC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8" name="Rectangle 7">
            <a:extLst>
              <a:ext uri="{FF2B5EF4-FFF2-40B4-BE49-F238E27FC236}">
                <a16:creationId xmlns:a16="http://schemas.microsoft.com/office/drawing/2014/main" id="{A66BE6A4-0F82-735C-FC7C-B58FFEE5D8C2}"/>
              </a:ext>
            </a:extLst>
          </p:cNvPr>
          <p:cNvSpPr/>
          <p:nvPr userDrawn="1"/>
        </p:nvSpPr>
        <p:spPr>
          <a:xfrm>
            <a:off x="1367135" y="-570897"/>
            <a:ext cx="419252" cy="398001"/>
          </a:xfrm>
          <a:prstGeom prst="rect">
            <a:avLst/>
          </a:prstGeom>
          <a:solidFill>
            <a:srgbClr val="F4C436"/>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9" name="Rectangle 8">
            <a:extLst>
              <a:ext uri="{FF2B5EF4-FFF2-40B4-BE49-F238E27FC236}">
                <a16:creationId xmlns:a16="http://schemas.microsoft.com/office/drawing/2014/main" id="{28C328E3-CCAB-1F63-4208-FF6F480DFFD9}"/>
              </a:ext>
            </a:extLst>
          </p:cNvPr>
          <p:cNvSpPr/>
          <p:nvPr userDrawn="1"/>
        </p:nvSpPr>
        <p:spPr>
          <a:xfrm>
            <a:off x="2746127" y="-570897"/>
            <a:ext cx="419252" cy="398001"/>
          </a:xfrm>
          <a:prstGeom prst="rect">
            <a:avLst/>
          </a:prstGeom>
          <a:solidFill>
            <a:srgbClr val="6699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Tree>
    <p:extLst>
      <p:ext uri="{BB962C8B-B14F-4D97-AF65-F5344CB8AC3E}">
        <p14:creationId xmlns:p14="http://schemas.microsoft.com/office/powerpoint/2010/main" val="3583471451"/>
      </p:ext>
    </p:extLst>
  </p:cSld>
  <p:clrMap bg1="lt1" tx1="dk1" bg2="lt2" tx2="dk2" accent1="accent1" accent2="accent2" accent3="accent3" accent4="accent4" accent5="accent5" accent6="accent6" hlink="hlink" folHlink="folHlink"/>
  <p:sldLayoutIdLst>
    <p:sldLayoutId id="2147484043" r:id="rId1"/>
  </p:sldLayoutIdLst>
  <p:hf sldNum="0" hdr="0" ftr="0" dt="0"/>
  <p:txStyles>
    <p:titleStyle>
      <a:lvl1pPr algn="l" defTabSz="913380" rtl="0" eaLnBrk="1" latinLnBrk="0" hangingPunct="1">
        <a:lnSpc>
          <a:spcPct val="90000"/>
        </a:lnSpc>
        <a:spcBef>
          <a:spcPct val="0"/>
        </a:spcBef>
        <a:buNone/>
        <a:defRPr sz="4000" b="1" kern="1200">
          <a:ln>
            <a:noFill/>
          </a:ln>
          <a:solidFill>
            <a:srgbClr val="622F72"/>
          </a:solidFill>
          <a:latin typeface="Calibri (En-têtes)"/>
          <a:ea typeface="+mj-ea"/>
          <a:cs typeface="+mj-cs"/>
        </a:defRPr>
      </a:lvl1pPr>
    </p:titleStyle>
    <p:bodyStyle>
      <a:lvl1pPr marL="228360" indent="-228360" algn="l" defTabSz="91338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078" indent="-228360" algn="l" defTabSz="913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738" indent="-228360" algn="l" defTabSz="913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40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063"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178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847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16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1878"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380" rtl="0" eaLnBrk="1" latinLnBrk="0" hangingPunct="1">
        <a:defRPr sz="1900" kern="1200">
          <a:solidFill>
            <a:schemeClr val="tx1"/>
          </a:solidFill>
          <a:latin typeface="+mn-lt"/>
          <a:ea typeface="+mn-ea"/>
          <a:cs typeface="+mn-cs"/>
        </a:defRPr>
      </a:lvl1pPr>
      <a:lvl2pPr marL="456663" algn="l" defTabSz="913380" rtl="0" eaLnBrk="1" latinLnBrk="0" hangingPunct="1">
        <a:defRPr sz="1900" kern="1200">
          <a:solidFill>
            <a:schemeClr val="tx1"/>
          </a:solidFill>
          <a:latin typeface="+mn-lt"/>
          <a:ea typeface="+mn-ea"/>
          <a:cs typeface="+mn-cs"/>
        </a:defRPr>
      </a:lvl2pPr>
      <a:lvl3pPr marL="913380" algn="l" defTabSz="913380" rtl="0" eaLnBrk="1" latinLnBrk="0" hangingPunct="1">
        <a:defRPr sz="1900" kern="1200">
          <a:solidFill>
            <a:schemeClr val="tx1"/>
          </a:solidFill>
          <a:latin typeface="+mn-lt"/>
          <a:ea typeface="+mn-ea"/>
          <a:cs typeface="+mn-cs"/>
        </a:defRPr>
      </a:lvl3pPr>
      <a:lvl4pPr marL="1370070" algn="l" defTabSz="913380" rtl="0" eaLnBrk="1" latinLnBrk="0" hangingPunct="1">
        <a:defRPr sz="1900" kern="1200">
          <a:solidFill>
            <a:schemeClr val="tx1"/>
          </a:solidFill>
          <a:latin typeface="+mn-lt"/>
          <a:ea typeface="+mn-ea"/>
          <a:cs typeface="+mn-cs"/>
        </a:defRPr>
      </a:lvl4pPr>
      <a:lvl5pPr marL="1826760" algn="l" defTabSz="913380" rtl="0" eaLnBrk="1" latinLnBrk="0" hangingPunct="1">
        <a:defRPr sz="1900" kern="1200">
          <a:solidFill>
            <a:schemeClr val="tx1"/>
          </a:solidFill>
          <a:latin typeface="+mn-lt"/>
          <a:ea typeface="+mn-ea"/>
          <a:cs typeface="+mn-cs"/>
        </a:defRPr>
      </a:lvl5pPr>
      <a:lvl6pPr marL="2283478" algn="l" defTabSz="913380" rtl="0" eaLnBrk="1" latinLnBrk="0" hangingPunct="1">
        <a:defRPr sz="1900" kern="1200">
          <a:solidFill>
            <a:schemeClr val="tx1"/>
          </a:solidFill>
          <a:latin typeface="+mn-lt"/>
          <a:ea typeface="+mn-ea"/>
          <a:cs typeface="+mn-cs"/>
        </a:defRPr>
      </a:lvl6pPr>
      <a:lvl7pPr marL="2740138" algn="l" defTabSz="913380" rtl="0" eaLnBrk="1" latinLnBrk="0" hangingPunct="1">
        <a:defRPr sz="1900" kern="1200">
          <a:solidFill>
            <a:schemeClr val="tx1"/>
          </a:solidFill>
          <a:latin typeface="+mn-lt"/>
          <a:ea typeface="+mn-ea"/>
          <a:cs typeface="+mn-cs"/>
        </a:defRPr>
      </a:lvl7pPr>
      <a:lvl8pPr marL="3196800" algn="l" defTabSz="913380" rtl="0" eaLnBrk="1" latinLnBrk="0" hangingPunct="1">
        <a:defRPr sz="1900" kern="1200">
          <a:solidFill>
            <a:schemeClr val="tx1"/>
          </a:solidFill>
          <a:latin typeface="+mn-lt"/>
          <a:ea typeface="+mn-ea"/>
          <a:cs typeface="+mn-cs"/>
        </a:defRPr>
      </a:lvl8pPr>
      <a:lvl9pPr marL="3653463" algn="l" defTabSz="913380" rtl="0" eaLnBrk="1" latinLnBrk="0" hangingPunct="1">
        <a:defRPr sz="19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 name="Espace réservé du titre 26"/>
          <p:cNvSpPr>
            <a:spLocks noGrp="1"/>
          </p:cNvSpPr>
          <p:nvPr>
            <p:ph type="title"/>
          </p:nvPr>
        </p:nvSpPr>
        <p:spPr>
          <a:xfrm>
            <a:off x="838200" y="365129"/>
            <a:ext cx="10515600" cy="1325563"/>
          </a:xfrm>
          <a:prstGeom prst="rect">
            <a:avLst/>
          </a:prstGeom>
        </p:spPr>
        <p:txBody>
          <a:bodyPr vert="horz" lIns="91350" tIns="45718" rIns="91350" bIns="45718" rtlCol="0" anchor="ctr">
            <a:normAutofit/>
          </a:bodyPr>
          <a:lstStyle/>
          <a:p>
            <a:r>
              <a:rPr lang="fr-FR"/>
              <a:t>Modifiez le style du titre</a:t>
            </a:r>
          </a:p>
        </p:txBody>
      </p:sp>
      <p:sp>
        <p:nvSpPr>
          <p:cNvPr id="46" name="Espace réservé du pied de page 45"/>
          <p:cNvSpPr>
            <a:spLocks noGrp="1"/>
          </p:cNvSpPr>
          <p:nvPr>
            <p:ph type="ftr" sz="quarter" idx="3"/>
          </p:nvPr>
        </p:nvSpPr>
        <p:spPr>
          <a:xfrm>
            <a:off x="4038600" y="6357816"/>
            <a:ext cx="4114800" cy="365125"/>
          </a:xfrm>
          <a:prstGeom prst="rect">
            <a:avLst/>
          </a:prstGeom>
        </p:spPr>
        <p:txBody>
          <a:bodyPr vert="horz" lIns="91350" tIns="45718" rIns="91350" bIns="45718" rtlCol="0" anchor="ctr"/>
          <a:lstStyle>
            <a:lvl1pPr algn="ctr">
              <a:defRPr sz="1200">
                <a:solidFill>
                  <a:schemeClr val="tx1">
                    <a:tint val="75000"/>
                  </a:schemeClr>
                </a:solidFill>
              </a:defRPr>
            </a:lvl1pPr>
          </a:lstStyle>
          <a:p>
            <a:pPr defTabSz="913380"/>
            <a:endParaRPr lang="fr-FR">
              <a:solidFill>
                <a:prstClr val="black">
                  <a:tint val="75000"/>
                </a:prstClr>
              </a:solidFill>
            </a:endParaRPr>
          </a:p>
        </p:txBody>
      </p:sp>
      <p:sp>
        <p:nvSpPr>
          <p:cNvPr id="47" name="Espace réservé du numéro de diapositive 46"/>
          <p:cNvSpPr>
            <a:spLocks noGrp="1"/>
          </p:cNvSpPr>
          <p:nvPr>
            <p:ph type="sldNum" sz="quarter" idx="4"/>
          </p:nvPr>
        </p:nvSpPr>
        <p:spPr>
          <a:xfrm>
            <a:off x="8610600" y="6357816"/>
            <a:ext cx="2743200" cy="365125"/>
          </a:xfrm>
          <a:prstGeom prst="rect">
            <a:avLst/>
          </a:prstGeom>
        </p:spPr>
        <p:txBody>
          <a:bodyPr vert="horz" lIns="91350" tIns="45718" rIns="91350" bIns="45718" rtlCol="0" anchor="ctr"/>
          <a:lstStyle>
            <a:lvl1pPr algn="r">
              <a:defRPr sz="1200">
                <a:solidFill>
                  <a:schemeClr val="tx1">
                    <a:tint val="75000"/>
                  </a:schemeClr>
                </a:solidFill>
              </a:defRPr>
            </a:lvl1pPr>
          </a:lstStyle>
          <a:p>
            <a:pPr defTabSz="913380"/>
            <a:fld id="{479FFA3E-A697-4257-9582-7B749BA48D80}" type="slidenum">
              <a:rPr lang="fr-FR" smtClean="0">
                <a:solidFill>
                  <a:prstClr val="black">
                    <a:tint val="75000"/>
                  </a:prstClr>
                </a:solidFill>
              </a:rPr>
              <a:pPr defTabSz="913380"/>
              <a:t>‹N°›</a:t>
            </a:fld>
            <a:endParaRPr lang="fr-FR">
              <a:solidFill>
                <a:prstClr val="black">
                  <a:tint val="75000"/>
                </a:prstClr>
              </a:solidFill>
            </a:endParaRPr>
          </a:p>
        </p:txBody>
      </p:sp>
      <p:sp>
        <p:nvSpPr>
          <p:cNvPr id="2" name="Rectangle 1">
            <a:extLst>
              <a:ext uri="{FF2B5EF4-FFF2-40B4-BE49-F238E27FC236}">
                <a16:creationId xmlns:a16="http://schemas.microsoft.com/office/drawing/2014/main" id="{3B3FD0AE-C269-407B-C05C-0093C85D74C0}"/>
              </a:ext>
            </a:extLst>
          </p:cNvPr>
          <p:cNvSpPr/>
          <p:nvPr userDrawn="1"/>
        </p:nvSpPr>
        <p:spPr>
          <a:xfrm>
            <a:off x="-11857" y="-570897"/>
            <a:ext cx="419252" cy="398001"/>
          </a:xfrm>
          <a:prstGeom prst="rect">
            <a:avLst/>
          </a:prstGeom>
          <a:solidFill>
            <a:srgbClr val="6C00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3" name="Rectangle 2">
            <a:extLst>
              <a:ext uri="{FF2B5EF4-FFF2-40B4-BE49-F238E27FC236}">
                <a16:creationId xmlns:a16="http://schemas.microsoft.com/office/drawing/2014/main" id="{80E988FC-5410-477B-C6D9-B2D7E6F5351D}"/>
              </a:ext>
            </a:extLst>
          </p:cNvPr>
          <p:cNvSpPr/>
          <p:nvPr userDrawn="1"/>
        </p:nvSpPr>
        <p:spPr>
          <a:xfrm>
            <a:off x="447807" y="-570897"/>
            <a:ext cx="419252" cy="398001"/>
          </a:xfrm>
          <a:prstGeom prst="rect">
            <a:avLst/>
          </a:prstGeom>
          <a:solidFill>
            <a:srgbClr val="7E53D8"/>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4" name="Rectangle 3">
            <a:extLst>
              <a:ext uri="{FF2B5EF4-FFF2-40B4-BE49-F238E27FC236}">
                <a16:creationId xmlns:a16="http://schemas.microsoft.com/office/drawing/2014/main" id="{E06EFDFA-DF46-2303-8C60-CDC4B84EAA98}"/>
              </a:ext>
            </a:extLst>
          </p:cNvPr>
          <p:cNvSpPr/>
          <p:nvPr userDrawn="1"/>
        </p:nvSpPr>
        <p:spPr>
          <a:xfrm>
            <a:off x="907471" y="-570897"/>
            <a:ext cx="419252" cy="398001"/>
          </a:xfrm>
          <a:prstGeom prst="rect">
            <a:avLst/>
          </a:prstGeom>
          <a:solidFill>
            <a:srgbClr val="EE6810"/>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5" name="Rectangle 4">
            <a:extLst>
              <a:ext uri="{FF2B5EF4-FFF2-40B4-BE49-F238E27FC236}">
                <a16:creationId xmlns:a16="http://schemas.microsoft.com/office/drawing/2014/main" id="{E203F373-BC01-1220-FF96-AA581C3A61F4}"/>
              </a:ext>
            </a:extLst>
          </p:cNvPr>
          <p:cNvSpPr/>
          <p:nvPr userDrawn="1"/>
        </p:nvSpPr>
        <p:spPr>
          <a:xfrm>
            <a:off x="1826799" y="-570897"/>
            <a:ext cx="419252" cy="398001"/>
          </a:xfrm>
          <a:prstGeom prst="rect">
            <a:avLst/>
          </a:prstGeom>
          <a:solidFill>
            <a:srgbClr val="0056A4"/>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6" name="Rectangle 5">
            <a:extLst>
              <a:ext uri="{FF2B5EF4-FFF2-40B4-BE49-F238E27FC236}">
                <a16:creationId xmlns:a16="http://schemas.microsoft.com/office/drawing/2014/main" id="{23DFC414-AE85-90A5-5A0D-8134D742C720}"/>
              </a:ext>
            </a:extLst>
          </p:cNvPr>
          <p:cNvSpPr/>
          <p:nvPr userDrawn="1"/>
        </p:nvSpPr>
        <p:spPr>
          <a:xfrm>
            <a:off x="2286463" y="-570897"/>
            <a:ext cx="419252" cy="398001"/>
          </a:xfrm>
          <a:prstGeom prst="rect">
            <a:avLst/>
          </a:prstGeom>
          <a:solidFill>
            <a:srgbClr val="339A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7" name="Rectangle 6">
            <a:extLst>
              <a:ext uri="{FF2B5EF4-FFF2-40B4-BE49-F238E27FC236}">
                <a16:creationId xmlns:a16="http://schemas.microsoft.com/office/drawing/2014/main" id="{730BEC68-6E55-F770-8244-E38EFA87FDE2}"/>
              </a:ext>
            </a:extLst>
          </p:cNvPr>
          <p:cNvSpPr/>
          <p:nvPr userDrawn="1"/>
        </p:nvSpPr>
        <p:spPr>
          <a:xfrm>
            <a:off x="3205795" y="-570897"/>
            <a:ext cx="419252" cy="398001"/>
          </a:xfrm>
          <a:prstGeom prst="rect">
            <a:avLst/>
          </a:prstGeom>
          <a:solidFill>
            <a:srgbClr val="CCCC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8" name="Rectangle 7">
            <a:extLst>
              <a:ext uri="{FF2B5EF4-FFF2-40B4-BE49-F238E27FC236}">
                <a16:creationId xmlns:a16="http://schemas.microsoft.com/office/drawing/2014/main" id="{A66BE6A4-0F82-735C-FC7C-B58FFEE5D8C2}"/>
              </a:ext>
            </a:extLst>
          </p:cNvPr>
          <p:cNvSpPr/>
          <p:nvPr userDrawn="1"/>
        </p:nvSpPr>
        <p:spPr>
          <a:xfrm>
            <a:off x="1367135" y="-570897"/>
            <a:ext cx="419252" cy="398001"/>
          </a:xfrm>
          <a:prstGeom prst="rect">
            <a:avLst/>
          </a:prstGeom>
          <a:solidFill>
            <a:srgbClr val="F4C436"/>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9" name="Rectangle 8">
            <a:extLst>
              <a:ext uri="{FF2B5EF4-FFF2-40B4-BE49-F238E27FC236}">
                <a16:creationId xmlns:a16="http://schemas.microsoft.com/office/drawing/2014/main" id="{28C328E3-CCAB-1F63-4208-FF6F480DFFD9}"/>
              </a:ext>
            </a:extLst>
          </p:cNvPr>
          <p:cNvSpPr/>
          <p:nvPr userDrawn="1"/>
        </p:nvSpPr>
        <p:spPr>
          <a:xfrm>
            <a:off x="2746127" y="-570897"/>
            <a:ext cx="419252" cy="398001"/>
          </a:xfrm>
          <a:prstGeom prst="rect">
            <a:avLst/>
          </a:prstGeom>
          <a:solidFill>
            <a:srgbClr val="6699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Tree>
    <p:extLst>
      <p:ext uri="{BB962C8B-B14F-4D97-AF65-F5344CB8AC3E}">
        <p14:creationId xmlns:p14="http://schemas.microsoft.com/office/powerpoint/2010/main" val="3583471451"/>
      </p:ext>
    </p:extLst>
  </p:cSld>
  <p:clrMap bg1="lt1" tx1="dk1" bg2="lt2" tx2="dk2" accent1="accent1" accent2="accent2" accent3="accent3" accent4="accent4" accent5="accent5" accent6="accent6" hlink="hlink" folHlink="folHlink"/>
  <p:sldLayoutIdLst>
    <p:sldLayoutId id="2147484045" r:id="rId1"/>
  </p:sldLayoutIdLst>
  <p:hf sldNum="0" hdr="0" ftr="0" dt="0"/>
  <p:txStyles>
    <p:titleStyle>
      <a:lvl1pPr algn="l" defTabSz="913380" rtl="0" eaLnBrk="1" latinLnBrk="0" hangingPunct="1">
        <a:lnSpc>
          <a:spcPct val="90000"/>
        </a:lnSpc>
        <a:spcBef>
          <a:spcPct val="0"/>
        </a:spcBef>
        <a:buNone/>
        <a:defRPr sz="4000" b="1" kern="1200">
          <a:ln>
            <a:noFill/>
          </a:ln>
          <a:solidFill>
            <a:srgbClr val="622F72"/>
          </a:solidFill>
          <a:latin typeface="Calibri (En-têtes)"/>
          <a:ea typeface="+mj-ea"/>
          <a:cs typeface="+mj-cs"/>
        </a:defRPr>
      </a:lvl1pPr>
    </p:titleStyle>
    <p:bodyStyle>
      <a:lvl1pPr marL="228360" indent="-228360" algn="l" defTabSz="91338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078" indent="-228360" algn="l" defTabSz="913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738" indent="-228360" algn="l" defTabSz="913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40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063"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178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847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16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1878"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380" rtl="0" eaLnBrk="1" latinLnBrk="0" hangingPunct="1">
        <a:defRPr sz="1900" kern="1200">
          <a:solidFill>
            <a:schemeClr val="tx1"/>
          </a:solidFill>
          <a:latin typeface="+mn-lt"/>
          <a:ea typeface="+mn-ea"/>
          <a:cs typeface="+mn-cs"/>
        </a:defRPr>
      </a:lvl1pPr>
      <a:lvl2pPr marL="456663" algn="l" defTabSz="913380" rtl="0" eaLnBrk="1" latinLnBrk="0" hangingPunct="1">
        <a:defRPr sz="1900" kern="1200">
          <a:solidFill>
            <a:schemeClr val="tx1"/>
          </a:solidFill>
          <a:latin typeface="+mn-lt"/>
          <a:ea typeface="+mn-ea"/>
          <a:cs typeface="+mn-cs"/>
        </a:defRPr>
      </a:lvl2pPr>
      <a:lvl3pPr marL="913380" algn="l" defTabSz="913380" rtl="0" eaLnBrk="1" latinLnBrk="0" hangingPunct="1">
        <a:defRPr sz="1900" kern="1200">
          <a:solidFill>
            <a:schemeClr val="tx1"/>
          </a:solidFill>
          <a:latin typeface="+mn-lt"/>
          <a:ea typeface="+mn-ea"/>
          <a:cs typeface="+mn-cs"/>
        </a:defRPr>
      </a:lvl3pPr>
      <a:lvl4pPr marL="1370070" algn="l" defTabSz="913380" rtl="0" eaLnBrk="1" latinLnBrk="0" hangingPunct="1">
        <a:defRPr sz="1900" kern="1200">
          <a:solidFill>
            <a:schemeClr val="tx1"/>
          </a:solidFill>
          <a:latin typeface="+mn-lt"/>
          <a:ea typeface="+mn-ea"/>
          <a:cs typeface="+mn-cs"/>
        </a:defRPr>
      </a:lvl4pPr>
      <a:lvl5pPr marL="1826760" algn="l" defTabSz="913380" rtl="0" eaLnBrk="1" latinLnBrk="0" hangingPunct="1">
        <a:defRPr sz="1900" kern="1200">
          <a:solidFill>
            <a:schemeClr val="tx1"/>
          </a:solidFill>
          <a:latin typeface="+mn-lt"/>
          <a:ea typeface="+mn-ea"/>
          <a:cs typeface="+mn-cs"/>
        </a:defRPr>
      </a:lvl5pPr>
      <a:lvl6pPr marL="2283478" algn="l" defTabSz="913380" rtl="0" eaLnBrk="1" latinLnBrk="0" hangingPunct="1">
        <a:defRPr sz="1900" kern="1200">
          <a:solidFill>
            <a:schemeClr val="tx1"/>
          </a:solidFill>
          <a:latin typeface="+mn-lt"/>
          <a:ea typeface="+mn-ea"/>
          <a:cs typeface="+mn-cs"/>
        </a:defRPr>
      </a:lvl6pPr>
      <a:lvl7pPr marL="2740138" algn="l" defTabSz="913380" rtl="0" eaLnBrk="1" latinLnBrk="0" hangingPunct="1">
        <a:defRPr sz="1900" kern="1200">
          <a:solidFill>
            <a:schemeClr val="tx1"/>
          </a:solidFill>
          <a:latin typeface="+mn-lt"/>
          <a:ea typeface="+mn-ea"/>
          <a:cs typeface="+mn-cs"/>
        </a:defRPr>
      </a:lvl7pPr>
      <a:lvl8pPr marL="3196800" algn="l" defTabSz="913380" rtl="0" eaLnBrk="1" latinLnBrk="0" hangingPunct="1">
        <a:defRPr sz="1900" kern="1200">
          <a:solidFill>
            <a:schemeClr val="tx1"/>
          </a:solidFill>
          <a:latin typeface="+mn-lt"/>
          <a:ea typeface="+mn-ea"/>
          <a:cs typeface="+mn-cs"/>
        </a:defRPr>
      </a:lvl8pPr>
      <a:lvl9pPr marL="3653463" algn="l" defTabSz="913380" rtl="0" eaLnBrk="1" latinLnBrk="0" hangingPunct="1">
        <a:defRPr sz="19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 name="Espace réservé du titre 26"/>
          <p:cNvSpPr>
            <a:spLocks noGrp="1"/>
          </p:cNvSpPr>
          <p:nvPr>
            <p:ph type="title"/>
          </p:nvPr>
        </p:nvSpPr>
        <p:spPr>
          <a:xfrm>
            <a:off x="838200" y="365129"/>
            <a:ext cx="10515600" cy="1325563"/>
          </a:xfrm>
          <a:prstGeom prst="rect">
            <a:avLst/>
          </a:prstGeom>
        </p:spPr>
        <p:txBody>
          <a:bodyPr vert="horz" lIns="91350" tIns="45718" rIns="91350" bIns="45718" rtlCol="0" anchor="ctr">
            <a:normAutofit/>
          </a:bodyPr>
          <a:lstStyle/>
          <a:p>
            <a:r>
              <a:rPr lang="fr-FR"/>
              <a:t>Modifiez le style du titre</a:t>
            </a:r>
          </a:p>
        </p:txBody>
      </p:sp>
      <p:sp>
        <p:nvSpPr>
          <p:cNvPr id="46" name="Espace réservé du pied de page 45"/>
          <p:cNvSpPr>
            <a:spLocks noGrp="1"/>
          </p:cNvSpPr>
          <p:nvPr>
            <p:ph type="ftr" sz="quarter" idx="3"/>
          </p:nvPr>
        </p:nvSpPr>
        <p:spPr>
          <a:xfrm>
            <a:off x="4038600" y="6357816"/>
            <a:ext cx="4114800" cy="365125"/>
          </a:xfrm>
          <a:prstGeom prst="rect">
            <a:avLst/>
          </a:prstGeom>
        </p:spPr>
        <p:txBody>
          <a:bodyPr vert="horz" lIns="91350" tIns="45718" rIns="91350" bIns="45718" rtlCol="0" anchor="ctr"/>
          <a:lstStyle>
            <a:lvl1pPr algn="ctr">
              <a:defRPr sz="1200">
                <a:solidFill>
                  <a:schemeClr val="tx1">
                    <a:tint val="75000"/>
                  </a:schemeClr>
                </a:solidFill>
              </a:defRPr>
            </a:lvl1pPr>
          </a:lstStyle>
          <a:p>
            <a:pPr defTabSz="913380"/>
            <a:endParaRPr lang="fr-FR">
              <a:solidFill>
                <a:prstClr val="black">
                  <a:tint val="75000"/>
                </a:prstClr>
              </a:solidFill>
            </a:endParaRPr>
          </a:p>
        </p:txBody>
      </p:sp>
      <p:sp>
        <p:nvSpPr>
          <p:cNvPr id="47" name="Espace réservé du numéro de diapositive 46"/>
          <p:cNvSpPr>
            <a:spLocks noGrp="1"/>
          </p:cNvSpPr>
          <p:nvPr>
            <p:ph type="sldNum" sz="quarter" idx="4"/>
          </p:nvPr>
        </p:nvSpPr>
        <p:spPr>
          <a:xfrm>
            <a:off x="8610600" y="6357816"/>
            <a:ext cx="2743200" cy="365125"/>
          </a:xfrm>
          <a:prstGeom prst="rect">
            <a:avLst/>
          </a:prstGeom>
        </p:spPr>
        <p:txBody>
          <a:bodyPr vert="horz" lIns="91350" tIns="45718" rIns="91350" bIns="45718" rtlCol="0" anchor="ctr"/>
          <a:lstStyle>
            <a:lvl1pPr algn="r">
              <a:defRPr sz="1200">
                <a:solidFill>
                  <a:schemeClr val="tx1">
                    <a:tint val="75000"/>
                  </a:schemeClr>
                </a:solidFill>
              </a:defRPr>
            </a:lvl1pPr>
          </a:lstStyle>
          <a:p>
            <a:pPr defTabSz="913380"/>
            <a:fld id="{479FFA3E-A697-4257-9582-7B749BA48D80}" type="slidenum">
              <a:rPr lang="fr-FR" smtClean="0">
                <a:solidFill>
                  <a:prstClr val="black">
                    <a:tint val="75000"/>
                  </a:prstClr>
                </a:solidFill>
              </a:rPr>
              <a:pPr defTabSz="913380"/>
              <a:t>‹N°›</a:t>
            </a:fld>
            <a:endParaRPr lang="fr-FR">
              <a:solidFill>
                <a:prstClr val="black">
                  <a:tint val="75000"/>
                </a:prstClr>
              </a:solidFill>
            </a:endParaRPr>
          </a:p>
        </p:txBody>
      </p:sp>
      <p:sp>
        <p:nvSpPr>
          <p:cNvPr id="2" name="Rectangle 1">
            <a:extLst>
              <a:ext uri="{FF2B5EF4-FFF2-40B4-BE49-F238E27FC236}">
                <a16:creationId xmlns:a16="http://schemas.microsoft.com/office/drawing/2014/main" id="{3B3FD0AE-C269-407B-C05C-0093C85D74C0}"/>
              </a:ext>
            </a:extLst>
          </p:cNvPr>
          <p:cNvSpPr/>
          <p:nvPr userDrawn="1"/>
        </p:nvSpPr>
        <p:spPr>
          <a:xfrm>
            <a:off x="-11857" y="-570897"/>
            <a:ext cx="419252" cy="398001"/>
          </a:xfrm>
          <a:prstGeom prst="rect">
            <a:avLst/>
          </a:prstGeom>
          <a:solidFill>
            <a:srgbClr val="6C00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3" name="Rectangle 2">
            <a:extLst>
              <a:ext uri="{FF2B5EF4-FFF2-40B4-BE49-F238E27FC236}">
                <a16:creationId xmlns:a16="http://schemas.microsoft.com/office/drawing/2014/main" id="{80E988FC-5410-477B-C6D9-B2D7E6F5351D}"/>
              </a:ext>
            </a:extLst>
          </p:cNvPr>
          <p:cNvSpPr/>
          <p:nvPr userDrawn="1"/>
        </p:nvSpPr>
        <p:spPr>
          <a:xfrm>
            <a:off x="447807" y="-570897"/>
            <a:ext cx="419252" cy="398001"/>
          </a:xfrm>
          <a:prstGeom prst="rect">
            <a:avLst/>
          </a:prstGeom>
          <a:solidFill>
            <a:srgbClr val="7E53D8"/>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4" name="Rectangle 3">
            <a:extLst>
              <a:ext uri="{FF2B5EF4-FFF2-40B4-BE49-F238E27FC236}">
                <a16:creationId xmlns:a16="http://schemas.microsoft.com/office/drawing/2014/main" id="{E06EFDFA-DF46-2303-8C60-CDC4B84EAA98}"/>
              </a:ext>
            </a:extLst>
          </p:cNvPr>
          <p:cNvSpPr/>
          <p:nvPr userDrawn="1"/>
        </p:nvSpPr>
        <p:spPr>
          <a:xfrm>
            <a:off x="907471" y="-570897"/>
            <a:ext cx="419252" cy="398001"/>
          </a:xfrm>
          <a:prstGeom prst="rect">
            <a:avLst/>
          </a:prstGeom>
          <a:solidFill>
            <a:srgbClr val="EE6810"/>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5" name="Rectangle 4">
            <a:extLst>
              <a:ext uri="{FF2B5EF4-FFF2-40B4-BE49-F238E27FC236}">
                <a16:creationId xmlns:a16="http://schemas.microsoft.com/office/drawing/2014/main" id="{E203F373-BC01-1220-FF96-AA581C3A61F4}"/>
              </a:ext>
            </a:extLst>
          </p:cNvPr>
          <p:cNvSpPr/>
          <p:nvPr userDrawn="1"/>
        </p:nvSpPr>
        <p:spPr>
          <a:xfrm>
            <a:off x="1826799" y="-570897"/>
            <a:ext cx="419252" cy="398001"/>
          </a:xfrm>
          <a:prstGeom prst="rect">
            <a:avLst/>
          </a:prstGeom>
          <a:solidFill>
            <a:srgbClr val="0056A4"/>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6" name="Rectangle 5">
            <a:extLst>
              <a:ext uri="{FF2B5EF4-FFF2-40B4-BE49-F238E27FC236}">
                <a16:creationId xmlns:a16="http://schemas.microsoft.com/office/drawing/2014/main" id="{23DFC414-AE85-90A5-5A0D-8134D742C720}"/>
              </a:ext>
            </a:extLst>
          </p:cNvPr>
          <p:cNvSpPr/>
          <p:nvPr userDrawn="1"/>
        </p:nvSpPr>
        <p:spPr>
          <a:xfrm>
            <a:off x="2286463" y="-570897"/>
            <a:ext cx="419252" cy="398001"/>
          </a:xfrm>
          <a:prstGeom prst="rect">
            <a:avLst/>
          </a:prstGeom>
          <a:solidFill>
            <a:srgbClr val="339AC5"/>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7" name="Rectangle 6">
            <a:extLst>
              <a:ext uri="{FF2B5EF4-FFF2-40B4-BE49-F238E27FC236}">
                <a16:creationId xmlns:a16="http://schemas.microsoft.com/office/drawing/2014/main" id="{730BEC68-6E55-F770-8244-E38EFA87FDE2}"/>
              </a:ext>
            </a:extLst>
          </p:cNvPr>
          <p:cNvSpPr/>
          <p:nvPr userDrawn="1"/>
        </p:nvSpPr>
        <p:spPr>
          <a:xfrm>
            <a:off x="3205795" y="-570897"/>
            <a:ext cx="419252" cy="398001"/>
          </a:xfrm>
          <a:prstGeom prst="rect">
            <a:avLst/>
          </a:prstGeom>
          <a:solidFill>
            <a:srgbClr val="CCCC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8" name="Rectangle 7">
            <a:extLst>
              <a:ext uri="{FF2B5EF4-FFF2-40B4-BE49-F238E27FC236}">
                <a16:creationId xmlns:a16="http://schemas.microsoft.com/office/drawing/2014/main" id="{A66BE6A4-0F82-735C-FC7C-B58FFEE5D8C2}"/>
              </a:ext>
            </a:extLst>
          </p:cNvPr>
          <p:cNvSpPr/>
          <p:nvPr userDrawn="1"/>
        </p:nvSpPr>
        <p:spPr>
          <a:xfrm>
            <a:off x="1367135" y="-570897"/>
            <a:ext cx="419252" cy="398001"/>
          </a:xfrm>
          <a:prstGeom prst="rect">
            <a:avLst/>
          </a:prstGeom>
          <a:solidFill>
            <a:srgbClr val="F4C436"/>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
        <p:nvSpPr>
          <p:cNvPr id="9" name="Rectangle 8">
            <a:extLst>
              <a:ext uri="{FF2B5EF4-FFF2-40B4-BE49-F238E27FC236}">
                <a16:creationId xmlns:a16="http://schemas.microsoft.com/office/drawing/2014/main" id="{28C328E3-CCAB-1F63-4208-FF6F480DFFD9}"/>
              </a:ext>
            </a:extLst>
          </p:cNvPr>
          <p:cNvSpPr/>
          <p:nvPr userDrawn="1"/>
        </p:nvSpPr>
        <p:spPr>
          <a:xfrm>
            <a:off x="2746127" y="-570897"/>
            <a:ext cx="419252" cy="398001"/>
          </a:xfrm>
          <a:prstGeom prst="rect">
            <a:avLst/>
          </a:prstGeom>
          <a:solidFill>
            <a:srgbClr val="669933"/>
          </a:solidFill>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1900">
              <a:solidFill>
                <a:prstClr val="white"/>
              </a:solidFill>
            </a:endParaRPr>
          </a:p>
        </p:txBody>
      </p:sp>
    </p:spTree>
    <p:extLst>
      <p:ext uri="{BB962C8B-B14F-4D97-AF65-F5344CB8AC3E}">
        <p14:creationId xmlns:p14="http://schemas.microsoft.com/office/powerpoint/2010/main" val="3583471451"/>
      </p:ext>
    </p:extLst>
  </p:cSld>
  <p:clrMap bg1="lt1" tx1="dk1" bg2="lt2" tx2="dk2" accent1="accent1" accent2="accent2" accent3="accent3" accent4="accent4" accent5="accent5" accent6="accent6" hlink="hlink" folHlink="folHlink"/>
  <p:sldLayoutIdLst>
    <p:sldLayoutId id="2147484047" r:id="rId1"/>
  </p:sldLayoutIdLst>
  <p:hf sldNum="0" hdr="0" ftr="0" dt="0"/>
  <p:txStyles>
    <p:titleStyle>
      <a:lvl1pPr algn="l" defTabSz="913380" rtl="0" eaLnBrk="1" latinLnBrk="0" hangingPunct="1">
        <a:lnSpc>
          <a:spcPct val="90000"/>
        </a:lnSpc>
        <a:spcBef>
          <a:spcPct val="0"/>
        </a:spcBef>
        <a:buNone/>
        <a:defRPr sz="4000" b="1" kern="1200">
          <a:ln>
            <a:noFill/>
          </a:ln>
          <a:solidFill>
            <a:srgbClr val="622F72"/>
          </a:solidFill>
          <a:latin typeface="Calibri (En-têtes)"/>
          <a:ea typeface="+mj-ea"/>
          <a:cs typeface="+mj-cs"/>
        </a:defRPr>
      </a:lvl1pPr>
    </p:titleStyle>
    <p:bodyStyle>
      <a:lvl1pPr marL="228360" indent="-228360" algn="l" defTabSz="91338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078" indent="-228360" algn="l" defTabSz="913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738" indent="-228360" algn="l" defTabSz="913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40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063"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178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847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16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1878"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380" rtl="0" eaLnBrk="1" latinLnBrk="0" hangingPunct="1">
        <a:defRPr sz="1900" kern="1200">
          <a:solidFill>
            <a:schemeClr val="tx1"/>
          </a:solidFill>
          <a:latin typeface="+mn-lt"/>
          <a:ea typeface="+mn-ea"/>
          <a:cs typeface="+mn-cs"/>
        </a:defRPr>
      </a:lvl1pPr>
      <a:lvl2pPr marL="456663" algn="l" defTabSz="913380" rtl="0" eaLnBrk="1" latinLnBrk="0" hangingPunct="1">
        <a:defRPr sz="1900" kern="1200">
          <a:solidFill>
            <a:schemeClr val="tx1"/>
          </a:solidFill>
          <a:latin typeface="+mn-lt"/>
          <a:ea typeface="+mn-ea"/>
          <a:cs typeface="+mn-cs"/>
        </a:defRPr>
      </a:lvl2pPr>
      <a:lvl3pPr marL="913380" algn="l" defTabSz="913380" rtl="0" eaLnBrk="1" latinLnBrk="0" hangingPunct="1">
        <a:defRPr sz="1900" kern="1200">
          <a:solidFill>
            <a:schemeClr val="tx1"/>
          </a:solidFill>
          <a:latin typeface="+mn-lt"/>
          <a:ea typeface="+mn-ea"/>
          <a:cs typeface="+mn-cs"/>
        </a:defRPr>
      </a:lvl3pPr>
      <a:lvl4pPr marL="1370070" algn="l" defTabSz="913380" rtl="0" eaLnBrk="1" latinLnBrk="0" hangingPunct="1">
        <a:defRPr sz="1900" kern="1200">
          <a:solidFill>
            <a:schemeClr val="tx1"/>
          </a:solidFill>
          <a:latin typeface="+mn-lt"/>
          <a:ea typeface="+mn-ea"/>
          <a:cs typeface="+mn-cs"/>
        </a:defRPr>
      </a:lvl4pPr>
      <a:lvl5pPr marL="1826760" algn="l" defTabSz="913380" rtl="0" eaLnBrk="1" latinLnBrk="0" hangingPunct="1">
        <a:defRPr sz="1900" kern="1200">
          <a:solidFill>
            <a:schemeClr val="tx1"/>
          </a:solidFill>
          <a:latin typeface="+mn-lt"/>
          <a:ea typeface="+mn-ea"/>
          <a:cs typeface="+mn-cs"/>
        </a:defRPr>
      </a:lvl5pPr>
      <a:lvl6pPr marL="2283478" algn="l" defTabSz="913380" rtl="0" eaLnBrk="1" latinLnBrk="0" hangingPunct="1">
        <a:defRPr sz="1900" kern="1200">
          <a:solidFill>
            <a:schemeClr val="tx1"/>
          </a:solidFill>
          <a:latin typeface="+mn-lt"/>
          <a:ea typeface="+mn-ea"/>
          <a:cs typeface="+mn-cs"/>
        </a:defRPr>
      </a:lvl6pPr>
      <a:lvl7pPr marL="2740138" algn="l" defTabSz="913380" rtl="0" eaLnBrk="1" latinLnBrk="0" hangingPunct="1">
        <a:defRPr sz="1900" kern="1200">
          <a:solidFill>
            <a:schemeClr val="tx1"/>
          </a:solidFill>
          <a:latin typeface="+mn-lt"/>
          <a:ea typeface="+mn-ea"/>
          <a:cs typeface="+mn-cs"/>
        </a:defRPr>
      </a:lvl7pPr>
      <a:lvl8pPr marL="3196800" algn="l" defTabSz="913380" rtl="0" eaLnBrk="1" latinLnBrk="0" hangingPunct="1">
        <a:defRPr sz="1900" kern="1200">
          <a:solidFill>
            <a:schemeClr val="tx1"/>
          </a:solidFill>
          <a:latin typeface="+mn-lt"/>
          <a:ea typeface="+mn-ea"/>
          <a:cs typeface="+mn-cs"/>
        </a:defRPr>
      </a:lvl8pPr>
      <a:lvl9pPr marL="3653463" algn="l" defTabSz="913380" rtl="0" eaLnBrk="1" latinLnBrk="0" hangingPunct="1">
        <a:defRPr sz="19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3"/>
            <a:ext cx="26416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7228" y="1728"/>
            <a:ext cx="2603029" cy="6853049"/>
            <a:chOff x="6627813" y="195650"/>
            <a:chExt cx="1952625" cy="5678101"/>
          </a:xfrm>
        </p:grpSpPr>
        <p:sp>
          <p:nvSpPr>
            <p:cNvPr id="50" name="Freeform 27"/>
            <p:cNvSpPr/>
            <p:nvPr/>
          </p:nvSpPr>
          <p:spPr bwMode="auto">
            <a:xfrm>
              <a:off x="6627813" y="19565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24384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3600" y="625573"/>
            <a:ext cx="8785600" cy="1280891"/>
          </a:xfrm>
          <a:prstGeom prst="rect">
            <a:avLst/>
          </a:prstGeom>
        </p:spPr>
        <p:txBody>
          <a:bodyPr vert="horz" lIns="91350" tIns="45718" rIns="91350" bIns="45718"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943" y="2133600"/>
            <a:ext cx="8789313" cy="3886200"/>
          </a:xfrm>
          <a:prstGeom prst="rect">
            <a:avLst/>
          </a:prstGeom>
        </p:spPr>
        <p:txBody>
          <a:bodyPr vert="horz" lIns="91350" tIns="45718" rIns="91350" bIns="45718"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3200" y="6136585"/>
            <a:ext cx="1021840" cy="370171"/>
          </a:xfrm>
          <a:prstGeom prst="rect">
            <a:avLst/>
          </a:prstGeom>
        </p:spPr>
        <p:txBody>
          <a:bodyPr vert="horz" lIns="91350" tIns="45718" rIns="91350" bIns="45718" rtlCol="0" anchor="ctr"/>
          <a:lstStyle>
            <a:lvl1pPr algn="r">
              <a:defRPr sz="900">
                <a:solidFill>
                  <a:schemeClr val="tx1">
                    <a:tint val="75000"/>
                  </a:schemeClr>
                </a:solidFill>
              </a:defRPr>
            </a:lvl1pPr>
          </a:lstStyle>
          <a:p>
            <a:pPr defTabSz="456663"/>
            <a:fld id="{28E80666-FB37-4B36-9149-507F3B0178E3}" type="datetimeFigureOut">
              <a:rPr lang="en-US" smtClean="0">
                <a:solidFill>
                  <a:prstClr val="black">
                    <a:tint val="75000"/>
                  </a:prstClr>
                </a:solidFill>
              </a:rPr>
              <a:pPr defTabSz="456663"/>
              <a:t>12/5/2023</a:t>
            </a:fld>
            <a:endParaRPr lang="en-US" dirty="0">
              <a:solidFill>
                <a:prstClr val="black">
                  <a:tint val="75000"/>
                </a:prstClr>
              </a:solidFill>
            </a:endParaRPr>
          </a:p>
        </p:txBody>
      </p:sp>
      <p:sp>
        <p:nvSpPr>
          <p:cNvPr id="5" name="Footer Placeholder 4"/>
          <p:cNvSpPr>
            <a:spLocks noGrp="1"/>
          </p:cNvSpPr>
          <p:nvPr>
            <p:ph type="ftr" sz="quarter" idx="3"/>
          </p:nvPr>
        </p:nvSpPr>
        <p:spPr>
          <a:xfrm>
            <a:off x="2589887" y="6137304"/>
            <a:ext cx="7621984" cy="365125"/>
          </a:xfrm>
          <a:prstGeom prst="rect">
            <a:avLst/>
          </a:prstGeom>
        </p:spPr>
        <p:txBody>
          <a:bodyPr vert="horz" lIns="91350" tIns="45718" rIns="91350" bIns="45718" rtlCol="0" anchor="ctr"/>
          <a:lstStyle>
            <a:lvl1pPr algn="l">
              <a:defRPr sz="900">
                <a:solidFill>
                  <a:schemeClr val="tx1">
                    <a:tint val="75000"/>
                  </a:schemeClr>
                </a:solidFill>
              </a:defRPr>
            </a:lvl1pPr>
          </a:lstStyle>
          <a:p>
            <a:pPr defTabSz="456663"/>
            <a:endParaRPr lang="en-US" dirty="0">
              <a:solidFill>
                <a:prstClr val="black">
                  <a:tint val="75000"/>
                </a:prstClr>
              </a:solidFill>
            </a:endParaRPr>
          </a:p>
        </p:txBody>
      </p:sp>
      <p:sp>
        <p:nvSpPr>
          <p:cNvPr id="6" name="Slide Number Placeholder 5"/>
          <p:cNvSpPr>
            <a:spLocks noGrp="1"/>
          </p:cNvSpPr>
          <p:nvPr>
            <p:ph type="sldNum" sz="quarter" idx="4"/>
          </p:nvPr>
        </p:nvSpPr>
        <p:spPr>
          <a:xfrm>
            <a:off x="681637" y="787785"/>
            <a:ext cx="779971" cy="365125"/>
          </a:xfrm>
          <a:prstGeom prst="rect">
            <a:avLst/>
          </a:prstGeom>
        </p:spPr>
        <p:txBody>
          <a:bodyPr vert="horz" lIns="91350" tIns="45718" rIns="91350" bIns="45718" rtlCol="0" anchor="ctr"/>
          <a:lstStyle>
            <a:lvl1pPr algn="r">
              <a:defRPr sz="2000">
                <a:solidFill>
                  <a:srgbClr val="FEFFFF"/>
                </a:solidFill>
              </a:defRPr>
            </a:lvl1pPr>
          </a:lstStyle>
          <a:p>
            <a:pPr defTabSz="456663"/>
            <a:fld id="{D7E63A33-8271-4DD0-9C48-789913D7C115}" type="slidenum">
              <a:rPr lang="en-US" smtClean="0"/>
              <a:pPr defTabSz="456663"/>
              <a:t>‹N°›</a:t>
            </a:fld>
            <a:endParaRPr lang="en-US" dirty="0"/>
          </a:p>
        </p:txBody>
      </p:sp>
    </p:spTree>
    <p:extLst>
      <p:ext uri="{BB962C8B-B14F-4D97-AF65-F5344CB8AC3E}">
        <p14:creationId xmlns:p14="http://schemas.microsoft.com/office/powerpoint/2010/main" val="4096749414"/>
      </p:ext>
    </p:extLst>
  </p:cSld>
  <p:clrMap bg1="lt1" tx1="dk1" bg2="lt2" tx2="dk2" accent1="accent1" accent2="accent2" accent3="accent3" accent4="accent4" accent5="accent5" accent6="accent6" hlink="hlink" folHlink="folHlink"/>
  <p:sldLayoutIdLst>
    <p:sldLayoutId id="2147484049" r:id="rId1"/>
    <p:sldLayoutId id="2147484050" r:id="rId2"/>
  </p:sldLayoutIdLst>
  <p:txStyles>
    <p:titleStyle>
      <a:lvl1pPr algn="l" defTabSz="456663"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538" indent="-342538" algn="l" defTabSz="456663" rtl="0" eaLnBrk="1" latinLnBrk="0" hangingPunct="1">
        <a:spcBef>
          <a:spcPts val="1000"/>
        </a:spcBef>
        <a:spcAft>
          <a:spcPts val="0"/>
        </a:spcAft>
        <a:buClr>
          <a:schemeClr val="accent1"/>
        </a:buClr>
        <a:buFont typeface="Wingdings 3" charset="2"/>
        <a:buChar char=""/>
        <a:defRPr sz="1900" kern="1200">
          <a:solidFill>
            <a:schemeClr val="tx1">
              <a:lumMod val="75000"/>
              <a:lumOff val="25000"/>
            </a:schemeClr>
          </a:solidFill>
          <a:latin typeface="+mn-lt"/>
          <a:ea typeface="+mn-ea"/>
          <a:cs typeface="+mn-cs"/>
        </a:defRPr>
      </a:lvl1pPr>
      <a:lvl2pPr marL="742111" indent="-285450" algn="l" defTabSz="456663"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1738" indent="-228360" algn="l" defTabSz="456663" rtl="0" eaLnBrk="1" latinLnBrk="0" hangingPunct="1">
        <a:spcBef>
          <a:spcPts val="1000"/>
        </a:spcBef>
        <a:spcAft>
          <a:spcPts val="0"/>
        </a:spcAft>
        <a:buClr>
          <a:schemeClr val="accent1"/>
        </a:buClr>
        <a:buFont typeface="Wingdings 3" charset="2"/>
        <a:buChar char=""/>
        <a:defRPr sz="1500" kern="1200">
          <a:solidFill>
            <a:schemeClr val="tx1">
              <a:lumMod val="75000"/>
              <a:lumOff val="25000"/>
            </a:schemeClr>
          </a:solidFill>
          <a:latin typeface="+mn-lt"/>
          <a:ea typeface="+mn-ea"/>
          <a:cs typeface="+mn-cs"/>
        </a:defRPr>
      </a:lvl3pPr>
      <a:lvl4pPr marL="1598400" indent="-228360" algn="l" defTabSz="4566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5063" indent="-228360" algn="l" defTabSz="4566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1780" indent="-228360" algn="l" defTabSz="4566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68470" indent="-228360" algn="l" defTabSz="4566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5160" indent="-228360" algn="l" defTabSz="4566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1878" indent="-228360" algn="l" defTabSz="4566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6663" rtl="0" eaLnBrk="1" latinLnBrk="0" hangingPunct="1">
        <a:defRPr sz="1900" kern="1200">
          <a:solidFill>
            <a:schemeClr val="tx1"/>
          </a:solidFill>
          <a:latin typeface="+mn-lt"/>
          <a:ea typeface="+mn-ea"/>
          <a:cs typeface="+mn-cs"/>
        </a:defRPr>
      </a:lvl1pPr>
      <a:lvl2pPr marL="456663" algn="l" defTabSz="456663" rtl="0" eaLnBrk="1" latinLnBrk="0" hangingPunct="1">
        <a:defRPr sz="1900" kern="1200">
          <a:solidFill>
            <a:schemeClr val="tx1"/>
          </a:solidFill>
          <a:latin typeface="+mn-lt"/>
          <a:ea typeface="+mn-ea"/>
          <a:cs typeface="+mn-cs"/>
        </a:defRPr>
      </a:lvl2pPr>
      <a:lvl3pPr marL="913380" algn="l" defTabSz="456663" rtl="0" eaLnBrk="1" latinLnBrk="0" hangingPunct="1">
        <a:defRPr sz="1900" kern="1200">
          <a:solidFill>
            <a:schemeClr val="tx1"/>
          </a:solidFill>
          <a:latin typeface="+mn-lt"/>
          <a:ea typeface="+mn-ea"/>
          <a:cs typeface="+mn-cs"/>
        </a:defRPr>
      </a:lvl3pPr>
      <a:lvl4pPr marL="1370070" algn="l" defTabSz="456663" rtl="0" eaLnBrk="1" latinLnBrk="0" hangingPunct="1">
        <a:defRPr sz="1900" kern="1200">
          <a:solidFill>
            <a:schemeClr val="tx1"/>
          </a:solidFill>
          <a:latin typeface="+mn-lt"/>
          <a:ea typeface="+mn-ea"/>
          <a:cs typeface="+mn-cs"/>
        </a:defRPr>
      </a:lvl4pPr>
      <a:lvl5pPr marL="1826760" algn="l" defTabSz="456663" rtl="0" eaLnBrk="1" latinLnBrk="0" hangingPunct="1">
        <a:defRPr sz="1900" kern="1200">
          <a:solidFill>
            <a:schemeClr val="tx1"/>
          </a:solidFill>
          <a:latin typeface="+mn-lt"/>
          <a:ea typeface="+mn-ea"/>
          <a:cs typeface="+mn-cs"/>
        </a:defRPr>
      </a:lvl5pPr>
      <a:lvl6pPr marL="2283478" algn="l" defTabSz="456663" rtl="0" eaLnBrk="1" latinLnBrk="0" hangingPunct="1">
        <a:defRPr sz="1900" kern="1200">
          <a:solidFill>
            <a:schemeClr val="tx1"/>
          </a:solidFill>
          <a:latin typeface="+mn-lt"/>
          <a:ea typeface="+mn-ea"/>
          <a:cs typeface="+mn-cs"/>
        </a:defRPr>
      </a:lvl6pPr>
      <a:lvl7pPr marL="2740138" algn="l" defTabSz="456663" rtl="0" eaLnBrk="1" latinLnBrk="0" hangingPunct="1">
        <a:defRPr sz="1900" kern="1200">
          <a:solidFill>
            <a:schemeClr val="tx1"/>
          </a:solidFill>
          <a:latin typeface="+mn-lt"/>
          <a:ea typeface="+mn-ea"/>
          <a:cs typeface="+mn-cs"/>
        </a:defRPr>
      </a:lvl7pPr>
      <a:lvl8pPr marL="3196800" algn="l" defTabSz="456663" rtl="0" eaLnBrk="1" latinLnBrk="0" hangingPunct="1">
        <a:defRPr sz="1900" kern="1200">
          <a:solidFill>
            <a:schemeClr val="tx1"/>
          </a:solidFill>
          <a:latin typeface="+mn-lt"/>
          <a:ea typeface="+mn-ea"/>
          <a:cs typeface="+mn-cs"/>
        </a:defRPr>
      </a:lvl8pPr>
      <a:lvl9pPr marL="3653463" algn="l" defTabSz="456663" rtl="0" eaLnBrk="1" latinLnBrk="0" hangingPunct="1">
        <a:defRPr sz="19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3"/>
            <a:ext cx="26416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7228" y="1728"/>
            <a:ext cx="2603029" cy="6853049"/>
            <a:chOff x="6627813" y="195650"/>
            <a:chExt cx="1952625" cy="5678101"/>
          </a:xfrm>
        </p:grpSpPr>
        <p:sp>
          <p:nvSpPr>
            <p:cNvPr id="50" name="Freeform 27"/>
            <p:cNvSpPr/>
            <p:nvPr/>
          </p:nvSpPr>
          <p:spPr bwMode="auto">
            <a:xfrm>
              <a:off x="6627813" y="19565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24384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3600" y="625573"/>
            <a:ext cx="8785600" cy="1280891"/>
          </a:xfrm>
          <a:prstGeom prst="rect">
            <a:avLst/>
          </a:prstGeom>
        </p:spPr>
        <p:txBody>
          <a:bodyPr vert="horz" lIns="91350" tIns="45718" rIns="91350" bIns="45718"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943" y="2133600"/>
            <a:ext cx="8789313" cy="3886200"/>
          </a:xfrm>
          <a:prstGeom prst="rect">
            <a:avLst/>
          </a:prstGeom>
        </p:spPr>
        <p:txBody>
          <a:bodyPr vert="horz" lIns="91350" tIns="45718" rIns="91350" bIns="45718"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3200" y="6136581"/>
            <a:ext cx="1021840" cy="370171"/>
          </a:xfrm>
          <a:prstGeom prst="rect">
            <a:avLst/>
          </a:prstGeom>
        </p:spPr>
        <p:txBody>
          <a:bodyPr vert="horz" lIns="91350" tIns="45718" rIns="91350" bIns="45718" rtlCol="0" anchor="ctr"/>
          <a:lstStyle>
            <a:lvl1pPr algn="r">
              <a:defRPr sz="900">
                <a:solidFill>
                  <a:schemeClr val="tx1">
                    <a:tint val="75000"/>
                  </a:schemeClr>
                </a:solidFill>
              </a:defRPr>
            </a:lvl1pPr>
          </a:lstStyle>
          <a:p>
            <a:pPr defTabSz="456663"/>
            <a:fld id="{28E80666-FB37-4B36-9149-507F3B0178E3}" type="datetimeFigureOut">
              <a:rPr lang="en-US" smtClean="0">
                <a:solidFill>
                  <a:prstClr val="black">
                    <a:tint val="75000"/>
                  </a:prstClr>
                </a:solidFill>
              </a:rPr>
              <a:pPr defTabSz="456663"/>
              <a:t>12/5/2023</a:t>
            </a:fld>
            <a:endParaRPr lang="en-US" dirty="0">
              <a:solidFill>
                <a:prstClr val="black">
                  <a:tint val="75000"/>
                </a:prstClr>
              </a:solidFill>
            </a:endParaRPr>
          </a:p>
        </p:txBody>
      </p:sp>
      <p:sp>
        <p:nvSpPr>
          <p:cNvPr id="5" name="Footer Placeholder 4"/>
          <p:cNvSpPr>
            <a:spLocks noGrp="1"/>
          </p:cNvSpPr>
          <p:nvPr>
            <p:ph type="ftr" sz="quarter" idx="3"/>
          </p:nvPr>
        </p:nvSpPr>
        <p:spPr>
          <a:xfrm>
            <a:off x="2589887" y="6137300"/>
            <a:ext cx="7621984" cy="365125"/>
          </a:xfrm>
          <a:prstGeom prst="rect">
            <a:avLst/>
          </a:prstGeom>
        </p:spPr>
        <p:txBody>
          <a:bodyPr vert="horz" lIns="91350" tIns="45718" rIns="91350" bIns="45718" rtlCol="0" anchor="ctr"/>
          <a:lstStyle>
            <a:lvl1pPr algn="l">
              <a:defRPr sz="900">
                <a:solidFill>
                  <a:schemeClr val="tx1">
                    <a:tint val="75000"/>
                  </a:schemeClr>
                </a:solidFill>
              </a:defRPr>
            </a:lvl1pPr>
          </a:lstStyle>
          <a:p>
            <a:pPr defTabSz="456663"/>
            <a:endParaRPr lang="en-US" dirty="0">
              <a:solidFill>
                <a:prstClr val="black">
                  <a:tint val="75000"/>
                </a:prstClr>
              </a:solidFill>
            </a:endParaRPr>
          </a:p>
        </p:txBody>
      </p:sp>
      <p:sp>
        <p:nvSpPr>
          <p:cNvPr id="6" name="Slide Number Placeholder 5"/>
          <p:cNvSpPr>
            <a:spLocks noGrp="1"/>
          </p:cNvSpPr>
          <p:nvPr>
            <p:ph type="sldNum" sz="quarter" idx="4"/>
          </p:nvPr>
        </p:nvSpPr>
        <p:spPr>
          <a:xfrm>
            <a:off x="681637" y="787785"/>
            <a:ext cx="779971" cy="365125"/>
          </a:xfrm>
          <a:prstGeom prst="rect">
            <a:avLst/>
          </a:prstGeom>
        </p:spPr>
        <p:txBody>
          <a:bodyPr vert="horz" lIns="91350" tIns="45718" rIns="91350" bIns="45718" rtlCol="0" anchor="ctr"/>
          <a:lstStyle>
            <a:lvl1pPr algn="r">
              <a:defRPr sz="2000">
                <a:solidFill>
                  <a:srgbClr val="FEFFFF"/>
                </a:solidFill>
              </a:defRPr>
            </a:lvl1pPr>
          </a:lstStyle>
          <a:p>
            <a:pPr defTabSz="456663"/>
            <a:fld id="{D7E63A33-8271-4DD0-9C48-789913D7C115}" type="slidenum">
              <a:rPr lang="en-US" smtClean="0"/>
              <a:pPr defTabSz="456663"/>
              <a:t>‹N°›</a:t>
            </a:fld>
            <a:endParaRPr lang="en-US" dirty="0"/>
          </a:p>
        </p:txBody>
      </p:sp>
    </p:spTree>
    <p:extLst>
      <p:ext uri="{BB962C8B-B14F-4D97-AF65-F5344CB8AC3E}">
        <p14:creationId xmlns:p14="http://schemas.microsoft.com/office/powerpoint/2010/main" val="2419737679"/>
      </p:ext>
    </p:extLst>
  </p:cSld>
  <p:clrMap bg1="lt1" tx1="dk1" bg2="lt2" tx2="dk2" accent1="accent1" accent2="accent2" accent3="accent3" accent4="accent4" accent5="accent5" accent6="accent6" hlink="hlink" folHlink="folHlink"/>
  <p:sldLayoutIdLst>
    <p:sldLayoutId id="2147484052" r:id="rId1"/>
  </p:sldLayoutIdLst>
  <p:txStyles>
    <p:titleStyle>
      <a:lvl1pPr algn="l" defTabSz="456663"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538" indent="-342538" algn="l" defTabSz="456663" rtl="0" eaLnBrk="1" latinLnBrk="0" hangingPunct="1">
        <a:spcBef>
          <a:spcPts val="1000"/>
        </a:spcBef>
        <a:spcAft>
          <a:spcPts val="0"/>
        </a:spcAft>
        <a:buClr>
          <a:schemeClr val="accent1"/>
        </a:buClr>
        <a:buFont typeface="Wingdings 3" charset="2"/>
        <a:buChar char=""/>
        <a:defRPr sz="1900" kern="1200">
          <a:solidFill>
            <a:schemeClr val="tx1">
              <a:lumMod val="75000"/>
              <a:lumOff val="25000"/>
            </a:schemeClr>
          </a:solidFill>
          <a:latin typeface="+mn-lt"/>
          <a:ea typeface="+mn-ea"/>
          <a:cs typeface="+mn-cs"/>
        </a:defRPr>
      </a:lvl1pPr>
      <a:lvl2pPr marL="742111" indent="-285450" algn="l" defTabSz="456663"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1738" indent="-228360" algn="l" defTabSz="456663" rtl="0" eaLnBrk="1" latinLnBrk="0" hangingPunct="1">
        <a:spcBef>
          <a:spcPts val="1000"/>
        </a:spcBef>
        <a:spcAft>
          <a:spcPts val="0"/>
        </a:spcAft>
        <a:buClr>
          <a:schemeClr val="accent1"/>
        </a:buClr>
        <a:buFont typeface="Wingdings 3" charset="2"/>
        <a:buChar char=""/>
        <a:defRPr sz="1500" kern="1200">
          <a:solidFill>
            <a:schemeClr val="tx1">
              <a:lumMod val="75000"/>
              <a:lumOff val="25000"/>
            </a:schemeClr>
          </a:solidFill>
          <a:latin typeface="+mn-lt"/>
          <a:ea typeface="+mn-ea"/>
          <a:cs typeface="+mn-cs"/>
        </a:defRPr>
      </a:lvl3pPr>
      <a:lvl4pPr marL="1598400" indent="-228360" algn="l" defTabSz="4566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5063" indent="-228360" algn="l" defTabSz="4566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1780" indent="-228360" algn="l" defTabSz="4566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68470" indent="-228360" algn="l" defTabSz="4566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5160" indent="-228360" algn="l" defTabSz="4566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1878" indent="-228360" algn="l" defTabSz="4566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6663" rtl="0" eaLnBrk="1" latinLnBrk="0" hangingPunct="1">
        <a:defRPr sz="1900" kern="1200">
          <a:solidFill>
            <a:schemeClr val="tx1"/>
          </a:solidFill>
          <a:latin typeface="+mn-lt"/>
          <a:ea typeface="+mn-ea"/>
          <a:cs typeface="+mn-cs"/>
        </a:defRPr>
      </a:lvl1pPr>
      <a:lvl2pPr marL="456663" algn="l" defTabSz="456663" rtl="0" eaLnBrk="1" latinLnBrk="0" hangingPunct="1">
        <a:defRPr sz="1900" kern="1200">
          <a:solidFill>
            <a:schemeClr val="tx1"/>
          </a:solidFill>
          <a:latin typeface="+mn-lt"/>
          <a:ea typeface="+mn-ea"/>
          <a:cs typeface="+mn-cs"/>
        </a:defRPr>
      </a:lvl2pPr>
      <a:lvl3pPr marL="913380" algn="l" defTabSz="456663" rtl="0" eaLnBrk="1" latinLnBrk="0" hangingPunct="1">
        <a:defRPr sz="1900" kern="1200">
          <a:solidFill>
            <a:schemeClr val="tx1"/>
          </a:solidFill>
          <a:latin typeface="+mn-lt"/>
          <a:ea typeface="+mn-ea"/>
          <a:cs typeface="+mn-cs"/>
        </a:defRPr>
      </a:lvl3pPr>
      <a:lvl4pPr marL="1370070" algn="l" defTabSz="456663" rtl="0" eaLnBrk="1" latinLnBrk="0" hangingPunct="1">
        <a:defRPr sz="1900" kern="1200">
          <a:solidFill>
            <a:schemeClr val="tx1"/>
          </a:solidFill>
          <a:latin typeface="+mn-lt"/>
          <a:ea typeface="+mn-ea"/>
          <a:cs typeface="+mn-cs"/>
        </a:defRPr>
      </a:lvl4pPr>
      <a:lvl5pPr marL="1826760" algn="l" defTabSz="456663" rtl="0" eaLnBrk="1" latinLnBrk="0" hangingPunct="1">
        <a:defRPr sz="1900" kern="1200">
          <a:solidFill>
            <a:schemeClr val="tx1"/>
          </a:solidFill>
          <a:latin typeface="+mn-lt"/>
          <a:ea typeface="+mn-ea"/>
          <a:cs typeface="+mn-cs"/>
        </a:defRPr>
      </a:lvl5pPr>
      <a:lvl6pPr marL="2283478" algn="l" defTabSz="456663" rtl="0" eaLnBrk="1" latinLnBrk="0" hangingPunct="1">
        <a:defRPr sz="1900" kern="1200">
          <a:solidFill>
            <a:schemeClr val="tx1"/>
          </a:solidFill>
          <a:latin typeface="+mn-lt"/>
          <a:ea typeface="+mn-ea"/>
          <a:cs typeface="+mn-cs"/>
        </a:defRPr>
      </a:lvl6pPr>
      <a:lvl7pPr marL="2740138" algn="l" defTabSz="456663" rtl="0" eaLnBrk="1" latinLnBrk="0" hangingPunct="1">
        <a:defRPr sz="1900" kern="1200">
          <a:solidFill>
            <a:schemeClr val="tx1"/>
          </a:solidFill>
          <a:latin typeface="+mn-lt"/>
          <a:ea typeface="+mn-ea"/>
          <a:cs typeface="+mn-cs"/>
        </a:defRPr>
      </a:lvl7pPr>
      <a:lvl8pPr marL="3196800" algn="l" defTabSz="456663" rtl="0" eaLnBrk="1" latinLnBrk="0" hangingPunct="1">
        <a:defRPr sz="1900" kern="1200">
          <a:solidFill>
            <a:schemeClr val="tx1"/>
          </a:solidFill>
          <a:latin typeface="+mn-lt"/>
          <a:ea typeface="+mn-ea"/>
          <a:cs typeface="+mn-cs"/>
        </a:defRPr>
      </a:lvl8pPr>
      <a:lvl9pPr marL="3653463" algn="l" defTabSz="456663" rtl="0" eaLnBrk="1" latinLnBrk="0" hangingPunct="1">
        <a:defRPr sz="19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3"/>
            <a:ext cx="26416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7228" y="1728"/>
            <a:ext cx="2603029" cy="6853049"/>
            <a:chOff x="6627813" y="195650"/>
            <a:chExt cx="1952625" cy="5678101"/>
          </a:xfrm>
        </p:grpSpPr>
        <p:sp>
          <p:nvSpPr>
            <p:cNvPr id="50" name="Freeform 27"/>
            <p:cNvSpPr/>
            <p:nvPr/>
          </p:nvSpPr>
          <p:spPr bwMode="auto">
            <a:xfrm>
              <a:off x="6627813" y="19565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24384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3600" y="625573"/>
            <a:ext cx="8785600" cy="1280891"/>
          </a:xfrm>
          <a:prstGeom prst="rect">
            <a:avLst/>
          </a:prstGeom>
        </p:spPr>
        <p:txBody>
          <a:bodyPr vert="horz" lIns="91350" tIns="45718" rIns="91350" bIns="45718"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943" y="2133600"/>
            <a:ext cx="8789313" cy="3886200"/>
          </a:xfrm>
          <a:prstGeom prst="rect">
            <a:avLst/>
          </a:prstGeom>
        </p:spPr>
        <p:txBody>
          <a:bodyPr vert="horz" lIns="91350" tIns="45718" rIns="91350" bIns="45718"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3200" y="6136573"/>
            <a:ext cx="1021840" cy="370171"/>
          </a:xfrm>
          <a:prstGeom prst="rect">
            <a:avLst/>
          </a:prstGeom>
        </p:spPr>
        <p:txBody>
          <a:bodyPr vert="horz" lIns="91350" tIns="45718" rIns="91350" bIns="45718" rtlCol="0" anchor="ctr"/>
          <a:lstStyle>
            <a:lvl1pPr algn="r">
              <a:defRPr sz="900">
                <a:solidFill>
                  <a:schemeClr val="tx1">
                    <a:tint val="75000"/>
                  </a:schemeClr>
                </a:solidFill>
              </a:defRPr>
            </a:lvl1pPr>
          </a:lstStyle>
          <a:p>
            <a:pPr defTabSz="456663"/>
            <a:fld id="{28E80666-FB37-4B36-9149-507F3B0178E3}" type="datetimeFigureOut">
              <a:rPr lang="en-US" smtClean="0">
                <a:solidFill>
                  <a:prstClr val="black">
                    <a:tint val="75000"/>
                  </a:prstClr>
                </a:solidFill>
              </a:rPr>
              <a:pPr defTabSz="456663"/>
              <a:t>12/5/2023</a:t>
            </a:fld>
            <a:endParaRPr lang="en-US" dirty="0">
              <a:solidFill>
                <a:prstClr val="black">
                  <a:tint val="75000"/>
                </a:prstClr>
              </a:solidFill>
            </a:endParaRPr>
          </a:p>
        </p:txBody>
      </p:sp>
      <p:sp>
        <p:nvSpPr>
          <p:cNvPr id="5" name="Footer Placeholder 4"/>
          <p:cNvSpPr>
            <a:spLocks noGrp="1"/>
          </p:cNvSpPr>
          <p:nvPr>
            <p:ph type="ftr" sz="quarter" idx="3"/>
          </p:nvPr>
        </p:nvSpPr>
        <p:spPr>
          <a:xfrm>
            <a:off x="2589887" y="6137292"/>
            <a:ext cx="7621984" cy="365125"/>
          </a:xfrm>
          <a:prstGeom prst="rect">
            <a:avLst/>
          </a:prstGeom>
        </p:spPr>
        <p:txBody>
          <a:bodyPr vert="horz" lIns="91350" tIns="45718" rIns="91350" bIns="45718" rtlCol="0" anchor="ctr"/>
          <a:lstStyle>
            <a:lvl1pPr algn="l">
              <a:defRPr sz="900">
                <a:solidFill>
                  <a:schemeClr val="tx1">
                    <a:tint val="75000"/>
                  </a:schemeClr>
                </a:solidFill>
              </a:defRPr>
            </a:lvl1pPr>
          </a:lstStyle>
          <a:p>
            <a:pPr defTabSz="456663"/>
            <a:endParaRPr lang="en-US" dirty="0">
              <a:solidFill>
                <a:prstClr val="black">
                  <a:tint val="75000"/>
                </a:prstClr>
              </a:solidFill>
            </a:endParaRPr>
          </a:p>
        </p:txBody>
      </p:sp>
      <p:sp>
        <p:nvSpPr>
          <p:cNvPr id="6" name="Slide Number Placeholder 5"/>
          <p:cNvSpPr>
            <a:spLocks noGrp="1"/>
          </p:cNvSpPr>
          <p:nvPr>
            <p:ph type="sldNum" sz="quarter" idx="4"/>
          </p:nvPr>
        </p:nvSpPr>
        <p:spPr>
          <a:xfrm>
            <a:off x="681637" y="787785"/>
            <a:ext cx="779971" cy="365125"/>
          </a:xfrm>
          <a:prstGeom prst="rect">
            <a:avLst/>
          </a:prstGeom>
        </p:spPr>
        <p:txBody>
          <a:bodyPr vert="horz" lIns="91350" tIns="45718" rIns="91350" bIns="45718" rtlCol="0" anchor="ctr"/>
          <a:lstStyle>
            <a:lvl1pPr algn="r">
              <a:defRPr sz="2000">
                <a:solidFill>
                  <a:srgbClr val="FEFFFF"/>
                </a:solidFill>
              </a:defRPr>
            </a:lvl1pPr>
          </a:lstStyle>
          <a:p>
            <a:pPr defTabSz="456663"/>
            <a:fld id="{D7E63A33-8271-4DD0-9C48-789913D7C115}" type="slidenum">
              <a:rPr lang="en-US" smtClean="0"/>
              <a:pPr defTabSz="456663"/>
              <a:t>‹N°›</a:t>
            </a:fld>
            <a:endParaRPr lang="en-US" dirty="0"/>
          </a:p>
        </p:txBody>
      </p:sp>
    </p:spTree>
    <p:extLst>
      <p:ext uri="{BB962C8B-B14F-4D97-AF65-F5344CB8AC3E}">
        <p14:creationId xmlns:p14="http://schemas.microsoft.com/office/powerpoint/2010/main" val="3235843591"/>
      </p:ext>
    </p:extLst>
  </p:cSld>
  <p:clrMap bg1="lt1" tx1="dk1" bg2="lt2" tx2="dk2" accent1="accent1" accent2="accent2" accent3="accent3" accent4="accent4" accent5="accent5" accent6="accent6" hlink="hlink" folHlink="folHlink"/>
  <p:sldLayoutIdLst>
    <p:sldLayoutId id="2147484054" r:id="rId1"/>
  </p:sldLayoutIdLst>
  <p:txStyles>
    <p:titleStyle>
      <a:lvl1pPr algn="l" defTabSz="456663"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538" indent="-342538" algn="l" defTabSz="456663" rtl="0" eaLnBrk="1" latinLnBrk="0" hangingPunct="1">
        <a:spcBef>
          <a:spcPts val="1000"/>
        </a:spcBef>
        <a:spcAft>
          <a:spcPts val="0"/>
        </a:spcAft>
        <a:buClr>
          <a:schemeClr val="accent1"/>
        </a:buClr>
        <a:buFont typeface="Wingdings 3" charset="2"/>
        <a:buChar char=""/>
        <a:defRPr sz="1900" kern="1200">
          <a:solidFill>
            <a:schemeClr val="tx1">
              <a:lumMod val="75000"/>
              <a:lumOff val="25000"/>
            </a:schemeClr>
          </a:solidFill>
          <a:latin typeface="+mn-lt"/>
          <a:ea typeface="+mn-ea"/>
          <a:cs typeface="+mn-cs"/>
        </a:defRPr>
      </a:lvl1pPr>
      <a:lvl2pPr marL="742111" indent="-285450" algn="l" defTabSz="456663"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1738" indent="-228360" algn="l" defTabSz="456663" rtl="0" eaLnBrk="1" latinLnBrk="0" hangingPunct="1">
        <a:spcBef>
          <a:spcPts val="1000"/>
        </a:spcBef>
        <a:spcAft>
          <a:spcPts val="0"/>
        </a:spcAft>
        <a:buClr>
          <a:schemeClr val="accent1"/>
        </a:buClr>
        <a:buFont typeface="Wingdings 3" charset="2"/>
        <a:buChar char=""/>
        <a:defRPr sz="1500" kern="1200">
          <a:solidFill>
            <a:schemeClr val="tx1">
              <a:lumMod val="75000"/>
              <a:lumOff val="25000"/>
            </a:schemeClr>
          </a:solidFill>
          <a:latin typeface="+mn-lt"/>
          <a:ea typeface="+mn-ea"/>
          <a:cs typeface="+mn-cs"/>
        </a:defRPr>
      </a:lvl3pPr>
      <a:lvl4pPr marL="1598400" indent="-228360" algn="l" defTabSz="4566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5063" indent="-228360" algn="l" defTabSz="4566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1780" indent="-228360" algn="l" defTabSz="4566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68470" indent="-228360" algn="l" defTabSz="4566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5160" indent="-228360" algn="l" defTabSz="4566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1878" indent="-228360" algn="l" defTabSz="4566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6663" rtl="0" eaLnBrk="1" latinLnBrk="0" hangingPunct="1">
        <a:defRPr sz="1900" kern="1200">
          <a:solidFill>
            <a:schemeClr val="tx1"/>
          </a:solidFill>
          <a:latin typeface="+mn-lt"/>
          <a:ea typeface="+mn-ea"/>
          <a:cs typeface="+mn-cs"/>
        </a:defRPr>
      </a:lvl1pPr>
      <a:lvl2pPr marL="456663" algn="l" defTabSz="456663" rtl="0" eaLnBrk="1" latinLnBrk="0" hangingPunct="1">
        <a:defRPr sz="1900" kern="1200">
          <a:solidFill>
            <a:schemeClr val="tx1"/>
          </a:solidFill>
          <a:latin typeface="+mn-lt"/>
          <a:ea typeface="+mn-ea"/>
          <a:cs typeface="+mn-cs"/>
        </a:defRPr>
      </a:lvl2pPr>
      <a:lvl3pPr marL="913380" algn="l" defTabSz="456663" rtl="0" eaLnBrk="1" latinLnBrk="0" hangingPunct="1">
        <a:defRPr sz="1900" kern="1200">
          <a:solidFill>
            <a:schemeClr val="tx1"/>
          </a:solidFill>
          <a:latin typeface="+mn-lt"/>
          <a:ea typeface="+mn-ea"/>
          <a:cs typeface="+mn-cs"/>
        </a:defRPr>
      </a:lvl3pPr>
      <a:lvl4pPr marL="1370070" algn="l" defTabSz="456663" rtl="0" eaLnBrk="1" latinLnBrk="0" hangingPunct="1">
        <a:defRPr sz="1900" kern="1200">
          <a:solidFill>
            <a:schemeClr val="tx1"/>
          </a:solidFill>
          <a:latin typeface="+mn-lt"/>
          <a:ea typeface="+mn-ea"/>
          <a:cs typeface="+mn-cs"/>
        </a:defRPr>
      </a:lvl4pPr>
      <a:lvl5pPr marL="1826760" algn="l" defTabSz="456663" rtl="0" eaLnBrk="1" latinLnBrk="0" hangingPunct="1">
        <a:defRPr sz="1900" kern="1200">
          <a:solidFill>
            <a:schemeClr val="tx1"/>
          </a:solidFill>
          <a:latin typeface="+mn-lt"/>
          <a:ea typeface="+mn-ea"/>
          <a:cs typeface="+mn-cs"/>
        </a:defRPr>
      </a:lvl5pPr>
      <a:lvl6pPr marL="2283478" algn="l" defTabSz="456663" rtl="0" eaLnBrk="1" latinLnBrk="0" hangingPunct="1">
        <a:defRPr sz="1900" kern="1200">
          <a:solidFill>
            <a:schemeClr val="tx1"/>
          </a:solidFill>
          <a:latin typeface="+mn-lt"/>
          <a:ea typeface="+mn-ea"/>
          <a:cs typeface="+mn-cs"/>
        </a:defRPr>
      </a:lvl6pPr>
      <a:lvl7pPr marL="2740138" algn="l" defTabSz="456663" rtl="0" eaLnBrk="1" latinLnBrk="0" hangingPunct="1">
        <a:defRPr sz="1900" kern="1200">
          <a:solidFill>
            <a:schemeClr val="tx1"/>
          </a:solidFill>
          <a:latin typeface="+mn-lt"/>
          <a:ea typeface="+mn-ea"/>
          <a:cs typeface="+mn-cs"/>
        </a:defRPr>
      </a:lvl7pPr>
      <a:lvl8pPr marL="3196800" algn="l" defTabSz="456663" rtl="0" eaLnBrk="1" latinLnBrk="0" hangingPunct="1">
        <a:defRPr sz="1900" kern="1200">
          <a:solidFill>
            <a:schemeClr val="tx1"/>
          </a:solidFill>
          <a:latin typeface="+mn-lt"/>
          <a:ea typeface="+mn-ea"/>
          <a:cs typeface="+mn-cs"/>
        </a:defRPr>
      </a:lvl8pPr>
      <a:lvl9pPr marL="3653463" algn="l" defTabSz="456663" rtl="0" eaLnBrk="1" latinLnBrk="0" hangingPunct="1">
        <a:defRPr sz="19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3"/>
            <a:ext cx="26416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7228" y="1728"/>
            <a:ext cx="2603029" cy="6853049"/>
            <a:chOff x="6627813" y="195650"/>
            <a:chExt cx="1952625" cy="5678101"/>
          </a:xfrm>
        </p:grpSpPr>
        <p:sp>
          <p:nvSpPr>
            <p:cNvPr id="50" name="Freeform 27"/>
            <p:cNvSpPr/>
            <p:nvPr/>
          </p:nvSpPr>
          <p:spPr bwMode="auto">
            <a:xfrm>
              <a:off x="6627813" y="19565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24384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3600" y="625573"/>
            <a:ext cx="8785600" cy="1280891"/>
          </a:xfrm>
          <a:prstGeom prst="rect">
            <a:avLst/>
          </a:prstGeom>
        </p:spPr>
        <p:txBody>
          <a:bodyPr vert="horz" lIns="91350" tIns="45718" rIns="91350" bIns="45718"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943" y="2133600"/>
            <a:ext cx="8789313" cy="3886200"/>
          </a:xfrm>
          <a:prstGeom prst="rect">
            <a:avLst/>
          </a:prstGeom>
        </p:spPr>
        <p:txBody>
          <a:bodyPr vert="horz" lIns="91350" tIns="45718" rIns="91350" bIns="45718"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3200" y="6136565"/>
            <a:ext cx="1021840" cy="370171"/>
          </a:xfrm>
          <a:prstGeom prst="rect">
            <a:avLst/>
          </a:prstGeom>
        </p:spPr>
        <p:txBody>
          <a:bodyPr vert="horz" lIns="91350" tIns="45718" rIns="91350" bIns="45718" rtlCol="0" anchor="ctr"/>
          <a:lstStyle>
            <a:lvl1pPr algn="r">
              <a:defRPr sz="900">
                <a:solidFill>
                  <a:schemeClr val="tx1">
                    <a:tint val="75000"/>
                  </a:schemeClr>
                </a:solidFill>
              </a:defRPr>
            </a:lvl1pPr>
          </a:lstStyle>
          <a:p>
            <a:pPr defTabSz="456663"/>
            <a:fld id="{28E80666-FB37-4B36-9149-507F3B0178E3}" type="datetimeFigureOut">
              <a:rPr lang="en-US" smtClean="0">
                <a:solidFill>
                  <a:prstClr val="black">
                    <a:tint val="75000"/>
                  </a:prstClr>
                </a:solidFill>
              </a:rPr>
              <a:pPr defTabSz="456663"/>
              <a:t>12/5/2023</a:t>
            </a:fld>
            <a:endParaRPr lang="en-US" dirty="0">
              <a:solidFill>
                <a:prstClr val="black">
                  <a:tint val="75000"/>
                </a:prstClr>
              </a:solidFill>
            </a:endParaRPr>
          </a:p>
        </p:txBody>
      </p:sp>
      <p:sp>
        <p:nvSpPr>
          <p:cNvPr id="5" name="Footer Placeholder 4"/>
          <p:cNvSpPr>
            <a:spLocks noGrp="1"/>
          </p:cNvSpPr>
          <p:nvPr>
            <p:ph type="ftr" sz="quarter" idx="3"/>
          </p:nvPr>
        </p:nvSpPr>
        <p:spPr>
          <a:xfrm>
            <a:off x="2589887" y="6137284"/>
            <a:ext cx="7621984" cy="365125"/>
          </a:xfrm>
          <a:prstGeom prst="rect">
            <a:avLst/>
          </a:prstGeom>
        </p:spPr>
        <p:txBody>
          <a:bodyPr vert="horz" lIns="91350" tIns="45718" rIns="91350" bIns="45718" rtlCol="0" anchor="ctr"/>
          <a:lstStyle>
            <a:lvl1pPr algn="l">
              <a:defRPr sz="900">
                <a:solidFill>
                  <a:schemeClr val="tx1">
                    <a:tint val="75000"/>
                  </a:schemeClr>
                </a:solidFill>
              </a:defRPr>
            </a:lvl1pPr>
          </a:lstStyle>
          <a:p>
            <a:pPr defTabSz="456663"/>
            <a:endParaRPr lang="en-US" dirty="0">
              <a:solidFill>
                <a:prstClr val="black">
                  <a:tint val="75000"/>
                </a:prstClr>
              </a:solidFill>
            </a:endParaRPr>
          </a:p>
        </p:txBody>
      </p:sp>
      <p:sp>
        <p:nvSpPr>
          <p:cNvPr id="6" name="Slide Number Placeholder 5"/>
          <p:cNvSpPr>
            <a:spLocks noGrp="1"/>
          </p:cNvSpPr>
          <p:nvPr>
            <p:ph type="sldNum" sz="quarter" idx="4"/>
          </p:nvPr>
        </p:nvSpPr>
        <p:spPr>
          <a:xfrm>
            <a:off x="681637" y="787785"/>
            <a:ext cx="779971" cy="365125"/>
          </a:xfrm>
          <a:prstGeom prst="rect">
            <a:avLst/>
          </a:prstGeom>
        </p:spPr>
        <p:txBody>
          <a:bodyPr vert="horz" lIns="91350" tIns="45718" rIns="91350" bIns="45718" rtlCol="0" anchor="ctr"/>
          <a:lstStyle>
            <a:lvl1pPr algn="r">
              <a:defRPr sz="2000">
                <a:solidFill>
                  <a:srgbClr val="FEFFFF"/>
                </a:solidFill>
              </a:defRPr>
            </a:lvl1pPr>
          </a:lstStyle>
          <a:p>
            <a:pPr defTabSz="456663"/>
            <a:fld id="{D7E63A33-8271-4DD0-9C48-789913D7C115}" type="slidenum">
              <a:rPr lang="en-US" smtClean="0"/>
              <a:pPr defTabSz="456663"/>
              <a:t>‹N°›</a:t>
            </a:fld>
            <a:endParaRPr lang="en-US" dirty="0"/>
          </a:p>
        </p:txBody>
      </p:sp>
    </p:spTree>
    <p:extLst>
      <p:ext uri="{BB962C8B-B14F-4D97-AF65-F5344CB8AC3E}">
        <p14:creationId xmlns:p14="http://schemas.microsoft.com/office/powerpoint/2010/main" val="3342542156"/>
      </p:ext>
    </p:extLst>
  </p:cSld>
  <p:clrMap bg1="lt1" tx1="dk1" bg2="lt2" tx2="dk2" accent1="accent1" accent2="accent2" accent3="accent3" accent4="accent4" accent5="accent5" accent6="accent6" hlink="hlink" folHlink="folHlink"/>
  <p:sldLayoutIdLst>
    <p:sldLayoutId id="2147484056" r:id="rId1"/>
  </p:sldLayoutIdLst>
  <p:txStyles>
    <p:titleStyle>
      <a:lvl1pPr algn="l" defTabSz="456663"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538" indent="-342538" algn="l" defTabSz="456663" rtl="0" eaLnBrk="1" latinLnBrk="0" hangingPunct="1">
        <a:spcBef>
          <a:spcPts val="1000"/>
        </a:spcBef>
        <a:spcAft>
          <a:spcPts val="0"/>
        </a:spcAft>
        <a:buClr>
          <a:schemeClr val="accent1"/>
        </a:buClr>
        <a:buFont typeface="Wingdings 3" charset="2"/>
        <a:buChar char=""/>
        <a:defRPr sz="1900" kern="1200">
          <a:solidFill>
            <a:schemeClr val="tx1">
              <a:lumMod val="75000"/>
              <a:lumOff val="25000"/>
            </a:schemeClr>
          </a:solidFill>
          <a:latin typeface="+mn-lt"/>
          <a:ea typeface="+mn-ea"/>
          <a:cs typeface="+mn-cs"/>
        </a:defRPr>
      </a:lvl1pPr>
      <a:lvl2pPr marL="742111" indent="-285450" algn="l" defTabSz="456663"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1738" indent="-228360" algn="l" defTabSz="456663" rtl="0" eaLnBrk="1" latinLnBrk="0" hangingPunct="1">
        <a:spcBef>
          <a:spcPts val="1000"/>
        </a:spcBef>
        <a:spcAft>
          <a:spcPts val="0"/>
        </a:spcAft>
        <a:buClr>
          <a:schemeClr val="accent1"/>
        </a:buClr>
        <a:buFont typeface="Wingdings 3" charset="2"/>
        <a:buChar char=""/>
        <a:defRPr sz="1500" kern="1200">
          <a:solidFill>
            <a:schemeClr val="tx1">
              <a:lumMod val="75000"/>
              <a:lumOff val="25000"/>
            </a:schemeClr>
          </a:solidFill>
          <a:latin typeface="+mn-lt"/>
          <a:ea typeface="+mn-ea"/>
          <a:cs typeface="+mn-cs"/>
        </a:defRPr>
      </a:lvl3pPr>
      <a:lvl4pPr marL="1598400" indent="-228360" algn="l" defTabSz="4566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5063" indent="-228360" algn="l" defTabSz="4566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1780" indent="-228360" algn="l" defTabSz="4566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68470" indent="-228360" algn="l" defTabSz="4566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5160" indent="-228360" algn="l" defTabSz="4566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1878" indent="-228360" algn="l" defTabSz="4566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6663" rtl="0" eaLnBrk="1" latinLnBrk="0" hangingPunct="1">
        <a:defRPr sz="1900" kern="1200">
          <a:solidFill>
            <a:schemeClr val="tx1"/>
          </a:solidFill>
          <a:latin typeface="+mn-lt"/>
          <a:ea typeface="+mn-ea"/>
          <a:cs typeface="+mn-cs"/>
        </a:defRPr>
      </a:lvl1pPr>
      <a:lvl2pPr marL="456663" algn="l" defTabSz="456663" rtl="0" eaLnBrk="1" latinLnBrk="0" hangingPunct="1">
        <a:defRPr sz="1900" kern="1200">
          <a:solidFill>
            <a:schemeClr val="tx1"/>
          </a:solidFill>
          <a:latin typeface="+mn-lt"/>
          <a:ea typeface="+mn-ea"/>
          <a:cs typeface="+mn-cs"/>
        </a:defRPr>
      </a:lvl2pPr>
      <a:lvl3pPr marL="913380" algn="l" defTabSz="456663" rtl="0" eaLnBrk="1" latinLnBrk="0" hangingPunct="1">
        <a:defRPr sz="1900" kern="1200">
          <a:solidFill>
            <a:schemeClr val="tx1"/>
          </a:solidFill>
          <a:latin typeface="+mn-lt"/>
          <a:ea typeface="+mn-ea"/>
          <a:cs typeface="+mn-cs"/>
        </a:defRPr>
      </a:lvl3pPr>
      <a:lvl4pPr marL="1370070" algn="l" defTabSz="456663" rtl="0" eaLnBrk="1" latinLnBrk="0" hangingPunct="1">
        <a:defRPr sz="1900" kern="1200">
          <a:solidFill>
            <a:schemeClr val="tx1"/>
          </a:solidFill>
          <a:latin typeface="+mn-lt"/>
          <a:ea typeface="+mn-ea"/>
          <a:cs typeface="+mn-cs"/>
        </a:defRPr>
      </a:lvl4pPr>
      <a:lvl5pPr marL="1826760" algn="l" defTabSz="456663" rtl="0" eaLnBrk="1" latinLnBrk="0" hangingPunct="1">
        <a:defRPr sz="1900" kern="1200">
          <a:solidFill>
            <a:schemeClr val="tx1"/>
          </a:solidFill>
          <a:latin typeface="+mn-lt"/>
          <a:ea typeface="+mn-ea"/>
          <a:cs typeface="+mn-cs"/>
        </a:defRPr>
      </a:lvl5pPr>
      <a:lvl6pPr marL="2283478" algn="l" defTabSz="456663" rtl="0" eaLnBrk="1" latinLnBrk="0" hangingPunct="1">
        <a:defRPr sz="1900" kern="1200">
          <a:solidFill>
            <a:schemeClr val="tx1"/>
          </a:solidFill>
          <a:latin typeface="+mn-lt"/>
          <a:ea typeface="+mn-ea"/>
          <a:cs typeface="+mn-cs"/>
        </a:defRPr>
      </a:lvl6pPr>
      <a:lvl7pPr marL="2740138" algn="l" defTabSz="456663" rtl="0" eaLnBrk="1" latinLnBrk="0" hangingPunct="1">
        <a:defRPr sz="1900" kern="1200">
          <a:solidFill>
            <a:schemeClr val="tx1"/>
          </a:solidFill>
          <a:latin typeface="+mn-lt"/>
          <a:ea typeface="+mn-ea"/>
          <a:cs typeface="+mn-cs"/>
        </a:defRPr>
      </a:lvl7pPr>
      <a:lvl8pPr marL="3196800" algn="l" defTabSz="456663" rtl="0" eaLnBrk="1" latinLnBrk="0" hangingPunct="1">
        <a:defRPr sz="1900" kern="1200">
          <a:solidFill>
            <a:schemeClr val="tx1"/>
          </a:solidFill>
          <a:latin typeface="+mn-lt"/>
          <a:ea typeface="+mn-ea"/>
          <a:cs typeface="+mn-cs"/>
        </a:defRPr>
      </a:lvl8pPr>
      <a:lvl9pPr marL="3653463" algn="l" defTabSz="456663" rtl="0" eaLnBrk="1" latinLnBrk="0" hangingPunct="1">
        <a:defRPr sz="19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D35F85C-C68C-4D85-AE74-8DE2BC3EFAB7}"/>
              </a:ext>
            </a:extLst>
          </p:cNvPr>
          <p:cNvSpPr>
            <a:spLocks noGrp="1"/>
          </p:cNvSpPr>
          <p:nvPr>
            <p:ph type="title"/>
          </p:nvPr>
        </p:nvSpPr>
        <p:spPr>
          <a:xfrm>
            <a:off x="838200" y="365129"/>
            <a:ext cx="10515600" cy="1325563"/>
          </a:xfrm>
          <a:prstGeom prst="rect">
            <a:avLst/>
          </a:prstGeom>
        </p:spPr>
        <p:txBody>
          <a:bodyPr vert="horz" lIns="91350" tIns="45718" rIns="91350" bIns="45718"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9E59DD8-10C3-44AC-B5EA-2E4E8B2AA016}"/>
              </a:ext>
            </a:extLst>
          </p:cNvPr>
          <p:cNvSpPr>
            <a:spLocks noGrp="1"/>
          </p:cNvSpPr>
          <p:nvPr>
            <p:ph type="body" idx="1"/>
          </p:nvPr>
        </p:nvSpPr>
        <p:spPr>
          <a:xfrm>
            <a:off x="838200" y="1825625"/>
            <a:ext cx="10515600" cy="4351339"/>
          </a:xfrm>
          <a:prstGeom prst="rect">
            <a:avLst/>
          </a:prstGeom>
        </p:spPr>
        <p:txBody>
          <a:bodyPr vert="horz" lIns="91350" tIns="45718" rIns="91350" bIns="45718"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B27239C-789F-4472-A227-0160DBF732C6}"/>
              </a:ext>
            </a:extLst>
          </p:cNvPr>
          <p:cNvSpPr>
            <a:spLocks noGrp="1"/>
          </p:cNvSpPr>
          <p:nvPr>
            <p:ph type="dt" sz="half" idx="2"/>
          </p:nvPr>
        </p:nvSpPr>
        <p:spPr>
          <a:xfrm>
            <a:off x="838200" y="6357816"/>
            <a:ext cx="2743200" cy="365125"/>
          </a:xfrm>
          <a:prstGeom prst="rect">
            <a:avLst/>
          </a:prstGeom>
        </p:spPr>
        <p:txBody>
          <a:bodyPr vert="horz" lIns="91350" tIns="45718" rIns="91350" bIns="45718" rtlCol="0" anchor="ctr"/>
          <a:lstStyle>
            <a:lvl1pPr algn="l">
              <a:defRPr sz="1200">
                <a:solidFill>
                  <a:schemeClr val="tx1">
                    <a:tint val="75000"/>
                  </a:schemeClr>
                </a:solidFill>
              </a:defRPr>
            </a:lvl1pPr>
          </a:lstStyle>
          <a:p>
            <a:pPr defTabSz="913380"/>
            <a:fld id="{9359BD0D-D524-4A3E-BD22-739F739A96C0}" type="datetime1">
              <a:rPr lang="fr-FR" smtClean="0">
                <a:solidFill>
                  <a:prstClr val="black">
                    <a:tint val="75000"/>
                  </a:prstClr>
                </a:solidFill>
              </a:rPr>
              <a:pPr defTabSz="913380"/>
              <a:t>05/12/2023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2B0E590D-96D8-4D67-A718-1614A4E389C1}"/>
              </a:ext>
            </a:extLst>
          </p:cNvPr>
          <p:cNvSpPr>
            <a:spLocks noGrp="1"/>
          </p:cNvSpPr>
          <p:nvPr>
            <p:ph type="ftr" sz="quarter" idx="3"/>
          </p:nvPr>
        </p:nvSpPr>
        <p:spPr>
          <a:xfrm>
            <a:off x="3581427" y="6357816"/>
            <a:ext cx="5183777" cy="365125"/>
          </a:xfrm>
          <a:prstGeom prst="rect">
            <a:avLst/>
          </a:prstGeom>
        </p:spPr>
        <p:txBody>
          <a:bodyPr vert="horz" lIns="91350" tIns="45718" rIns="91350" bIns="45718" rtlCol="0" anchor="ctr"/>
          <a:lstStyle>
            <a:lvl1pPr algn="ctr">
              <a:defRPr sz="1200">
                <a:solidFill>
                  <a:schemeClr val="tx1">
                    <a:tint val="75000"/>
                  </a:schemeClr>
                </a:solidFill>
              </a:defRPr>
            </a:lvl1pPr>
          </a:lstStyle>
          <a:p>
            <a:pPr defTabSz="913380"/>
            <a:r>
              <a:rPr lang="fr-FR">
                <a:solidFill>
                  <a:prstClr val="black">
                    <a:tint val="75000"/>
                  </a:prstClr>
                </a:solidFill>
              </a:rPr>
              <a:t>PRESENTATION CODES 93 - "Formation des travailleurs sociaux CEJJR-référents PRIJ pour une prise en charge des besoins en santé des jeunes en rupture, en Ile-de-France, 2023-2025"</a:t>
            </a:r>
            <a:endParaRPr lang="fr-FR" dirty="0">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70B545D1-C61D-4534-B193-A7F259898A75}"/>
              </a:ext>
            </a:extLst>
          </p:cNvPr>
          <p:cNvSpPr>
            <a:spLocks noGrp="1"/>
          </p:cNvSpPr>
          <p:nvPr>
            <p:ph type="sldNum" sz="quarter" idx="4"/>
          </p:nvPr>
        </p:nvSpPr>
        <p:spPr>
          <a:xfrm>
            <a:off x="8610600" y="6357816"/>
            <a:ext cx="2743200" cy="365125"/>
          </a:xfrm>
          <a:prstGeom prst="rect">
            <a:avLst/>
          </a:prstGeom>
        </p:spPr>
        <p:txBody>
          <a:bodyPr vert="horz" lIns="91350" tIns="45718" rIns="91350" bIns="45718" rtlCol="0" anchor="ctr"/>
          <a:lstStyle>
            <a:lvl1pPr algn="r">
              <a:defRPr sz="1200">
                <a:solidFill>
                  <a:schemeClr val="tx1">
                    <a:tint val="75000"/>
                  </a:schemeClr>
                </a:solidFill>
              </a:defRPr>
            </a:lvl1pPr>
          </a:lstStyle>
          <a:p>
            <a:pPr defTabSz="913380"/>
            <a:fld id="{96358846-0102-40C7-9A83-AB823DE868B1}" type="slidenum">
              <a:rPr lang="fr-FR" smtClean="0">
                <a:solidFill>
                  <a:prstClr val="black">
                    <a:tint val="75000"/>
                  </a:prstClr>
                </a:solidFill>
              </a:rPr>
              <a:pPr defTabSz="913380"/>
              <a:t>‹N°›</a:t>
            </a:fld>
            <a:endParaRPr lang="fr-FR">
              <a:solidFill>
                <a:prstClr val="black">
                  <a:tint val="75000"/>
                </a:prstClr>
              </a:solidFill>
            </a:endParaRPr>
          </a:p>
        </p:txBody>
      </p:sp>
      <p:pic>
        <p:nvPicPr>
          <p:cNvPr id="7" name="Image 6">
            <a:extLst>
              <a:ext uri="{FF2B5EF4-FFF2-40B4-BE49-F238E27FC236}">
                <a16:creationId xmlns:a16="http://schemas.microsoft.com/office/drawing/2014/main" id="{F8B95F3D-0D34-4444-A642-D6BE822FA8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3667"/>
            <a:ext cx="12192000" cy="944880"/>
          </a:xfrm>
          <a:prstGeom prst="rect">
            <a:avLst/>
          </a:prstGeom>
        </p:spPr>
      </p:pic>
    </p:spTree>
    <p:extLst>
      <p:ext uri="{BB962C8B-B14F-4D97-AF65-F5344CB8AC3E}">
        <p14:creationId xmlns:p14="http://schemas.microsoft.com/office/powerpoint/2010/main" val="2616668506"/>
      </p:ext>
    </p:extLst>
  </p:cSld>
  <p:clrMap bg1="lt1" tx1="dk1" bg2="lt2" tx2="dk2" accent1="accent1" accent2="accent2" accent3="accent3" accent4="accent4" accent5="accent5" accent6="accent6" hlink="hlink" folHlink="folHlink"/>
  <p:sldLayoutIdLst>
    <p:sldLayoutId id="2147484058" r:id="rId1"/>
  </p:sldLayoutIdLst>
  <p:hf hdr="0"/>
  <p:txStyles>
    <p:titleStyle>
      <a:lvl1pPr algn="l" defTabSz="91338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360" indent="-228360" algn="l" defTabSz="91338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078" indent="-228360" algn="l" defTabSz="913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738" indent="-228360" algn="l" defTabSz="913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40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063"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178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847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16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1878"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fr-FR"/>
      </a:defPPr>
      <a:lvl1pPr marL="0" algn="l" defTabSz="913380" rtl="0" eaLnBrk="1" latinLnBrk="0" hangingPunct="1">
        <a:defRPr sz="1900" kern="1200">
          <a:solidFill>
            <a:schemeClr val="tx1"/>
          </a:solidFill>
          <a:latin typeface="+mn-lt"/>
          <a:ea typeface="+mn-ea"/>
          <a:cs typeface="+mn-cs"/>
        </a:defRPr>
      </a:lvl1pPr>
      <a:lvl2pPr marL="456663" algn="l" defTabSz="913380" rtl="0" eaLnBrk="1" latinLnBrk="0" hangingPunct="1">
        <a:defRPr sz="1900" kern="1200">
          <a:solidFill>
            <a:schemeClr val="tx1"/>
          </a:solidFill>
          <a:latin typeface="+mn-lt"/>
          <a:ea typeface="+mn-ea"/>
          <a:cs typeface="+mn-cs"/>
        </a:defRPr>
      </a:lvl2pPr>
      <a:lvl3pPr marL="913380" algn="l" defTabSz="913380" rtl="0" eaLnBrk="1" latinLnBrk="0" hangingPunct="1">
        <a:defRPr sz="1900" kern="1200">
          <a:solidFill>
            <a:schemeClr val="tx1"/>
          </a:solidFill>
          <a:latin typeface="+mn-lt"/>
          <a:ea typeface="+mn-ea"/>
          <a:cs typeface="+mn-cs"/>
        </a:defRPr>
      </a:lvl3pPr>
      <a:lvl4pPr marL="1370070" algn="l" defTabSz="913380" rtl="0" eaLnBrk="1" latinLnBrk="0" hangingPunct="1">
        <a:defRPr sz="1900" kern="1200">
          <a:solidFill>
            <a:schemeClr val="tx1"/>
          </a:solidFill>
          <a:latin typeface="+mn-lt"/>
          <a:ea typeface="+mn-ea"/>
          <a:cs typeface="+mn-cs"/>
        </a:defRPr>
      </a:lvl4pPr>
      <a:lvl5pPr marL="1826760" algn="l" defTabSz="913380" rtl="0" eaLnBrk="1" latinLnBrk="0" hangingPunct="1">
        <a:defRPr sz="1900" kern="1200">
          <a:solidFill>
            <a:schemeClr val="tx1"/>
          </a:solidFill>
          <a:latin typeface="+mn-lt"/>
          <a:ea typeface="+mn-ea"/>
          <a:cs typeface="+mn-cs"/>
        </a:defRPr>
      </a:lvl5pPr>
      <a:lvl6pPr marL="2283478" algn="l" defTabSz="913380" rtl="0" eaLnBrk="1" latinLnBrk="0" hangingPunct="1">
        <a:defRPr sz="1900" kern="1200">
          <a:solidFill>
            <a:schemeClr val="tx1"/>
          </a:solidFill>
          <a:latin typeface="+mn-lt"/>
          <a:ea typeface="+mn-ea"/>
          <a:cs typeface="+mn-cs"/>
        </a:defRPr>
      </a:lvl6pPr>
      <a:lvl7pPr marL="2740138" algn="l" defTabSz="913380" rtl="0" eaLnBrk="1" latinLnBrk="0" hangingPunct="1">
        <a:defRPr sz="1900" kern="1200">
          <a:solidFill>
            <a:schemeClr val="tx1"/>
          </a:solidFill>
          <a:latin typeface="+mn-lt"/>
          <a:ea typeface="+mn-ea"/>
          <a:cs typeface="+mn-cs"/>
        </a:defRPr>
      </a:lvl7pPr>
      <a:lvl8pPr marL="3196800" algn="l" defTabSz="913380" rtl="0" eaLnBrk="1" latinLnBrk="0" hangingPunct="1">
        <a:defRPr sz="1900" kern="1200">
          <a:solidFill>
            <a:schemeClr val="tx1"/>
          </a:solidFill>
          <a:latin typeface="+mn-lt"/>
          <a:ea typeface="+mn-ea"/>
          <a:cs typeface="+mn-cs"/>
        </a:defRPr>
      </a:lvl8pPr>
      <a:lvl9pPr marL="3653463" algn="l" defTabSz="913380" rtl="0" eaLnBrk="1" latinLnBrk="0" hangingPunct="1">
        <a:defRPr sz="19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D35F85C-C68C-4D85-AE74-8DE2BC3EFAB7}"/>
              </a:ext>
            </a:extLst>
          </p:cNvPr>
          <p:cNvSpPr>
            <a:spLocks noGrp="1"/>
          </p:cNvSpPr>
          <p:nvPr>
            <p:ph type="title"/>
          </p:nvPr>
        </p:nvSpPr>
        <p:spPr>
          <a:xfrm>
            <a:off x="838200" y="365129"/>
            <a:ext cx="10515600" cy="1325563"/>
          </a:xfrm>
          <a:prstGeom prst="rect">
            <a:avLst/>
          </a:prstGeom>
        </p:spPr>
        <p:txBody>
          <a:bodyPr vert="horz" lIns="91350" tIns="45718" rIns="91350" bIns="45718"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9E59DD8-10C3-44AC-B5EA-2E4E8B2AA016}"/>
              </a:ext>
            </a:extLst>
          </p:cNvPr>
          <p:cNvSpPr>
            <a:spLocks noGrp="1"/>
          </p:cNvSpPr>
          <p:nvPr>
            <p:ph type="body" idx="1"/>
          </p:nvPr>
        </p:nvSpPr>
        <p:spPr>
          <a:xfrm>
            <a:off x="838200" y="1825625"/>
            <a:ext cx="10515600" cy="4351339"/>
          </a:xfrm>
          <a:prstGeom prst="rect">
            <a:avLst/>
          </a:prstGeom>
        </p:spPr>
        <p:txBody>
          <a:bodyPr vert="horz" lIns="91350" tIns="45718" rIns="91350" bIns="45718"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B27239C-789F-4472-A227-0160DBF732C6}"/>
              </a:ext>
            </a:extLst>
          </p:cNvPr>
          <p:cNvSpPr>
            <a:spLocks noGrp="1"/>
          </p:cNvSpPr>
          <p:nvPr>
            <p:ph type="dt" sz="half" idx="2"/>
          </p:nvPr>
        </p:nvSpPr>
        <p:spPr>
          <a:xfrm>
            <a:off x="838200" y="6357816"/>
            <a:ext cx="2743200" cy="365125"/>
          </a:xfrm>
          <a:prstGeom prst="rect">
            <a:avLst/>
          </a:prstGeom>
        </p:spPr>
        <p:txBody>
          <a:bodyPr vert="horz" lIns="91350" tIns="45718" rIns="91350" bIns="45718" rtlCol="0" anchor="ctr"/>
          <a:lstStyle>
            <a:lvl1pPr algn="l">
              <a:defRPr sz="1200">
                <a:solidFill>
                  <a:schemeClr val="tx1">
                    <a:tint val="75000"/>
                  </a:schemeClr>
                </a:solidFill>
              </a:defRPr>
            </a:lvl1pPr>
          </a:lstStyle>
          <a:p>
            <a:pPr defTabSz="913380"/>
            <a:fld id="{9359BD0D-D524-4A3E-BD22-739F739A96C0}" type="datetime1">
              <a:rPr lang="fr-FR" smtClean="0">
                <a:solidFill>
                  <a:prstClr val="black">
                    <a:tint val="75000"/>
                  </a:prstClr>
                </a:solidFill>
              </a:rPr>
              <a:pPr defTabSz="913380"/>
              <a:t>05/12/2023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2B0E590D-96D8-4D67-A718-1614A4E389C1}"/>
              </a:ext>
            </a:extLst>
          </p:cNvPr>
          <p:cNvSpPr>
            <a:spLocks noGrp="1"/>
          </p:cNvSpPr>
          <p:nvPr>
            <p:ph type="ftr" sz="quarter" idx="3"/>
          </p:nvPr>
        </p:nvSpPr>
        <p:spPr>
          <a:xfrm>
            <a:off x="3581427" y="6357816"/>
            <a:ext cx="5183777" cy="365125"/>
          </a:xfrm>
          <a:prstGeom prst="rect">
            <a:avLst/>
          </a:prstGeom>
        </p:spPr>
        <p:txBody>
          <a:bodyPr vert="horz" lIns="91350" tIns="45718" rIns="91350" bIns="45718" rtlCol="0" anchor="ctr"/>
          <a:lstStyle>
            <a:lvl1pPr algn="ctr">
              <a:defRPr sz="1200">
                <a:solidFill>
                  <a:schemeClr val="tx1">
                    <a:tint val="75000"/>
                  </a:schemeClr>
                </a:solidFill>
              </a:defRPr>
            </a:lvl1pPr>
          </a:lstStyle>
          <a:p>
            <a:pPr defTabSz="913380"/>
            <a:r>
              <a:rPr lang="fr-FR">
                <a:solidFill>
                  <a:prstClr val="black">
                    <a:tint val="75000"/>
                  </a:prstClr>
                </a:solidFill>
              </a:rPr>
              <a:t>PRESENTATION CODES 93 - "Formation des travailleurs sociaux CEJJR-référents PRIJ pour une prise en charge des besoins en santé des jeunes en rupture, en Ile-de-France, 2023-2025"</a:t>
            </a:r>
            <a:endParaRPr lang="fr-FR" dirty="0">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70B545D1-C61D-4534-B193-A7F259898A75}"/>
              </a:ext>
            </a:extLst>
          </p:cNvPr>
          <p:cNvSpPr>
            <a:spLocks noGrp="1"/>
          </p:cNvSpPr>
          <p:nvPr>
            <p:ph type="sldNum" sz="quarter" idx="4"/>
          </p:nvPr>
        </p:nvSpPr>
        <p:spPr>
          <a:xfrm>
            <a:off x="8610600" y="6357816"/>
            <a:ext cx="2743200" cy="365125"/>
          </a:xfrm>
          <a:prstGeom prst="rect">
            <a:avLst/>
          </a:prstGeom>
        </p:spPr>
        <p:txBody>
          <a:bodyPr vert="horz" lIns="91350" tIns="45718" rIns="91350" bIns="45718" rtlCol="0" anchor="ctr"/>
          <a:lstStyle>
            <a:lvl1pPr algn="r">
              <a:defRPr sz="1200">
                <a:solidFill>
                  <a:schemeClr val="tx1">
                    <a:tint val="75000"/>
                  </a:schemeClr>
                </a:solidFill>
              </a:defRPr>
            </a:lvl1pPr>
          </a:lstStyle>
          <a:p>
            <a:pPr defTabSz="913380"/>
            <a:fld id="{96358846-0102-40C7-9A83-AB823DE868B1}" type="slidenum">
              <a:rPr lang="fr-FR" smtClean="0">
                <a:solidFill>
                  <a:prstClr val="black">
                    <a:tint val="75000"/>
                  </a:prstClr>
                </a:solidFill>
              </a:rPr>
              <a:pPr defTabSz="913380"/>
              <a:t>‹N°›</a:t>
            </a:fld>
            <a:endParaRPr lang="fr-FR">
              <a:solidFill>
                <a:prstClr val="black">
                  <a:tint val="75000"/>
                </a:prstClr>
              </a:solidFill>
            </a:endParaRPr>
          </a:p>
        </p:txBody>
      </p:sp>
      <p:pic>
        <p:nvPicPr>
          <p:cNvPr id="7" name="Image 6">
            <a:extLst>
              <a:ext uri="{FF2B5EF4-FFF2-40B4-BE49-F238E27FC236}">
                <a16:creationId xmlns:a16="http://schemas.microsoft.com/office/drawing/2014/main" id="{F8B95F3D-0D34-4444-A642-D6BE822FA8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3667"/>
            <a:ext cx="12192000" cy="944880"/>
          </a:xfrm>
          <a:prstGeom prst="rect">
            <a:avLst/>
          </a:prstGeom>
        </p:spPr>
      </p:pic>
    </p:spTree>
    <p:extLst>
      <p:ext uri="{BB962C8B-B14F-4D97-AF65-F5344CB8AC3E}">
        <p14:creationId xmlns:p14="http://schemas.microsoft.com/office/powerpoint/2010/main" val="2616668506"/>
      </p:ext>
    </p:extLst>
  </p:cSld>
  <p:clrMap bg1="lt1" tx1="dk1" bg2="lt2" tx2="dk2" accent1="accent1" accent2="accent2" accent3="accent3" accent4="accent4" accent5="accent5" accent6="accent6" hlink="hlink" folHlink="folHlink"/>
  <p:sldLayoutIdLst>
    <p:sldLayoutId id="2147484060" r:id="rId1"/>
  </p:sldLayoutIdLst>
  <p:hf hdr="0"/>
  <p:txStyles>
    <p:titleStyle>
      <a:lvl1pPr algn="l" defTabSz="91338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360" indent="-228360" algn="l" defTabSz="91338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078" indent="-228360" algn="l" defTabSz="913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738" indent="-228360" algn="l" defTabSz="913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40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063"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178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847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16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1878"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fr-FR"/>
      </a:defPPr>
      <a:lvl1pPr marL="0" algn="l" defTabSz="913380" rtl="0" eaLnBrk="1" latinLnBrk="0" hangingPunct="1">
        <a:defRPr sz="1900" kern="1200">
          <a:solidFill>
            <a:schemeClr val="tx1"/>
          </a:solidFill>
          <a:latin typeface="+mn-lt"/>
          <a:ea typeface="+mn-ea"/>
          <a:cs typeface="+mn-cs"/>
        </a:defRPr>
      </a:lvl1pPr>
      <a:lvl2pPr marL="456663" algn="l" defTabSz="913380" rtl="0" eaLnBrk="1" latinLnBrk="0" hangingPunct="1">
        <a:defRPr sz="1900" kern="1200">
          <a:solidFill>
            <a:schemeClr val="tx1"/>
          </a:solidFill>
          <a:latin typeface="+mn-lt"/>
          <a:ea typeface="+mn-ea"/>
          <a:cs typeface="+mn-cs"/>
        </a:defRPr>
      </a:lvl2pPr>
      <a:lvl3pPr marL="913380" algn="l" defTabSz="913380" rtl="0" eaLnBrk="1" latinLnBrk="0" hangingPunct="1">
        <a:defRPr sz="1900" kern="1200">
          <a:solidFill>
            <a:schemeClr val="tx1"/>
          </a:solidFill>
          <a:latin typeface="+mn-lt"/>
          <a:ea typeface="+mn-ea"/>
          <a:cs typeface="+mn-cs"/>
        </a:defRPr>
      </a:lvl3pPr>
      <a:lvl4pPr marL="1370070" algn="l" defTabSz="913380" rtl="0" eaLnBrk="1" latinLnBrk="0" hangingPunct="1">
        <a:defRPr sz="1900" kern="1200">
          <a:solidFill>
            <a:schemeClr val="tx1"/>
          </a:solidFill>
          <a:latin typeface="+mn-lt"/>
          <a:ea typeface="+mn-ea"/>
          <a:cs typeface="+mn-cs"/>
        </a:defRPr>
      </a:lvl4pPr>
      <a:lvl5pPr marL="1826760" algn="l" defTabSz="913380" rtl="0" eaLnBrk="1" latinLnBrk="0" hangingPunct="1">
        <a:defRPr sz="1900" kern="1200">
          <a:solidFill>
            <a:schemeClr val="tx1"/>
          </a:solidFill>
          <a:latin typeface="+mn-lt"/>
          <a:ea typeface="+mn-ea"/>
          <a:cs typeface="+mn-cs"/>
        </a:defRPr>
      </a:lvl5pPr>
      <a:lvl6pPr marL="2283478" algn="l" defTabSz="913380" rtl="0" eaLnBrk="1" latinLnBrk="0" hangingPunct="1">
        <a:defRPr sz="1900" kern="1200">
          <a:solidFill>
            <a:schemeClr val="tx1"/>
          </a:solidFill>
          <a:latin typeface="+mn-lt"/>
          <a:ea typeface="+mn-ea"/>
          <a:cs typeface="+mn-cs"/>
        </a:defRPr>
      </a:lvl6pPr>
      <a:lvl7pPr marL="2740138" algn="l" defTabSz="913380" rtl="0" eaLnBrk="1" latinLnBrk="0" hangingPunct="1">
        <a:defRPr sz="1900" kern="1200">
          <a:solidFill>
            <a:schemeClr val="tx1"/>
          </a:solidFill>
          <a:latin typeface="+mn-lt"/>
          <a:ea typeface="+mn-ea"/>
          <a:cs typeface="+mn-cs"/>
        </a:defRPr>
      </a:lvl7pPr>
      <a:lvl8pPr marL="3196800" algn="l" defTabSz="913380" rtl="0" eaLnBrk="1" latinLnBrk="0" hangingPunct="1">
        <a:defRPr sz="1900" kern="1200">
          <a:solidFill>
            <a:schemeClr val="tx1"/>
          </a:solidFill>
          <a:latin typeface="+mn-lt"/>
          <a:ea typeface="+mn-ea"/>
          <a:cs typeface="+mn-cs"/>
        </a:defRPr>
      </a:lvl8pPr>
      <a:lvl9pPr marL="3653463" algn="l" defTabSz="913380" rtl="0" eaLnBrk="1" latinLnBrk="0" hangingPunct="1">
        <a:defRPr sz="19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D35F85C-C68C-4D85-AE74-8DE2BC3EFAB7}"/>
              </a:ext>
            </a:extLst>
          </p:cNvPr>
          <p:cNvSpPr>
            <a:spLocks noGrp="1"/>
          </p:cNvSpPr>
          <p:nvPr>
            <p:ph type="title"/>
          </p:nvPr>
        </p:nvSpPr>
        <p:spPr>
          <a:xfrm>
            <a:off x="838200" y="365129"/>
            <a:ext cx="10515600" cy="1325563"/>
          </a:xfrm>
          <a:prstGeom prst="rect">
            <a:avLst/>
          </a:prstGeom>
        </p:spPr>
        <p:txBody>
          <a:bodyPr vert="horz" lIns="91350" tIns="45718" rIns="91350" bIns="45718"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9E59DD8-10C3-44AC-B5EA-2E4E8B2AA016}"/>
              </a:ext>
            </a:extLst>
          </p:cNvPr>
          <p:cNvSpPr>
            <a:spLocks noGrp="1"/>
          </p:cNvSpPr>
          <p:nvPr>
            <p:ph type="body" idx="1"/>
          </p:nvPr>
        </p:nvSpPr>
        <p:spPr>
          <a:xfrm>
            <a:off x="838200" y="1825625"/>
            <a:ext cx="10515600" cy="4351339"/>
          </a:xfrm>
          <a:prstGeom prst="rect">
            <a:avLst/>
          </a:prstGeom>
        </p:spPr>
        <p:txBody>
          <a:bodyPr vert="horz" lIns="91350" tIns="45718" rIns="91350" bIns="45718"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B27239C-789F-4472-A227-0160DBF732C6}"/>
              </a:ext>
            </a:extLst>
          </p:cNvPr>
          <p:cNvSpPr>
            <a:spLocks noGrp="1"/>
          </p:cNvSpPr>
          <p:nvPr>
            <p:ph type="dt" sz="half" idx="2"/>
          </p:nvPr>
        </p:nvSpPr>
        <p:spPr>
          <a:xfrm>
            <a:off x="838200" y="6357816"/>
            <a:ext cx="2743200" cy="365125"/>
          </a:xfrm>
          <a:prstGeom prst="rect">
            <a:avLst/>
          </a:prstGeom>
        </p:spPr>
        <p:txBody>
          <a:bodyPr vert="horz" lIns="91350" tIns="45718" rIns="91350" bIns="45718" rtlCol="0" anchor="ctr"/>
          <a:lstStyle>
            <a:lvl1pPr algn="l">
              <a:defRPr sz="1200">
                <a:solidFill>
                  <a:schemeClr val="tx1">
                    <a:tint val="75000"/>
                  </a:schemeClr>
                </a:solidFill>
              </a:defRPr>
            </a:lvl1pPr>
          </a:lstStyle>
          <a:p>
            <a:pPr defTabSz="913380"/>
            <a:fld id="{9359BD0D-D524-4A3E-BD22-739F739A96C0}" type="datetime1">
              <a:rPr lang="fr-FR" smtClean="0">
                <a:solidFill>
                  <a:prstClr val="black">
                    <a:tint val="75000"/>
                  </a:prstClr>
                </a:solidFill>
              </a:rPr>
              <a:pPr defTabSz="913380"/>
              <a:t>05/12/2023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2B0E590D-96D8-4D67-A718-1614A4E389C1}"/>
              </a:ext>
            </a:extLst>
          </p:cNvPr>
          <p:cNvSpPr>
            <a:spLocks noGrp="1"/>
          </p:cNvSpPr>
          <p:nvPr>
            <p:ph type="ftr" sz="quarter" idx="3"/>
          </p:nvPr>
        </p:nvSpPr>
        <p:spPr>
          <a:xfrm>
            <a:off x="3581427" y="6357816"/>
            <a:ext cx="5183777" cy="365125"/>
          </a:xfrm>
          <a:prstGeom prst="rect">
            <a:avLst/>
          </a:prstGeom>
        </p:spPr>
        <p:txBody>
          <a:bodyPr vert="horz" lIns="91350" tIns="45718" rIns="91350" bIns="45718" rtlCol="0" anchor="ctr"/>
          <a:lstStyle>
            <a:lvl1pPr algn="ctr">
              <a:defRPr sz="1200">
                <a:solidFill>
                  <a:schemeClr val="tx1">
                    <a:tint val="75000"/>
                  </a:schemeClr>
                </a:solidFill>
              </a:defRPr>
            </a:lvl1pPr>
          </a:lstStyle>
          <a:p>
            <a:pPr defTabSz="913380"/>
            <a:r>
              <a:rPr lang="fr-FR">
                <a:solidFill>
                  <a:prstClr val="black">
                    <a:tint val="75000"/>
                  </a:prstClr>
                </a:solidFill>
              </a:rPr>
              <a:t>PRESENTATION CODES 93 - "Formation des travailleurs sociaux CEJJR-référents PRIJ pour une prise en charge des besoins en santé des jeunes en rupture, en Ile-de-France, 2023-2025"</a:t>
            </a:r>
            <a:endParaRPr lang="fr-FR" dirty="0">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70B545D1-C61D-4534-B193-A7F259898A75}"/>
              </a:ext>
            </a:extLst>
          </p:cNvPr>
          <p:cNvSpPr>
            <a:spLocks noGrp="1"/>
          </p:cNvSpPr>
          <p:nvPr>
            <p:ph type="sldNum" sz="quarter" idx="4"/>
          </p:nvPr>
        </p:nvSpPr>
        <p:spPr>
          <a:xfrm>
            <a:off x="8610600" y="6357816"/>
            <a:ext cx="2743200" cy="365125"/>
          </a:xfrm>
          <a:prstGeom prst="rect">
            <a:avLst/>
          </a:prstGeom>
        </p:spPr>
        <p:txBody>
          <a:bodyPr vert="horz" lIns="91350" tIns="45718" rIns="91350" bIns="45718" rtlCol="0" anchor="ctr"/>
          <a:lstStyle>
            <a:lvl1pPr algn="r">
              <a:defRPr sz="1200">
                <a:solidFill>
                  <a:schemeClr val="tx1">
                    <a:tint val="75000"/>
                  </a:schemeClr>
                </a:solidFill>
              </a:defRPr>
            </a:lvl1pPr>
          </a:lstStyle>
          <a:p>
            <a:pPr defTabSz="913380"/>
            <a:fld id="{96358846-0102-40C7-9A83-AB823DE868B1}" type="slidenum">
              <a:rPr lang="fr-FR" smtClean="0">
                <a:solidFill>
                  <a:prstClr val="black">
                    <a:tint val="75000"/>
                  </a:prstClr>
                </a:solidFill>
              </a:rPr>
              <a:pPr defTabSz="913380"/>
              <a:t>‹N°›</a:t>
            </a:fld>
            <a:endParaRPr lang="fr-FR">
              <a:solidFill>
                <a:prstClr val="black">
                  <a:tint val="75000"/>
                </a:prstClr>
              </a:solidFill>
            </a:endParaRPr>
          </a:p>
        </p:txBody>
      </p:sp>
      <p:pic>
        <p:nvPicPr>
          <p:cNvPr id="7" name="Image 6">
            <a:extLst>
              <a:ext uri="{FF2B5EF4-FFF2-40B4-BE49-F238E27FC236}">
                <a16:creationId xmlns:a16="http://schemas.microsoft.com/office/drawing/2014/main" id="{F8B95F3D-0D34-4444-A642-D6BE822FA8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3667"/>
            <a:ext cx="12192000" cy="944880"/>
          </a:xfrm>
          <a:prstGeom prst="rect">
            <a:avLst/>
          </a:prstGeom>
        </p:spPr>
      </p:pic>
    </p:spTree>
    <p:extLst>
      <p:ext uri="{BB962C8B-B14F-4D97-AF65-F5344CB8AC3E}">
        <p14:creationId xmlns:p14="http://schemas.microsoft.com/office/powerpoint/2010/main" val="2616668506"/>
      </p:ext>
    </p:extLst>
  </p:cSld>
  <p:clrMap bg1="lt1" tx1="dk1" bg2="lt2" tx2="dk2" accent1="accent1" accent2="accent2" accent3="accent3" accent4="accent4" accent5="accent5" accent6="accent6" hlink="hlink" folHlink="folHlink"/>
  <p:sldLayoutIdLst>
    <p:sldLayoutId id="2147484062" r:id="rId1"/>
  </p:sldLayoutIdLst>
  <p:hf hdr="0"/>
  <p:txStyles>
    <p:titleStyle>
      <a:lvl1pPr algn="l" defTabSz="91338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360" indent="-228360" algn="l" defTabSz="91338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078" indent="-228360" algn="l" defTabSz="913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738" indent="-228360" algn="l" defTabSz="913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40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063"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178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847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16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1878"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fr-FR"/>
      </a:defPPr>
      <a:lvl1pPr marL="0" algn="l" defTabSz="913380" rtl="0" eaLnBrk="1" latinLnBrk="0" hangingPunct="1">
        <a:defRPr sz="1900" kern="1200">
          <a:solidFill>
            <a:schemeClr val="tx1"/>
          </a:solidFill>
          <a:latin typeface="+mn-lt"/>
          <a:ea typeface="+mn-ea"/>
          <a:cs typeface="+mn-cs"/>
        </a:defRPr>
      </a:lvl1pPr>
      <a:lvl2pPr marL="456663" algn="l" defTabSz="913380" rtl="0" eaLnBrk="1" latinLnBrk="0" hangingPunct="1">
        <a:defRPr sz="1900" kern="1200">
          <a:solidFill>
            <a:schemeClr val="tx1"/>
          </a:solidFill>
          <a:latin typeface="+mn-lt"/>
          <a:ea typeface="+mn-ea"/>
          <a:cs typeface="+mn-cs"/>
        </a:defRPr>
      </a:lvl2pPr>
      <a:lvl3pPr marL="913380" algn="l" defTabSz="913380" rtl="0" eaLnBrk="1" latinLnBrk="0" hangingPunct="1">
        <a:defRPr sz="1900" kern="1200">
          <a:solidFill>
            <a:schemeClr val="tx1"/>
          </a:solidFill>
          <a:latin typeface="+mn-lt"/>
          <a:ea typeface="+mn-ea"/>
          <a:cs typeface="+mn-cs"/>
        </a:defRPr>
      </a:lvl3pPr>
      <a:lvl4pPr marL="1370070" algn="l" defTabSz="913380" rtl="0" eaLnBrk="1" latinLnBrk="0" hangingPunct="1">
        <a:defRPr sz="1900" kern="1200">
          <a:solidFill>
            <a:schemeClr val="tx1"/>
          </a:solidFill>
          <a:latin typeface="+mn-lt"/>
          <a:ea typeface="+mn-ea"/>
          <a:cs typeface="+mn-cs"/>
        </a:defRPr>
      </a:lvl4pPr>
      <a:lvl5pPr marL="1826760" algn="l" defTabSz="913380" rtl="0" eaLnBrk="1" latinLnBrk="0" hangingPunct="1">
        <a:defRPr sz="1900" kern="1200">
          <a:solidFill>
            <a:schemeClr val="tx1"/>
          </a:solidFill>
          <a:latin typeface="+mn-lt"/>
          <a:ea typeface="+mn-ea"/>
          <a:cs typeface="+mn-cs"/>
        </a:defRPr>
      </a:lvl5pPr>
      <a:lvl6pPr marL="2283478" algn="l" defTabSz="913380" rtl="0" eaLnBrk="1" latinLnBrk="0" hangingPunct="1">
        <a:defRPr sz="1900" kern="1200">
          <a:solidFill>
            <a:schemeClr val="tx1"/>
          </a:solidFill>
          <a:latin typeface="+mn-lt"/>
          <a:ea typeface="+mn-ea"/>
          <a:cs typeface="+mn-cs"/>
        </a:defRPr>
      </a:lvl6pPr>
      <a:lvl7pPr marL="2740138" algn="l" defTabSz="913380" rtl="0" eaLnBrk="1" latinLnBrk="0" hangingPunct="1">
        <a:defRPr sz="1900" kern="1200">
          <a:solidFill>
            <a:schemeClr val="tx1"/>
          </a:solidFill>
          <a:latin typeface="+mn-lt"/>
          <a:ea typeface="+mn-ea"/>
          <a:cs typeface="+mn-cs"/>
        </a:defRPr>
      </a:lvl7pPr>
      <a:lvl8pPr marL="3196800" algn="l" defTabSz="913380" rtl="0" eaLnBrk="1" latinLnBrk="0" hangingPunct="1">
        <a:defRPr sz="1900" kern="1200">
          <a:solidFill>
            <a:schemeClr val="tx1"/>
          </a:solidFill>
          <a:latin typeface="+mn-lt"/>
          <a:ea typeface="+mn-ea"/>
          <a:cs typeface="+mn-cs"/>
        </a:defRPr>
      </a:lvl8pPr>
      <a:lvl9pPr marL="3653463" algn="l" defTabSz="913380"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433061" y="2278728"/>
            <a:ext cx="11233151" cy="3936433"/>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5" name="Espace réservé du pied de page 4"/>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100" b="1">
                <a:solidFill>
                  <a:schemeClr val="tx1"/>
                </a:solidFill>
              </a:defRPr>
            </a:lvl1pPr>
          </a:lstStyle>
          <a:p>
            <a:pPr defTabSz="1142205"/>
            <a:r>
              <a:rPr lang="fr-FR">
                <a:solidFill>
                  <a:srgbClr val="000000"/>
                </a:solidFill>
              </a:rPr>
              <a:t>Délégation régionale académique jeunesse, engagement et sports</a:t>
            </a:r>
            <a:endParaRPr lang="fr-FR" dirty="0">
              <a:solidFill>
                <a:srgbClr val="000000"/>
              </a:solidFill>
            </a:endParaRPr>
          </a:p>
        </p:txBody>
      </p:sp>
      <p:sp>
        <p:nvSpPr>
          <p:cNvPr id="6" name="Espace réservé du numéro de diapositive 5"/>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100" b="1">
                <a:solidFill>
                  <a:schemeClr val="tx1"/>
                </a:solidFill>
              </a:defRPr>
            </a:lvl1pPr>
          </a:lstStyle>
          <a:p>
            <a:pPr defTabSz="1142205"/>
            <a:fld id="{733122C9-A0B9-462F-8757-0847AD287B63}" type="slidenum">
              <a:rPr lang="fr-FR" smtClean="0">
                <a:solidFill>
                  <a:srgbClr val="000000"/>
                </a:solidFill>
              </a:rPr>
              <a:pPr defTabSz="1142205"/>
              <a:t>‹N°›</a:t>
            </a:fld>
            <a:endParaRPr lang="fr-FR" dirty="0">
              <a:solidFill>
                <a:srgbClr val="000000"/>
              </a:solidFill>
            </a:endParaRPr>
          </a:p>
        </p:txBody>
      </p:sp>
      <p:cxnSp>
        <p:nvCxnSpPr>
          <p:cNvPr id="10" name="Connecteur droit 9"/>
          <p:cNvCxnSpPr>
            <a:cxnSpLocks/>
          </p:cNvCxnSpPr>
          <p:nvPr/>
        </p:nvCxnSpPr>
        <p:spPr bwMode="gray">
          <a:xfrm>
            <a:off x="431805" y="6379200"/>
            <a:ext cx="11232819"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433061" y="1172843"/>
            <a:ext cx="11233151" cy="719988"/>
          </a:xfrm>
          <a:prstGeom prst="rect">
            <a:avLst/>
          </a:prstGeom>
        </p:spPr>
        <p:txBody>
          <a:bodyPr vert="horz" lIns="114206" tIns="57075" rIns="114206" bIns="57075" rtlCol="0" anchor="ctr">
            <a:normAutofit/>
          </a:bodyPr>
          <a:lstStyle/>
          <a:p>
            <a:r>
              <a:rPr lang="fr-FR" dirty="0"/>
              <a:t>Titre </a:t>
            </a: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420937" y="6380929"/>
            <a:ext cx="2743200" cy="366183"/>
          </a:xfrm>
          <a:prstGeom prst="rect">
            <a:avLst/>
          </a:prstGeom>
        </p:spPr>
        <p:txBody>
          <a:bodyPr vert="horz" lIns="114206" tIns="57075" rIns="114206" bIns="57075" rtlCol="0" anchor="ctr"/>
          <a:lstStyle>
            <a:lvl1pPr algn="l">
              <a:defRPr sz="1100" b="1">
                <a:solidFill>
                  <a:schemeClr val="tx1"/>
                </a:solidFill>
              </a:defRPr>
            </a:lvl1pPr>
          </a:lstStyle>
          <a:p>
            <a:pPr defTabSz="1142205"/>
            <a:fld id="{B858D49A-5A7A-574D-A0ED-52B5C1EFA876}" type="datetime1">
              <a:rPr lang="fr-FR" cap="all" smtClean="0">
                <a:solidFill>
                  <a:srgbClr val="000000"/>
                </a:solidFill>
              </a:rPr>
              <a:pPr defTabSz="1142205"/>
              <a:t>05/12/2023</a:t>
            </a:fld>
            <a:endParaRPr lang="fr-FR" cap="all" dirty="0">
              <a:solidFill>
                <a:srgbClr val="000000"/>
              </a:solidFill>
            </a:endParaRPr>
          </a:p>
        </p:txBody>
      </p:sp>
      <p:cxnSp>
        <p:nvCxnSpPr>
          <p:cNvPr id="9" name="Connecteur droit 8">
            <a:extLst>
              <a:ext uri="{FF2B5EF4-FFF2-40B4-BE49-F238E27FC236}">
                <a16:creationId xmlns:a16="http://schemas.microsoft.com/office/drawing/2014/main" id="{E071FEB6-0E77-DD46-9DA0-C52EF51FC7F3}"/>
              </a:ext>
            </a:extLst>
          </p:cNvPr>
          <p:cNvCxnSpPr/>
          <p:nvPr/>
        </p:nvCxnSpPr>
        <p:spPr bwMode="gray">
          <a:xfrm>
            <a:off x="480000" y="6379200"/>
            <a:ext cx="11232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Imag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7383" y="262513"/>
            <a:ext cx="1669308" cy="841513"/>
          </a:xfrm>
          <a:prstGeom prst="rect">
            <a:avLst/>
          </a:prstGeom>
        </p:spPr>
      </p:pic>
    </p:spTree>
    <p:extLst>
      <p:ext uri="{BB962C8B-B14F-4D97-AF65-F5344CB8AC3E}">
        <p14:creationId xmlns:p14="http://schemas.microsoft.com/office/powerpoint/2010/main" val="3585928067"/>
      </p:ext>
    </p:extLst>
  </p:cSld>
  <p:clrMap bg1="lt1" tx1="dk1" bg2="lt2" tx2="dk2" accent1="accent1" accent2="accent2" accent3="accent3" accent4="accent4" accent5="accent5" accent6="accent6" hlink="hlink" folHlink="folHlink"/>
  <p:hf hdr="0"/>
  <p:txStyles>
    <p:titleStyle>
      <a:lvl1pPr marL="17850" indent="0" algn="l" defTabSz="1142205" rtl="0" eaLnBrk="1" latinLnBrk="0" hangingPunct="1">
        <a:lnSpc>
          <a:spcPct val="90000"/>
        </a:lnSpc>
        <a:spcBef>
          <a:spcPct val="0"/>
        </a:spcBef>
        <a:buNone/>
        <a:tabLst/>
        <a:defRPr sz="3300" b="1" kern="1200">
          <a:solidFill>
            <a:schemeClr val="tx1"/>
          </a:solidFill>
          <a:latin typeface="+mj-lt"/>
          <a:ea typeface="+mj-ea"/>
          <a:cs typeface="+mj-cs"/>
        </a:defRPr>
      </a:lvl1pPr>
    </p:titleStyle>
    <p:bodyStyle>
      <a:lvl1pPr marL="114994" indent="0" algn="l" defTabSz="1142205" rtl="0" eaLnBrk="1" latinLnBrk="0" hangingPunct="1">
        <a:lnSpc>
          <a:spcPct val="100000"/>
        </a:lnSpc>
        <a:spcBef>
          <a:spcPts val="0"/>
        </a:spcBef>
        <a:spcAft>
          <a:spcPts val="667"/>
        </a:spcAft>
        <a:buFont typeface="Arial" pitchFamily="34" charset="0"/>
        <a:buNone/>
        <a:tabLst/>
        <a:defRPr sz="1900" b="0" kern="1200">
          <a:solidFill>
            <a:schemeClr val="tx1"/>
          </a:solidFill>
          <a:latin typeface="+mn-lt"/>
          <a:ea typeface="+mn-ea"/>
          <a:cs typeface="+mn-cs"/>
        </a:defRPr>
      </a:lvl1pPr>
      <a:lvl2pPr marL="439021" indent="-214267" algn="l" defTabSz="1142205"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663894" indent="-214267" algn="l" defTabSz="1142205" rtl="0" eaLnBrk="1" latinLnBrk="0" hangingPunct="1">
        <a:lnSpc>
          <a:spcPct val="100000"/>
        </a:lnSpc>
        <a:spcBef>
          <a:spcPts val="133"/>
        </a:spcBef>
        <a:spcAft>
          <a:spcPts val="133"/>
        </a:spcAft>
        <a:buSzPct val="100000"/>
        <a:buFont typeface="Wingdings" pitchFamily="2" charset="2"/>
        <a:buChar char="§"/>
        <a:defRPr sz="1300" kern="1200">
          <a:solidFill>
            <a:schemeClr val="tx1"/>
          </a:solidFill>
          <a:latin typeface="+mn-lt"/>
          <a:ea typeface="+mn-ea"/>
          <a:cs typeface="+mn-cs"/>
        </a:defRPr>
      </a:lvl3pPr>
      <a:lvl4pPr marL="888726" indent="-214267" algn="l" defTabSz="1142205" rtl="0" eaLnBrk="1" latinLnBrk="0" hangingPunct="1">
        <a:lnSpc>
          <a:spcPct val="100000"/>
        </a:lnSpc>
        <a:spcBef>
          <a:spcPts val="133"/>
        </a:spcBef>
        <a:spcAft>
          <a:spcPts val="133"/>
        </a:spcAft>
        <a:buSzPct val="100000"/>
        <a:buFont typeface="Arial" panose="020B0604020202020204" pitchFamily="34" charset="0"/>
        <a:buChar char="•"/>
        <a:defRPr sz="1100" kern="1200">
          <a:solidFill>
            <a:schemeClr val="tx1"/>
          </a:solidFill>
          <a:latin typeface="+mn-lt"/>
          <a:ea typeface="+mn-ea"/>
          <a:cs typeface="+mn-cs"/>
        </a:defRPr>
      </a:lvl4pPr>
      <a:lvl5pPr marL="1158502" indent="-214267" algn="l" defTabSz="1142205" rtl="0" eaLnBrk="1" latinLnBrk="0" hangingPunct="1">
        <a:lnSpc>
          <a:spcPct val="100000"/>
        </a:lnSpc>
        <a:spcBef>
          <a:spcPts val="133"/>
        </a:spcBef>
        <a:spcAft>
          <a:spcPts val="133"/>
        </a:spcAft>
        <a:buSzPct val="100000"/>
        <a:buFont typeface="Wingdings" pitchFamily="2" charset="2"/>
        <a:buChar char="§"/>
        <a:defRPr sz="900" kern="1200">
          <a:solidFill>
            <a:schemeClr val="tx1"/>
          </a:solidFill>
          <a:latin typeface="+mn-lt"/>
          <a:ea typeface="+mn-ea"/>
          <a:cs typeface="+mn-cs"/>
        </a:defRPr>
      </a:lvl5pPr>
      <a:lvl6pPr marL="3140735" indent="-285546" algn="l" defTabSz="114220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711822" indent="-285546" algn="l" defTabSz="114220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3997201" indent="0" algn="l" defTabSz="1142205" rtl="0" eaLnBrk="1" latinLnBrk="0" hangingPunct="1">
        <a:spcBef>
          <a:spcPct val="20000"/>
        </a:spcBef>
        <a:buFont typeface="Arial" pitchFamily="34" charset="0"/>
        <a:buNone/>
        <a:defRPr sz="2700" kern="1200">
          <a:solidFill>
            <a:schemeClr val="tx1"/>
          </a:solidFill>
          <a:latin typeface="+mn-lt"/>
          <a:ea typeface="+mn-ea"/>
          <a:cs typeface="+mn-cs"/>
        </a:defRPr>
      </a:lvl8pPr>
      <a:lvl9pPr marL="4853807" indent="-285546" algn="l" defTabSz="114220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fr-FR"/>
      </a:defPPr>
      <a:lvl1pPr marL="0" algn="l" defTabSz="1142205" rtl="0" eaLnBrk="1" latinLnBrk="0" hangingPunct="1">
        <a:defRPr sz="2400" kern="1200">
          <a:solidFill>
            <a:schemeClr val="tx1"/>
          </a:solidFill>
          <a:latin typeface="+mn-lt"/>
          <a:ea typeface="+mn-ea"/>
          <a:cs typeface="+mn-cs"/>
        </a:defRPr>
      </a:lvl1pPr>
      <a:lvl2pPr marL="571146" algn="l" defTabSz="1142205" rtl="0" eaLnBrk="1" latinLnBrk="0" hangingPunct="1">
        <a:defRPr sz="2400" kern="1200">
          <a:solidFill>
            <a:schemeClr val="tx1"/>
          </a:solidFill>
          <a:latin typeface="+mn-lt"/>
          <a:ea typeface="+mn-ea"/>
          <a:cs typeface="+mn-cs"/>
        </a:defRPr>
      </a:lvl2pPr>
      <a:lvl3pPr marL="1142205" algn="l" defTabSz="1142205" rtl="0" eaLnBrk="1" latinLnBrk="0" hangingPunct="1">
        <a:defRPr sz="2400" kern="1200">
          <a:solidFill>
            <a:schemeClr val="tx1"/>
          </a:solidFill>
          <a:latin typeface="+mn-lt"/>
          <a:ea typeface="+mn-ea"/>
          <a:cs typeface="+mn-cs"/>
        </a:defRPr>
      </a:lvl3pPr>
      <a:lvl4pPr marL="1713255" algn="l" defTabSz="1142205" rtl="0" eaLnBrk="1" latinLnBrk="0" hangingPunct="1">
        <a:defRPr sz="2400" kern="1200">
          <a:solidFill>
            <a:schemeClr val="tx1"/>
          </a:solidFill>
          <a:latin typeface="+mn-lt"/>
          <a:ea typeface="+mn-ea"/>
          <a:cs typeface="+mn-cs"/>
        </a:defRPr>
      </a:lvl4pPr>
      <a:lvl5pPr marL="2284142" algn="l" defTabSz="1142205" rtl="0" eaLnBrk="1" latinLnBrk="0" hangingPunct="1">
        <a:defRPr sz="2400" kern="1200">
          <a:solidFill>
            <a:schemeClr val="tx1"/>
          </a:solidFill>
          <a:latin typeface="+mn-lt"/>
          <a:ea typeface="+mn-ea"/>
          <a:cs typeface="+mn-cs"/>
        </a:defRPr>
      </a:lvl5pPr>
      <a:lvl6pPr marL="2855195" algn="l" defTabSz="1142205" rtl="0" eaLnBrk="1" latinLnBrk="0" hangingPunct="1">
        <a:defRPr sz="2400" kern="1200">
          <a:solidFill>
            <a:schemeClr val="tx1"/>
          </a:solidFill>
          <a:latin typeface="+mn-lt"/>
          <a:ea typeface="+mn-ea"/>
          <a:cs typeface="+mn-cs"/>
        </a:defRPr>
      </a:lvl6pPr>
      <a:lvl7pPr marL="3426373" algn="l" defTabSz="1142205" rtl="0" eaLnBrk="1" latinLnBrk="0" hangingPunct="1">
        <a:defRPr sz="2400" kern="1200">
          <a:solidFill>
            <a:schemeClr val="tx1"/>
          </a:solidFill>
          <a:latin typeface="+mn-lt"/>
          <a:ea typeface="+mn-ea"/>
          <a:cs typeface="+mn-cs"/>
        </a:defRPr>
      </a:lvl7pPr>
      <a:lvl8pPr marL="3997201" algn="l" defTabSz="1142205" rtl="0" eaLnBrk="1" latinLnBrk="0" hangingPunct="1">
        <a:defRPr sz="2400" kern="1200">
          <a:solidFill>
            <a:schemeClr val="tx1"/>
          </a:solidFill>
          <a:latin typeface="+mn-lt"/>
          <a:ea typeface="+mn-ea"/>
          <a:cs typeface="+mn-cs"/>
        </a:defRPr>
      </a:lvl8pPr>
      <a:lvl9pPr marL="4568296" algn="l" defTabSz="114220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D35F85C-C68C-4D85-AE74-8DE2BC3EFAB7}"/>
              </a:ext>
            </a:extLst>
          </p:cNvPr>
          <p:cNvSpPr>
            <a:spLocks noGrp="1"/>
          </p:cNvSpPr>
          <p:nvPr>
            <p:ph type="title"/>
          </p:nvPr>
        </p:nvSpPr>
        <p:spPr>
          <a:xfrm>
            <a:off x="838200" y="365129"/>
            <a:ext cx="10515600" cy="1325563"/>
          </a:xfrm>
          <a:prstGeom prst="rect">
            <a:avLst/>
          </a:prstGeom>
        </p:spPr>
        <p:txBody>
          <a:bodyPr vert="horz" lIns="91350" tIns="45718" rIns="91350" bIns="45718"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9E59DD8-10C3-44AC-B5EA-2E4E8B2AA016}"/>
              </a:ext>
            </a:extLst>
          </p:cNvPr>
          <p:cNvSpPr>
            <a:spLocks noGrp="1"/>
          </p:cNvSpPr>
          <p:nvPr>
            <p:ph type="body" idx="1"/>
          </p:nvPr>
        </p:nvSpPr>
        <p:spPr>
          <a:xfrm>
            <a:off x="838200" y="1825625"/>
            <a:ext cx="10515600" cy="4351339"/>
          </a:xfrm>
          <a:prstGeom prst="rect">
            <a:avLst/>
          </a:prstGeom>
        </p:spPr>
        <p:txBody>
          <a:bodyPr vert="horz" lIns="91350" tIns="45718" rIns="91350" bIns="45718"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B27239C-789F-4472-A227-0160DBF732C6}"/>
              </a:ext>
            </a:extLst>
          </p:cNvPr>
          <p:cNvSpPr>
            <a:spLocks noGrp="1"/>
          </p:cNvSpPr>
          <p:nvPr>
            <p:ph type="dt" sz="half" idx="2"/>
          </p:nvPr>
        </p:nvSpPr>
        <p:spPr>
          <a:xfrm>
            <a:off x="838200" y="6357816"/>
            <a:ext cx="2743200" cy="365125"/>
          </a:xfrm>
          <a:prstGeom prst="rect">
            <a:avLst/>
          </a:prstGeom>
        </p:spPr>
        <p:txBody>
          <a:bodyPr vert="horz" lIns="91350" tIns="45718" rIns="91350" bIns="45718" rtlCol="0" anchor="ctr"/>
          <a:lstStyle>
            <a:lvl1pPr algn="l">
              <a:defRPr sz="1200">
                <a:solidFill>
                  <a:schemeClr val="tx1">
                    <a:tint val="75000"/>
                  </a:schemeClr>
                </a:solidFill>
              </a:defRPr>
            </a:lvl1pPr>
          </a:lstStyle>
          <a:p>
            <a:pPr defTabSz="913380"/>
            <a:fld id="{9359BD0D-D524-4A3E-BD22-739F739A96C0}" type="datetime1">
              <a:rPr lang="fr-FR" smtClean="0">
                <a:solidFill>
                  <a:prstClr val="black">
                    <a:tint val="75000"/>
                  </a:prstClr>
                </a:solidFill>
              </a:rPr>
              <a:pPr defTabSz="913380"/>
              <a:t>05/12/2023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2B0E590D-96D8-4D67-A718-1614A4E389C1}"/>
              </a:ext>
            </a:extLst>
          </p:cNvPr>
          <p:cNvSpPr>
            <a:spLocks noGrp="1"/>
          </p:cNvSpPr>
          <p:nvPr>
            <p:ph type="ftr" sz="quarter" idx="3"/>
          </p:nvPr>
        </p:nvSpPr>
        <p:spPr>
          <a:xfrm>
            <a:off x="3581427" y="6357816"/>
            <a:ext cx="5183777" cy="365125"/>
          </a:xfrm>
          <a:prstGeom prst="rect">
            <a:avLst/>
          </a:prstGeom>
        </p:spPr>
        <p:txBody>
          <a:bodyPr vert="horz" lIns="91350" tIns="45718" rIns="91350" bIns="45718" rtlCol="0" anchor="ctr"/>
          <a:lstStyle>
            <a:lvl1pPr algn="ctr">
              <a:defRPr sz="1200">
                <a:solidFill>
                  <a:schemeClr val="tx1">
                    <a:tint val="75000"/>
                  </a:schemeClr>
                </a:solidFill>
              </a:defRPr>
            </a:lvl1pPr>
          </a:lstStyle>
          <a:p>
            <a:pPr defTabSz="913380"/>
            <a:r>
              <a:rPr lang="fr-FR">
                <a:solidFill>
                  <a:prstClr val="black">
                    <a:tint val="75000"/>
                  </a:prstClr>
                </a:solidFill>
              </a:rPr>
              <a:t>PRESENTATION CODES 93 - "Formation des travailleurs sociaux CEJJR-référents PRIJ pour une prise en charge des besoins en santé des jeunes en rupture, en Ile-de-France, 2023-2025"</a:t>
            </a:r>
            <a:endParaRPr lang="fr-FR" dirty="0">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70B545D1-C61D-4534-B193-A7F259898A75}"/>
              </a:ext>
            </a:extLst>
          </p:cNvPr>
          <p:cNvSpPr>
            <a:spLocks noGrp="1"/>
          </p:cNvSpPr>
          <p:nvPr>
            <p:ph type="sldNum" sz="quarter" idx="4"/>
          </p:nvPr>
        </p:nvSpPr>
        <p:spPr>
          <a:xfrm>
            <a:off x="8610600" y="6357816"/>
            <a:ext cx="2743200" cy="365125"/>
          </a:xfrm>
          <a:prstGeom prst="rect">
            <a:avLst/>
          </a:prstGeom>
        </p:spPr>
        <p:txBody>
          <a:bodyPr vert="horz" lIns="91350" tIns="45718" rIns="91350" bIns="45718" rtlCol="0" anchor="ctr"/>
          <a:lstStyle>
            <a:lvl1pPr algn="r">
              <a:defRPr sz="1200">
                <a:solidFill>
                  <a:schemeClr val="tx1">
                    <a:tint val="75000"/>
                  </a:schemeClr>
                </a:solidFill>
              </a:defRPr>
            </a:lvl1pPr>
          </a:lstStyle>
          <a:p>
            <a:pPr defTabSz="913380"/>
            <a:fld id="{96358846-0102-40C7-9A83-AB823DE868B1}" type="slidenum">
              <a:rPr lang="fr-FR" smtClean="0">
                <a:solidFill>
                  <a:prstClr val="black">
                    <a:tint val="75000"/>
                  </a:prstClr>
                </a:solidFill>
              </a:rPr>
              <a:pPr defTabSz="913380"/>
              <a:t>‹N°›</a:t>
            </a:fld>
            <a:endParaRPr lang="fr-FR">
              <a:solidFill>
                <a:prstClr val="black">
                  <a:tint val="75000"/>
                </a:prstClr>
              </a:solidFill>
            </a:endParaRPr>
          </a:p>
        </p:txBody>
      </p:sp>
      <p:pic>
        <p:nvPicPr>
          <p:cNvPr id="7" name="Image 6">
            <a:extLst>
              <a:ext uri="{FF2B5EF4-FFF2-40B4-BE49-F238E27FC236}">
                <a16:creationId xmlns:a16="http://schemas.microsoft.com/office/drawing/2014/main" id="{F8B95F3D-0D34-4444-A642-D6BE822FA8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3667"/>
            <a:ext cx="12192000" cy="944880"/>
          </a:xfrm>
          <a:prstGeom prst="rect">
            <a:avLst/>
          </a:prstGeom>
        </p:spPr>
      </p:pic>
    </p:spTree>
    <p:extLst>
      <p:ext uri="{BB962C8B-B14F-4D97-AF65-F5344CB8AC3E}">
        <p14:creationId xmlns:p14="http://schemas.microsoft.com/office/powerpoint/2010/main" val="2616668506"/>
      </p:ext>
    </p:extLst>
  </p:cSld>
  <p:clrMap bg1="lt1" tx1="dk1" bg2="lt2" tx2="dk2" accent1="accent1" accent2="accent2" accent3="accent3" accent4="accent4" accent5="accent5" accent6="accent6" hlink="hlink" folHlink="folHlink"/>
  <p:sldLayoutIdLst>
    <p:sldLayoutId id="2147484064" r:id="rId1"/>
  </p:sldLayoutIdLst>
  <p:hf hdr="0"/>
  <p:txStyles>
    <p:titleStyle>
      <a:lvl1pPr algn="l" defTabSz="91338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360" indent="-228360" algn="l" defTabSz="91338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078" indent="-228360" algn="l" defTabSz="913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738" indent="-228360" algn="l" defTabSz="913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40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063"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178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847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16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1878"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fr-FR"/>
      </a:defPPr>
      <a:lvl1pPr marL="0" algn="l" defTabSz="913380" rtl="0" eaLnBrk="1" latinLnBrk="0" hangingPunct="1">
        <a:defRPr sz="1900" kern="1200">
          <a:solidFill>
            <a:schemeClr val="tx1"/>
          </a:solidFill>
          <a:latin typeface="+mn-lt"/>
          <a:ea typeface="+mn-ea"/>
          <a:cs typeface="+mn-cs"/>
        </a:defRPr>
      </a:lvl1pPr>
      <a:lvl2pPr marL="456663" algn="l" defTabSz="913380" rtl="0" eaLnBrk="1" latinLnBrk="0" hangingPunct="1">
        <a:defRPr sz="1900" kern="1200">
          <a:solidFill>
            <a:schemeClr val="tx1"/>
          </a:solidFill>
          <a:latin typeface="+mn-lt"/>
          <a:ea typeface="+mn-ea"/>
          <a:cs typeface="+mn-cs"/>
        </a:defRPr>
      </a:lvl2pPr>
      <a:lvl3pPr marL="913380" algn="l" defTabSz="913380" rtl="0" eaLnBrk="1" latinLnBrk="0" hangingPunct="1">
        <a:defRPr sz="1900" kern="1200">
          <a:solidFill>
            <a:schemeClr val="tx1"/>
          </a:solidFill>
          <a:latin typeface="+mn-lt"/>
          <a:ea typeface="+mn-ea"/>
          <a:cs typeface="+mn-cs"/>
        </a:defRPr>
      </a:lvl3pPr>
      <a:lvl4pPr marL="1370070" algn="l" defTabSz="913380" rtl="0" eaLnBrk="1" latinLnBrk="0" hangingPunct="1">
        <a:defRPr sz="1900" kern="1200">
          <a:solidFill>
            <a:schemeClr val="tx1"/>
          </a:solidFill>
          <a:latin typeface="+mn-lt"/>
          <a:ea typeface="+mn-ea"/>
          <a:cs typeface="+mn-cs"/>
        </a:defRPr>
      </a:lvl4pPr>
      <a:lvl5pPr marL="1826760" algn="l" defTabSz="913380" rtl="0" eaLnBrk="1" latinLnBrk="0" hangingPunct="1">
        <a:defRPr sz="1900" kern="1200">
          <a:solidFill>
            <a:schemeClr val="tx1"/>
          </a:solidFill>
          <a:latin typeface="+mn-lt"/>
          <a:ea typeface="+mn-ea"/>
          <a:cs typeface="+mn-cs"/>
        </a:defRPr>
      </a:lvl5pPr>
      <a:lvl6pPr marL="2283478" algn="l" defTabSz="913380" rtl="0" eaLnBrk="1" latinLnBrk="0" hangingPunct="1">
        <a:defRPr sz="1900" kern="1200">
          <a:solidFill>
            <a:schemeClr val="tx1"/>
          </a:solidFill>
          <a:latin typeface="+mn-lt"/>
          <a:ea typeface="+mn-ea"/>
          <a:cs typeface="+mn-cs"/>
        </a:defRPr>
      </a:lvl6pPr>
      <a:lvl7pPr marL="2740138" algn="l" defTabSz="913380" rtl="0" eaLnBrk="1" latinLnBrk="0" hangingPunct="1">
        <a:defRPr sz="1900" kern="1200">
          <a:solidFill>
            <a:schemeClr val="tx1"/>
          </a:solidFill>
          <a:latin typeface="+mn-lt"/>
          <a:ea typeface="+mn-ea"/>
          <a:cs typeface="+mn-cs"/>
        </a:defRPr>
      </a:lvl7pPr>
      <a:lvl8pPr marL="3196800" algn="l" defTabSz="913380" rtl="0" eaLnBrk="1" latinLnBrk="0" hangingPunct="1">
        <a:defRPr sz="1900" kern="1200">
          <a:solidFill>
            <a:schemeClr val="tx1"/>
          </a:solidFill>
          <a:latin typeface="+mn-lt"/>
          <a:ea typeface="+mn-ea"/>
          <a:cs typeface="+mn-cs"/>
        </a:defRPr>
      </a:lvl8pPr>
      <a:lvl9pPr marL="3653463" algn="l" defTabSz="913380" rtl="0" eaLnBrk="1" latinLnBrk="0" hangingPunct="1">
        <a:defRPr sz="19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D35F85C-C68C-4D85-AE74-8DE2BC3EFAB7}"/>
              </a:ext>
            </a:extLst>
          </p:cNvPr>
          <p:cNvSpPr>
            <a:spLocks noGrp="1"/>
          </p:cNvSpPr>
          <p:nvPr>
            <p:ph type="title"/>
          </p:nvPr>
        </p:nvSpPr>
        <p:spPr>
          <a:xfrm>
            <a:off x="838200" y="365129"/>
            <a:ext cx="10515600" cy="1325563"/>
          </a:xfrm>
          <a:prstGeom prst="rect">
            <a:avLst/>
          </a:prstGeom>
        </p:spPr>
        <p:txBody>
          <a:bodyPr vert="horz" lIns="91350" tIns="45718" rIns="91350" bIns="45718"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9E59DD8-10C3-44AC-B5EA-2E4E8B2AA016}"/>
              </a:ext>
            </a:extLst>
          </p:cNvPr>
          <p:cNvSpPr>
            <a:spLocks noGrp="1"/>
          </p:cNvSpPr>
          <p:nvPr>
            <p:ph type="body" idx="1"/>
          </p:nvPr>
        </p:nvSpPr>
        <p:spPr>
          <a:xfrm>
            <a:off x="838200" y="1825625"/>
            <a:ext cx="10515600" cy="4351339"/>
          </a:xfrm>
          <a:prstGeom prst="rect">
            <a:avLst/>
          </a:prstGeom>
        </p:spPr>
        <p:txBody>
          <a:bodyPr vert="horz" lIns="91350" tIns="45718" rIns="91350" bIns="45718"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B27239C-789F-4472-A227-0160DBF732C6}"/>
              </a:ext>
            </a:extLst>
          </p:cNvPr>
          <p:cNvSpPr>
            <a:spLocks noGrp="1"/>
          </p:cNvSpPr>
          <p:nvPr>
            <p:ph type="dt" sz="half" idx="2"/>
          </p:nvPr>
        </p:nvSpPr>
        <p:spPr>
          <a:xfrm>
            <a:off x="838200" y="6357816"/>
            <a:ext cx="2743200" cy="365125"/>
          </a:xfrm>
          <a:prstGeom prst="rect">
            <a:avLst/>
          </a:prstGeom>
        </p:spPr>
        <p:txBody>
          <a:bodyPr vert="horz" lIns="91350" tIns="45718" rIns="91350" bIns="45718" rtlCol="0" anchor="ctr"/>
          <a:lstStyle>
            <a:lvl1pPr algn="l">
              <a:defRPr sz="1200">
                <a:solidFill>
                  <a:schemeClr val="tx1">
                    <a:tint val="75000"/>
                  </a:schemeClr>
                </a:solidFill>
              </a:defRPr>
            </a:lvl1pPr>
          </a:lstStyle>
          <a:p>
            <a:pPr defTabSz="913380"/>
            <a:fld id="{9359BD0D-D524-4A3E-BD22-739F739A96C0}" type="datetime1">
              <a:rPr lang="fr-FR" smtClean="0">
                <a:solidFill>
                  <a:prstClr val="black">
                    <a:tint val="75000"/>
                  </a:prstClr>
                </a:solidFill>
              </a:rPr>
              <a:pPr defTabSz="913380"/>
              <a:t>05/12/2023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2B0E590D-96D8-4D67-A718-1614A4E389C1}"/>
              </a:ext>
            </a:extLst>
          </p:cNvPr>
          <p:cNvSpPr>
            <a:spLocks noGrp="1"/>
          </p:cNvSpPr>
          <p:nvPr>
            <p:ph type="ftr" sz="quarter" idx="3"/>
          </p:nvPr>
        </p:nvSpPr>
        <p:spPr>
          <a:xfrm>
            <a:off x="3581427" y="6357816"/>
            <a:ext cx="5183777" cy="365125"/>
          </a:xfrm>
          <a:prstGeom prst="rect">
            <a:avLst/>
          </a:prstGeom>
        </p:spPr>
        <p:txBody>
          <a:bodyPr vert="horz" lIns="91350" tIns="45718" rIns="91350" bIns="45718" rtlCol="0" anchor="ctr"/>
          <a:lstStyle>
            <a:lvl1pPr algn="ctr">
              <a:defRPr sz="1200">
                <a:solidFill>
                  <a:schemeClr val="tx1">
                    <a:tint val="75000"/>
                  </a:schemeClr>
                </a:solidFill>
              </a:defRPr>
            </a:lvl1pPr>
          </a:lstStyle>
          <a:p>
            <a:pPr defTabSz="913380"/>
            <a:r>
              <a:rPr lang="fr-FR">
                <a:solidFill>
                  <a:prstClr val="black">
                    <a:tint val="75000"/>
                  </a:prstClr>
                </a:solidFill>
              </a:rPr>
              <a:t>PRESENTATION CODES 93 - "Formation des travailleurs sociaux CEJJR-référents PRIJ pour une prise en charge des besoins en santé des jeunes en rupture, en Ile-de-France, 2023-2025"</a:t>
            </a:r>
            <a:endParaRPr lang="fr-FR" dirty="0">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70B545D1-C61D-4534-B193-A7F259898A75}"/>
              </a:ext>
            </a:extLst>
          </p:cNvPr>
          <p:cNvSpPr>
            <a:spLocks noGrp="1"/>
          </p:cNvSpPr>
          <p:nvPr>
            <p:ph type="sldNum" sz="quarter" idx="4"/>
          </p:nvPr>
        </p:nvSpPr>
        <p:spPr>
          <a:xfrm>
            <a:off x="8610600" y="6357816"/>
            <a:ext cx="2743200" cy="365125"/>
          </a:xfrm>
          <a:prstGeom prst="rect">
            <a:avLst/>
          </a:prstGeom>
        </p:spPr>
        <p:txBody>
          <a:bodyPr vert="horz" lIns="91350" tIns="45718" rIns="91350" bIns="45718" rtlCol="0" anchor="ctr"/>
          <a:lstStyle>
            <a:lvl1pPr algn="r">
              <a:defRPr sz="1200">
                <a:solidFill>
                  <a:schemeClr val="tx1">
                    <a:tint val="75000"/>
                  </a:schemeClr>
                </a:solidFill>
              </a:defRPr>
            </a:lvl1pPr>
          </a:lstStyle>
          <a:p>
            <a:pPr defTabSz="913380"/>
            <a:fld id="{96358846-0102-40C7-9A83-AB823DE868B1}" type="slidenum">
              <a:rPr lang="fr-FR" smtClean="0">
                <a:solidFill>
                  <a:prstClr val="black">
                    <a:tint val="75000"/>
                  </a:prstClr>
                </a:solidFill>
              </a:rPr>
              <a:pPr defTabSz="913380"/>
              <a:t>‹N°›</a:t>
            </a:fld>
            <a:endParaRPr lang="fr-FR">
              <a:solidFill>
                <a:prstClr val="black">
                  <a:tint val="75000"/>
                </a:prstClr>
              </a:solidFill>
            </a:endParaRPr>
          </a:p>
        </p:txBody>
      </p:sp>
      <p:pic>
        <p:nvPicPr>
          <p:cNvPr id="7" name="Image 6">
            <a:extLst>
              <a:ext uri="{FF2B5EF4-FFF2-40B4-BE49-F238E27FC236}">
                <a16:creationId xmlns:a16="http://schemas.microsoft.com/office/drawing/2014/main" id="{F8B95F3D-0D34-4444-A642-D6BE822FA8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3667"/>
            <a:ext cx="12192000" cy="944880"/>
          </a:xfrm>
          <a:prstGeom prst="rect">
            <a:avLst/>
          </a:prstGeom>
        </p:spPr>
      </p:pic>
    </p:spTree>
    <p:extLst>
      <p:ext uri="{BB962C8B-B14F-4D97-AF65-F5344CB8AC3E}">
        <p14:creationId xmlns:p14="http://schemas.microsoft.com/office/powerpoint/2010/main" val="2616668506"/>
      </p:ext>
    </p:extLst>
  </p:cSld>
  <p:clrMap bg1="lt1" tx1="dk1" bg2="lt2" tx2="dk2" accent1="accent1" accent2="accent2" accent3="accent3" accent4="accent4" accent5="accent5" accent6="accent6" hlink="hlink" folHlink="folHlink"/>
  <p:sldLayoutIdLst>
    <p:sldLayoutId id="2147484066" r:id="rId1"/>
  </p:sldLayoutIdLst>
  <p:hf hdr="0"/>
  <p:txStyles>
    <p:titleStyle>
      <a:lvl1pPr algn="l" defTabSz="91338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360" indent="-228360" algn="l" defTabSz="91338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078" indent="-228360" algn="l" defTabSz="913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738" indent="-228360" algn="l" defTabSz="913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40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063"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178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847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16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1878"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fr-FR"/>
      </a:defPPr>
      <a:lvl1pPr marL="0" algn="l" defTabSz="913380" rtl="0" eaLnBrk="1" latinLnBrk="0" hangingPunct="1">
        <a:defRPr sz="1900" kern="1200">
          <a:solidFill>
            <a:schemeClr val="tx1"/>
          </a:solidFill>
          <a:latin typeface="+mn-lt"/>
          <a:ea typeface="+mn-ea"/>
          <a:cs typeface="+mn-cs"/>
        </a:defRPr>
      </a:lvl1pPr>
      <a:lvl2pPr marL="456663" algn="l" defTabSz="913380" rtl="0" eaLnBrk="1" latinLnBrk="0" hangingPunct="1">
        <a:defRPr sz="1900" kern="1200">
          <a:solidFill>
            <a:schemeClr val="tx1"/>
          </a:solidFill>
          <a:latin typeface="+mn-lt"/>
          <a:ea typeface="+mn-ea"/>
          <a:cs typeface="+mn-cs"/>
        </a:defRPr>
      </a:lvl2pPr>
      <a:lvl3pPr marL="913380" algn="l" defTabSz="913380" rtl="0" eaLnBrk="1" latinLnBrk="0" hangingPunct="1">
        <a:defRPr sz="1900" kern="1200">
          <a:solidFill>
            <a:schemeClr val="tx1"/>
          </a:solidFill>
          <a:latin typeface="+mn-lt"/>
          <a:ea typeface="+mn-ea"/>
          <a:cs typeface="+mn-cs"/>
        </a:defRPr>
      </a:lvl3pPr>
      <a:lvl4pPr marL="1370070" algn="l" defTabSz="913380" rtl="0" eaLnBrk="1" latinLnBrk="0" hangingPunct="1">
        <a:defRPr sz="1900" kern="1200">
          <a:solidFill>
            <a:schemeClr val="tx1"/>
          </a:solidFill>
          <a:latin typeface="+mn-lt"/>
          <a:ea typeface="+mn-ea"/>
          <a:cs typeface="+mn-cs"/>
        </a:defRPr>
      </a:lvl4pPr>
      <a:lvl5pPr marL="1826760" algn="l" defTabSz="913380" rtl="0" eaLnBrk="1" latinLnBrk="0" hangingPunct="1">
        <a:defRPr sz="1900" kern="1200">
          <a:solidFill>
            <a:schemeClr val="tx1"/>
          </a:solidFill>
          <a:latin typeface="+mn-lt"/>
          <a:ea typeface="+mn-ea"/>
          <a:cs typeface="+mn-cs"/>
        </a:defRPr>
      </a:lvl5pPr>
      <a:lvl6pPr marL="2283478" algn="l" defTabSz="913380" rtl="0" eaLnBrk="1" latinLnBrk="0" hangingPunct="1">
        <a:defRPr sz="1900" kern="1200">
          <a:solidFill>
            <a:schemeClr val="tx1"/>
          </a:solidFill>
          <a:latin typeface="+mn-lt"/>
          <a:ea typeface="+mn-ea"/>
          <a:cs typeface="+mn-cs"/>
        </a:defRPr>
      </a:lvl6pPr>
      <a:lvl7pPr marL="2740138" algn="l" defTabSz="913380" rtl="0" eaLnBrk="1" latinLnBrk="0" hangingPunct="1">
        <a:defRPr sz="1900" kern="1200">
          <a:solidFill>
            <a:schemeClr val="tx1"/>
          </a:solidFill>
          <a:latin typeface="+mn-lt"/>
          <a:ea typeface="+mn-ea"/>
          <a:cs typeface="+mn-cs"/>
        </a:defRPr>
      </a:lvl7pPr>
      <a:lvl8pPr marL="3196800" algn="l" defTabSz="913380" rtl="0" eaLnBrk="1" latinLnBrk="0" hangingPunct="1">
        <a:defRPr sz="1900" kern="1200">
          <a:solidFill>
            <a:schemeClr val="tx1"/>
          </a:solidFill>
          <a:latin typeface="+mn-lt"/>
          <a:ea typeface="+mn-ea"/>
          <a:cs typeface="+mn-cs"/>
        </a:defRPr>
      </a:lvl8pPr>
      <a:lvl9pPr marL="3653463" algn="l" defTabSz="913380" rtl="0" eaLnBrk="1" latinLnBrk="0" hangingPunct="1">
        <a:defRPr sz="19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D35F85C-C68C-4D85-AE74-8DE2BC3EFAB7}"/>
              </a:ext>
            </a:extLst>
          </p:cNvPr>
          <p:cNvSpPr>
            <a:spLocks noGrp="1"/>
          </p:cNvSpPr>
          <p:nvPr>
            <p:ph type="title"/>
          </p:nvPr>
        </p:nvSpPr>
        <p:spPr>
          <a:xfrm>
            <a:off x="838200" y="365129"/>
            <a:ext cx="10515600" cy="1325563"/>
          </a:xfrm>
          <a:prstGeom prst="rect">
            <a:avLst/>
          </a:prstGeom>
        </p:spPr>
        <p:txBody>
          <a:bodyPr vert="horz" lIns="91350" tIns="45718" rIns="91350" bIns="45718"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9E59DD8-10C3-44AC-B5EA-2E4E8B2AA016}"/>
              </a:ext>
            </a:extLst>
          </p:cNvPr>
          <p:cNvSpPr>
            <a:spLocks noGrp="1"/>
          </p:cNvSpPr>
          <p:nvPr>
            <p:ph type="body" idx="1"/>
          </p:nvPr>
        </p:nvSpPr>
        <p:spPr>
          <a:xfrm>
            <a:off x="838200" y="1825625"/>
            <a:ext cx="10515600" cy="4351339"/>
          </a:xfrm>
          <a:prstGeom prst="rect">
            <a:avLst/>
          </a:prstGeom>
        </p:spPr>
        <p:txBody>
          <a:bodyPr vert="horz" lIns="91350" tIns="45718" rIns="91350" bIns="45718"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B27239C-789F-4472-A227-0160DBF732C6}"/>
              </a:ext>
            </a:extLst>
          </p:cNvPr>
          <p:cNvSpPr>
            <a:spLocks noGrp="1"/>
          </p:cNvSpPr>
          <p:nvPr>
            <p:ph type="dt" sz="half" idx="2"/>
          </p:nvPr>
        </p:nvSpPr>
        <p:spPr>
          <a:xfrm>
            <a:off x="838200" y="6357816"/>
            <a:ext cx="2743200" cy="365125"/>
          </a:xfrm>
          <a:prstGeom prst="rect">
            <a:avLst/>
          </a:prstGeom>
        </p:spPr>
        <p:txBody>
          <a:bodyPr vert="horz" lIns="91350" tIns="45718" rIns="91350" bIns="45718" rtlCol="0" anchor="ctr"/>
          <a:lstStyle>
            <a:lvl1pPr algn="l">
              <a:defRPr sz="1200">
                <a:solidFill>
                  <a:schemeClr val="tx1">
                    <a:tint val="75000"/>
                  </a:schemeClr>
                </a:solidFill>
              </a:defRPr>
            </a:lvl1pPr>
          </a:lstStyle>
          <a:p>
            <a:pPr defTabSz="913380"/>
            <a:fld id="{9359BD0D-D524-4A3E-BD22-739F739A96C0}" type="datetime1">
              <a:rPr lang="fr-FR" smtClean="0">
                <a:solidFill>
                  <a:prstClr val="black">
                    <a:tint val="75000"/>
                  </a:prstClr>
                </a:solidFill>
              </a:rPr>
              <a:pPr defTabSz="913380"/>
              <a:t>05/12/2023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2B0E590D-96D8-4D67-A718-1614A4E389C1}"/>
              </a:ext>
            </a:extLst>
          </p:cNvPr>
          <p:cNvSpPr>
            <a:spLocks noGrp="1"/>
          </p:cNvSpPr>
          <p:nvPr>
            <p:ph type="ftr" sz="quarter" idx="3"/>
          </p:nvPr>
        </p:nvSpPr>
        <p:spPr>
          <a:xfrm>
            <a:off x="3581427" y="6357816"/>
            <a:ext cx="5183777" cy="365125"/>
          </a:xfrm>
          <a:prstGeom prst="rect">
            <a:avLst/>
          </a:prstGeom>
        </p:spPr>
        <p:txBody>
          <a:bodyPr vert="horz" lIns="91350" tIns="45718" rIns="91350" bIns="45718" rtlCol="0" anchor="ctr"/>
          <a:lstStyle>
            <a:lvl1pPr algn="ctr">
              <a:defRPr sz="1200">
                <a:solidFill>
                  <a:schemeClr val="tx1">
                    <a:tint val="75000"/>
                  </a:schemeClr>
                </a:solidFill>
              </a:defRPr>
            </a:lvl1pPr>
          </a:lstStyle>
          <a:p>
            <a:pPr defTabSz="913380"/>
            <a:r>
              <a:rPr lang="fr-FR">
                <a:solidFill>
                  <a:prstClr val="black">
                    <a:tint val="75000"/>
                  </a:prstClr>
                </a:solidFill>
              </a:rPr>
              <a:t>PRESENTATION CODES 93 - "Formation des travailleurs sociaux CEJJR-référents PRIJ pour une prise en charge des besoins en santé des jeunes en rupture, en Ile-de-France, 2023-2025"</a:t>
            </a:r>
            <a:endParaRPr lang="fr-FR" dirty="0">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70B545D1-C61D-4534-B193-A7F259898A75}"/>
              </a:ext>
            </a:extLst>
          </p:cNvPr>
          <p:cNvSpPr>
            <a:spLocks noGrp="1"/>
          </p:cNvSpPr>
          <p:nvPr>
            <p:ph type="sldNum" sz="quarter" idx="4"/>
          </p:nvPr>
        </p:nvSpPr>
        <p:spPr>
          <a:xfrm>
            <a:off x="8610600" y="6357816"/>
            <a:ext cx="2743200" cy="365125"/>
          </a:xfrm>
          <a:prstGeom prst="rect">
            <a:avLst/>
          </a:prstGeom>
        </p:spPr>
        <p:txBody>
          <a:bodyPr vert="horz" lIns="91350" tIns="45718" rIns="91350" bIns="45718" rtlCol="0" anchor="ctr"/>
          <a:lstStyle>
            <a:lvl1pPr algn="r">
              <a:defRPr sz="1200">
                <a:solidFill>
                  <a:schemeClr val="tx1">
                    <a:tint val="75000"/>
                  </a:schemeClr>
                </a:solidFill>
              </a:defRPr>
            </a:lvl1pPr>
          </a:lstStyle>
          <a:p>
            <a:pPr defTabSz="913380"/>
            <a:fld id="{96358846-0102-40C7-9A83-AB823DE868B1}" type="slidenum">
              <a:rPr lang="fr-FR" smtClean="0">
                <a:solidFill>
                  <a:prstClr val="black">
                    <a:tint val="75000"/>
                  </a:prstClr>
                </a:solidFill>
              </a:rPr>
              <a:pPr defTabSz="913380"/>
              <a:t>‹N°›</a:t>
            </a:fld>
            <a:endParaRPr lang="fr-FR">
              <a:solidFill>
                <a:prstClr val="black">
                  <a:tint val="75000"/>
                </a:prstClr>
              </a:solidFill>
            </a:endParaRPr>
          </a:p>
        </p:txBody>
      </p:sp>
      <p:pic>
        <p:nvPicPr>
          <p:cNvPr id="7" name="Image 6">
            <a:extLst>
              <a:ext uri="{FF2B5EF4-FFF2-40B4-BE49-F238E27FC236}">
                <a16:creationId xmlns:a16="http://schemas.microsoft.com/office/drawing/2014/main" id="{F8B95F3D-0D34-4444-A642-D6BE822FA8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3667"/>
            <a:ext cx="12192000" cy="944880"/>
          </a:xfrm>
          <a:prstGeom prst="rect">
            <a:avLst/>
          </a:prstGeom>
        </p:spPr>
      </p:pic>
    </p:spTree>
    <p:extLst>
      <p:ext uri="{BB962C8B-B14F-4D97-AF65-F5344CB8AC3E}">
        <p14:creationId xmlns:p14="http://schemas.microsoft.com/office/powerpoint/2010/main" val="2616668506"/>
      </p:ext>
    </p:extLst>
  </p:cSld>
  <p:clrMap bg1="lt1" tx1="dk1" bg2="lt2" tx2="dk2" accent1="accent1" accent2="accent2" accent3="accent3" accent4="accent4" accent5="accent5" accent6="accent6" hlink="hlink" folHlink="folHlink"/>
  <p:sldLayoutIdLst>
    <p:sldLayoutId id="2147484068" r:id="rId1"/>
  </p:sldLayoutIdLst>
  <p:hf hdr="0"/>
  <p:txStyles>
    <p:titleStyle>
      <a:lvl1pPr algn="l" defTabSz="91338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360" indent="-228360" algn="l" defTabSz="91338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078" indent="-228360" algn="l" defTabSz="913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738" indent="-228360" algn="l" defTabSz="913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40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063"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178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847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16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1878"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fr-FR"/>
      </a:defPPr>
      <a:lvl1pPr marL="0" algn="l" defTabSz="913380" rtl="0" eaLnBrk="1" latinLnBrk="0" hangingPunct="1">
        <a:defRPr sz="1900" kern="1200">
          <a:solidFill>
            <a:schemeClr val="tx1"/>
          </a:solidFill>
          <a:latin typeface="+mn-lt"/>
          <a:ea typeface="+mn-ea"/>
          <a:cs typeface="+mn-cs"/>
        </a:defRPr>
      </a:lvl1pPr>
      <a:lvl2pPr marL="456663" algn="l" defTabSz="913380" rtl="0" eaLnBrk="1" latinLnBrk="0" hangingPunct="1">
        <a:defRPr sz="1900" kern="1200">
          <a:solidFill>
            <a:schemeClr val="tx1"/>
          </a:solidFill>
          <a:latin typeface="+mn-lt"/>
          <a:ea typeface="+mn-ea"/>
          <a:cs typeface="+mn-cs"/>
        </a:defRPr>
      </a:lvl2pPr>
      <a:lvl3pPr marL="913380" algn="l" defTabSz="913380" rtl="0" eaLnBrk="1" latinLnBrk="0" hangingPunct="1">
        <a:defRPr sz="1900" kern="1200">
          <a:solidFill>
            <a:schemeClr val="tx1"/>
          </a:solidFill>
          <a:latin typeface="+mn-lt"/>
          <a:ea typeface="+mn-ea"/>
          <a:cs typeface="+mn-cs"/>
        </a:defRPr>
      </a:lvl3pPr>
      <a:lvl4pPr marL="1370070" algn="l" defTabSz="913380" rtl="0" eaLnBrk="1" latinLnBrk="0" hangingPunct="1">
        <a:defRPr sz="1900" kern="1200">
          <a:solidFill>
            <a:schemeClr val="tx1"/>
          </a:solidFill>
          <a:latin typeface="+mn-lt"/>
          <a:ea typeface="+mn-ea"/>
          <a:cs typeface="+mn-cs"/>
        </a:defRPr>
      </a:lvl4pPr>
      <a:lvl5pPr marL="1826760" algn="l" defTabSz="913380" rtl="0" eaLnBrk="1" latinLnBrk="0" hangingPunct="1">
        <a:defRPr sz="1900" kern="1200">
          <a:solidFill>
            <a:schemeClr val="tx1"/>
          </a:solidFill>
          <a:latin typeface="+mn-lt"/>
          <a:ea typeface="+mn-ea"/>
          <a:cs typeface="+mn-cs"/>
        </a:defRPr>
      </a:lvl5pPr>
      <a:lvl6pPr marL="2283478" algn="l" defTabSz="913380" rtl="0" eaLnBrk="1" latinLnBrk="0" hangingPunct="1">
        <a:defRPr sz="1900" kern="1200">
          <a:solidFill>
            <a:schemeClr val="tx1"/>
          </a:solidFill>
          <a:latin typeface="+mn-lt"/>
          <a:ea typeface="+mn-ea"/>
          <a:cs typeface="+mn-cs"/>
        </a:defRPr>
      </a:lvl6pPr>
      <a:lvl7pPr marL="2740138" algn="l" defTabSz="913380" rtl="0" eaLnBrk="1" latinLnBrk="0" hangingPunct="1">
        <a:defRPr sz="1900" kern="1200">
          <a:solidFill>
            <a:schemeClr val="tx1"/>
          </a:solidFill>
          <a:latin typeface="+mn-lt"/>
          <a:ea typeface="+mn-ea"/>
          <a:cs typeface="+mn-cs"/>
        </a:defRPr>
      </a:lvl7pPr>
      <a:lvl8pPr marL="3196800" algn="l" defTabSz="913380" rtl="0" eaLnBrk="1" latinLnBrk="0" hangingPunct="1">
        <a:defRPr sz="1900" kern="1200">
          <a:solidFill>
            <a:schemeClr val="tx1"/>
          </a:solidFill>
          <a:latin typeface="+mn-lt"/>
          <a:ea typeface="+mn-ea"/>
          <a:cs typeface="+mn-cs"/>
        </a:defRPr>
      </a:lvl8pPr>
      <a:lvl9pPr marL="3653463" algn="l" defTabSz="913380" rtl="0" eaLnBrk="1" latinLnBrk="0" hangingPunct="1">
        <a:defRPr sz="19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D35F85C-C68C-4D85-AE74-8DE2BC3EFAB7}"/>
              </a:ext>
            </a:extLst>
          </p:cNvPr>
          <p:cNvSpPr>
            <a:spLocks noGrp="1"/>
          </p:cNvSpPr>
          <p:nvPr>
            <p:ph type="title"/>
          </p:nvPr>
        </p:nvSpPr>
        <p:spPr>
          <a:xfrm>
            <a:off x="838200" y="365129"/>
            <a:ext cx="10515600" cy="1325563"/>
          </a:xfrm>
          <a:prstGeom prst="rect">
            <a:avLst/>
          </a:prstGeom>
        </p:spPr>
        <p:txBody>
          <a:bodyPr vert="horz" lIns="91350" tIns="45718" rIns="91350" bIns="45718"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9E59DD8-10C3-44AC-B5EA-2E4E8B2AA016}"/>
              </a:ext>
            </a:extLst>
          </p:cNvPr>
          <p:cNvSpPr>
            <a:spLocks noGrp="1"/>
          </p:cNvSpPr>
          <p:nvPr>
            <p:ph type="body" idx="1"/>
          </p:nvPr>
        </p:nvSpPr>
        <p:spPr>
          <a:xfrm>
            <a:off x="838200" y="1825625"/>
            <a:ext cx="10515600" cy="4351339"/>
          </a:xfrm>
          <a:prstGeom prst="rect">
            <a:avLst/>
          </a:prstGeom>
        </p:spPr>
        <p:txBody>
          <a:bodyPr vert="horz" lIns="91350" tIns="45718" rIns="91350" bIns="45718"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B27239C-789F-4472-A227-0160DBF732C6}"/>
              </a:ext>
            </a:extLst>
          </p:cNvPr>
          <p:cNvSpPr>
            <a:spLocks noGrp="1"/>
          </p:cNvSpPr>
          <p:nvPr>
            <p:ph type="dt" sz="half" idx="2"/>
          </p:nvPr>
        </p:nvSpPr>
        <p:spPr>
          <a:xfrm>
            <a:off x="838200" y="6357816"/>
            <a:ext cx="2743200" cy="365125"/>
          </a:xfrm>
          <a:prstGeom prst="rect">
            <a:avLst/>
          </a:prstGeom>
        </p:spPr>
        <p:txBody>
          <a:bodyPr vert="horz" lIns="91350" tIns="45718" rIns="91350" bIns="45718" rtlCol="0" anchor="ctr"/>
          <a:lstStyle>
            <a:lvl1pPr algn="l">
              <a:defRPr sz="1200">
                <a:solidFill>
                  <a:schemeClr val="tx1">
                    <a:tint val="75000"/>
                  </a:schemeClr>
                </a:solidFill>
              </a:defRPr>
            </a:lvl1pPr>
          </a:lstStyle>
          <a:p>
            <a:pPr defTabSz="913380"/>
            <a:fld id="{9359BD0D-D524-4A3E-BD22-739F739A96C0}" type="datetime1">
              <a:rPr lang="fr-FR" smtClean="0">
                <a:solidFill>
                  <a:prstClr val="black">
                    <a:tint val="75000"/>
                  </a:prstClr>
                </a:solidFill>
              </a:rPr>
              <a:pPr defTabSz="913380"/>
              <a:t>05/12/2023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2B0E590D-96D8-4D67-A718-1614A4E389C1}"/>
              </a:ext>
            </a:extLst>
          </p:cNvPr>
          <p:cNvSpPr>
            <a:spLocks noGrp="1"/>
          </p:cNvSpPr>
          <p:nvPr>
            <p:ph type="ftr" sz="quarter" idx="3"/>
          </p:nvPr>
        </p:nvSpPr>
        <p:spPr>
          <a:xfrm>
            <a:off x="3581427" y="6357816"/>
            <a:ext cx="5183777" cy="365125"/>
          </a:xfrm>
          <a:prstGeom prst="rect">
            <a:avLst/>
          </a:prstGeom>
        </p:spPr>
        <p:txBody>
          <a:bodyPr vert="horz" lIns="91350" tIns="45718" rIns="91350" bIns="45718" rtlCol="0" anchor="ctr"/>
          <a:lstStyle>
            <a:lvl1pPr algn="ctr">
              <a:defRPr sz="1200">
                <a:solidFill>
                  <a:schemeClr val="tx1">
                    <a:tint val="75000"/>
                  </a:schemeClr>
                </a:solidFill>
              </a:defRPr>
            </a:lvl1pPr>
          </a:lstStyle>
          <a:p>
            <a:pPr defTabSz="913380"/>
            <a:r>
              <a:rPr lang="fr-FR">
                <a:solidFill>
                  <a:prstClr val="black">
                    <a:tint val="75000"/>
                  </a:prstClr>
                </a:solidFill>
              </a:rPr>
              <a:t>PRESENTATION CODES 93 - "Formation des travailleurs sociaux CEJJR-référents PRIJ pour une prise en charge des besoins en santé des jeunes en rupture, en Ile-de-France, 2023-2025"</a:t>
            </a:r>
            <a:endParaRPr lang="fr-FR" dirty="0">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70B545D1-C61D-4534-B193-A7F259898A75}"/>
              </a:ext>
            </a:extLst>
          </p:cNvPr>
          <p:cNvSpPr>
            <a:spLocks noGrp="1"/>
          </p:cNvSpPr>
          <p:nvPr>
            <p:ph type="sldNum" sz="quarter" idx="4"/>
          </p:nvPr>
        </p:nvSpPr>
        <p:spPr>
          <a:xfrm>
            <a:off x="8610600" y="6357816"/>
            <a:ext cx="2743200" cy="365125"/>
          </a:xfrm>
          <a:prstGeom prst="rect">
            <a:avLst/>
          </a:prstGeom>
        </p:spPr>
        <p:txBody>
          <a:bodyPr vert="horz" lIns="91350" tIns="45718" rIns="91350" bIns="45718" rtlCol="0" anchor="ctr"/>
          <a:lstStyle>
            <a:lvl1pPr algn="r">
              <a:defRPr sz="1200">
                <a:solidFill>
                  <a:schemeClr val="tx1">
                    <a:tint val="75000"/>
                  </a:schemeClr>
                </a:solidFill>
              </a:defRPr>
            </a:lvl1pPr>
          </a:lstStyle>
          <a:p>
            <a:pPr defTabSz="913380"/>
            <a:fld id="{96358846-0102-40C7-9A83-AB823DE868B1}" type="slidenum">
              <a:rPr lang="fr-FR" smtClean="0">
                <a:solidFill>
                  <a:prstClr val="black">
                    <a:tint val="75000"/>
                  </a:prstClr>
                </a:solidFill>
              </a:rPr>
              <a:pPr defTabSz="913380"/>
              <a:t>‹N°›</a:t>
            </a:fld>
            <a:endParaRPr lang="fr-FR">
              <a:solidFill>
                <a:prstClr val="black">
                  <a:tint val="75000"/>
                </a:prstClr>
              </a:solidFill>
            </a:endParaRPr>
          </a:p>
        </p:txBody>
      </p:sp>
      <p:pic>
        <p:nvPicPr>
          <p:cNvPr id="7" name="Image 6">
            <a:extLst>
              <a:ext uri="{FF2B5EF4-FFF2-40B4-BE49-F238E27FC236}">
                <a16:creationId xmlns:a16="http://schemas.microsoft.com/office/drawing/2014/main" id="{F8B95F3D-0D34-4444-A642-D6BE822FA8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3667"/>
            <a:ext cx="12192000" cy="944880"/>
          </a:xfrm>
          <a:prstGeom prst="rect">
            <a:avLst/>
          </a:prstGeom>
        </p:spPr>
      </p:pic>
    </p:spTree>
    <p:extLst>
      <p:ext uri="{BB962C8B-B14F-4D97-AF65-F5344CB8AC3E}">
        <p14:creationId xmlns:p14="http://schemas.microsoft.com/office/powerpoint/2010/main" val="2616668506"/>
      </p:ext>
    </p:extLst>
  </p:cSld>
  <p:clrMap bg1="lt1" tx1="dk1" bg2="lt2" tx2="dk2" accent1="accent1" accent2="accent2" accent3="accent3" accent4="accent4" accent5="accent5" accent6="accent6" hlink="hlink" folHlink="folHlink"/>
  <p:sldLayoutIdLst>
    <p:sldLayoutId id="2147484070" r:id="rId1"/>
  </p:sldLayoutIdLst>
  <p:hf hdr="0"/>
  <p:txStyles>
    <p:titleStyle>
      <a:lvl1pPr algn="l" defTabSz="91338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360" indent="-228360" algn="l" defTabSz="91338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078" indent="-228360" algn="l" defTabSz="913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738" indent="-228360" algn="l" defTabSz="913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40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063"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178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847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16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1878"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fr-FR"/>
      </a:defPPr>
      <a:lvl1pPr marL="0" algn="l" defTabSz="913380" rtl="0" eaLnBrk="1" latinLnBrk="0" hangingPunct="1">
        <a:defRPr sz="1900" kern="1200">
          <a:solidFill>
            <a:schemeClr val="tx1"/>
          </a:solidFill>
          <a:latin typeface="+mn-lt"/>
          <a:ea typeface="+mn-ea"/>
          <a:cs typeface="+mn-cs"/>
        </a:defRPr>
      </a:lvl1pPr>
      <a:lvl2pPr marL="456663" algn="l" defTabSz="913380" rtl="0" eaLnBrk="1" latinLnBrk="0" hangingPunct="1">
        <a:defRPr sz="1900" kern="1200">
          <a:solidFill>
            <a:schemeClr val="tx1"/>
          </a:solidFill>
          <a:latin typeface="+mn-lt"/>
          <a:ea typeface="+mn-ea"/>
          <a:cs typeface="+mn-cs"/>
        </a:defRPr>
      </a:lvl2pPr>
      <a:lvl3pPr marL="913380" algn="l" defTabSz="913380" rtl="0" eaLnBrk="1" latinLnBrk="0" hangingPunct="1">
        <a:defRPr sz="1900" kern="1200">
          <a:solidFill>
            <a:schemeClr val="tx1"/>
          </a:solidFill>
          <a:latin typeface="+mn-lt"/>
          <a:ea typeface="+mn-ea"/>
          <a:cs typeface="+mn-cs"/>
        </a:defRPr>
      </a:lvl3pPr>
      <a:lvl4pPr marL="1370070" algn="l" defTabSz="913380" rtl="0" eaLnBrk="1" latinLnBrk="0" hangingPunct="1">
        <a:defRPr sz="1900" kern="1200">
          <a:solidFill>
            <a:schemeClr val="tx1"/>
          </a:solidFill>
          <a:latin typeface="+mn-lt"/>
          <a:ea typeface="+mn-ea"/>
          <a:cs typeface="+mn-cs"/>
        </a:defRPr>
      </a:lvl4pPr>
      <a:lvl5pPr marL="1826760" algn="l" defTabSz="913380" rtl="0" eaLnBrk="1" latinLnBrk="0" hangingPunct="1">
        <a:defRPr sz="1900" kern="1200">
          <a:solidFill>
            <a:schemeClr val="tx1"/>
          </a:solidFill>
          <a:latin typeface="+mn-lt"/>
          <a:ea typeface="+mn-ea"/>
          <a:cs typeface="+mn-cs"/>
        </a:defRPr>
      </a:lvl5pPr>
      <a:lvl6pPr marL="2283478" algn="l" defTabSz="913380" rtl="0" eaLnBrk="1" latinLnBrk="0" hangingPunct="1">
        <a:defRPr sz="1900" kern="1200">
          <a:solidFill>
            <a:schemeClr val="tx1"/>
          </a:solidFill>
          <a:latin typeface="+mn-lt"/>
          <a:ea typeface="+mn-ea"/>
          <a:cs typeface="+mn-cs"/>
        </a:defRPr>
      </a:lvl6pPr>
      <a:lvl7pPr marL="2740138" algn="l" defTabSz="913380" rtl="0" eaLnBrk="1" latinLnBrk="0" hangingPunct="1">
        <a:defRPr sz="1900" kern="1200">
          <a:solidFill>
            <a:schemeClr val="tx1"/>
          </a:solidFill>
          <a:latin typeface="+mn-lt"/>
          <a:ea typeface="+mn-ea"/>
          <a:cs typeface="+mn-cs"/>
        </a:defRPr>
      </a:lvl7pPr>
      <a:lvl8pPr marL="3196800" algn="l" defTabSz="913380" rtl="0" eaLnBrk="1" latinLnBrk="0" hangingPunct="1">
        <a:defRPr sz="1900" kern="1200">
          <a:solidFill>
            <a:schemeClr val="tx1"/>
          </a:solidFill>
          <a:latin typeface="+mn-lt"/>
          <a:ea typeface="+mn-ea"/>
          <a:cs typeface="+mn-cs"/>
        </a:defRPr>
      </a:lvl8pPr>
      <a:lvl9pPr marL="3653463" algn="l" defTabSz="913380" rtl="0" eaLnBrk="1" latinLnBrk="0" hangingPunct="1">
        <a:defRPr sz="19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D35F85C-C68C-4D85-AE74-8DE2BC3EFAB7}"/>
              </a:ext>
            </a:extLst>
          </p:cNvPr>
          <p:cNvSpPr>
            <a:spLocks noGrp="1"/>
          </p:cNvSpPr>
          <p:nvPr>
            <p:ph type="title"/>
          </p:nvPr>
        </p:nvSpPr>
        <p:spPr>
          <a:xfrm>
            <a:off x="838200" y="365129"/>
            <a:ext cx="10515600" cy="1325563"/>
          </a:xfrm>
          <a:prstGeom prst="rect">
            <a:avLst/>
          </a:prstGeom>
        </p:spPr>
        <p:txBody>
          <a:bodyPr vert="horz" lIns="91350" tIns="45718" rIns="91350" bIns="45718"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9E59DD8-10C3-44AC-B5EA-2E4E8B2AA016}"/>
              </a:ext>
            </a:extLst>
          </p:cNvPr>
          <p:cNvSpPr>
            <a:spLocks noGrp="1"/>
          </p:cNvSpPr>
          <p:nvPr>
            <p:ph type="body" idx="1"/>
          </p:nvPr>
        </p:nvSpPr>
        <p:spPr>
          <a:xfrm>
            <a:off x="838200" y="1825625"/>
            <a:ext cx="10515600" cy="4351339"/>
          </a:xfrm>
          <a:prstGeom prst="rect">
            <a:avLst/>
          </a:prstGeom>
        </p:spPr>
        <p:txBody>
          <a:bodyPr vert="horz" lIns="91350" tIns="45718" rIns="91350" bIns="45718"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B27239C-789F-4472-A227-0160DBF732C6}"/>
              </a:ext>
            </a:extLst>
          </p:cNvPr>
          <p:cNvSpPr>
            <a:spLocks noGrp="1"/>
          </p:cNvSpPr>
          <p:nvPr>
            <p:ph type="dt" sz="half" idx="2"/>
          </p:nvPr>
        </p:nvSpPr>
        <p:spPr>
          <a:xfrm>
            <a:off x="838200" y="6357816"/>
            <a:ext cx="2743200" cy="365125"/>
          </a:xfrm>
          <a:prstGeom prst="rect">
            <a:avLst/>
          </a:prstGeom>
        </p:spPr>
        <p:txBody>
          <a:bodyPr vert="horz" lIns="91350" tIns="45718" rIns="91350" bIns="45718" rtlCol="0" anchor="ctr"/>
          <a:lstStyle>
            <a:lvl1pPr algn="l">
              <a:defRPr sz="1200">
                <a:solidFill>
                  <a:schemeClr val="tx1">
                    <a:tint val="75000"/>
                  </a:schemeClr>
                </a:solidFill>
              </a:defRPr>
            </a:lvl1pPr>
          </a:lstStyle>
          <a:p>
            <a:pPr defTabSz="913380"/>
            <a:fld id="{9359BD0D-D524-4A3E-BD22-739F739A96C0}" type="datetime1">
              <a:rPr lang="fr-FR" smtClean="0">
                <a:solidFill>
                  <a:prstClr val="black">
                    <a:tint val="75000"/>
                  </a:prstClr>
                </a:solidFill>
              </a:rPr>
              <a:pPr defTabSz="913380"/>
              <a:t>05/12/2023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2B0E590D-96D8-4D67-A718-1614A4E389C1}"/>
              </a:ext>
            </a:extLst>
          </p:cNvPr>
          <p:cNvSpPr>
            <a:spLocks noGrp="1"/>
          </p:cNvSpPr>
          <p:nvPr>
            <p:ph type="ftr" sz="quarter" idx="3"/>
          </p:nvPr>
        </p:nvSpPr>
        <p:spPr>
          <a:xfrm>
            <a:off x="3581427" y="6357816"/>
            <a:ext cx="5183777" cy="365125"/>
          </a:xfrm>
          <a:prstGeom prst="rect">
            <a:avLst/>
          </a:prstGeom>
        </p:spPr>
        <p:txBody>
          <a:bodyPr vert="horz" lIns="91350" tIns="45718" rIns="91350" bIns="45718" rtlCol="0" anchor="ctr"/>
          <a:lstStyle>
            <a:lvl1pPr algn="ctr">
              <a:defRPr sz="1200">
                <a:solidFill>
                  <a:schemeClr val="tx1">
                    <a:tint val="75000"/>
                  </a:schemeClr>
                </a:solidFill>
              </a:defRPr>
            </a:lvl1pPr>
          </a:lstStyle>
          <a:p>
            <a:pPr defTabSz="913380"/>
            <a:r>
              <a:rPr lang="fr-FR">
                <a:solidFill>
                  <a:prstClr val="black">
                    <a:tint val="75000"/>
                  </a:prstClr>
                </a:solidFill>
              </a:rPr>
              <a:t>PRESENTATION CODES 93 - "Formation des travailleurs sociaux CEJJR-référents PRIJ pour une prise en charge des besoins en santé des jeunes en rupture, en Ile-de-France, 2023-2025"</a:t>
            </a:r>
            <a:endParaRPr lang="fr-FR" dirty="0">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70B545D1-C61D-4534-B193-A7F259898A75}"/>
              </a:ext>
            </a:extLst>
          </p:cNvPr>
          <p:cNvSpPr>
            <a:spLocks noGrp="1"/>
          </p:cNvSpPr>
          <p:nvPr>
            <p:ph type="sldNum" sz="quarter" idx="4"/>
          </p:nvPr>
        </p:nvSpPr>
        <p:spPr>
          <a:xfrm>
            <a:off x="8610600" y="6357816"/>
            <a:ext cx="2743200" cy="365125"/>
          </a:xfrm>
          <a:prstGeom prst="rect">
            <a:avLst/>
          </a:prstGeom>
        </p:spPr>
        <p:txBody>
          <a:bodyPr vert="horz" lIns="91350" tIns="45718" rIns="91350" bIns="45718" rtlCol="0" anchor="ctr"/>
          <a:lstStyle>
            <a:lvl1pPr algn="r">
              <a:defRPr sz="1200">
                <a:solidFill>
                  <a:schemeClr val="tx1">
                    <a:tint val="75000"/>
                  </a:schemeClr>
                </a:solidFill>
              </a:defRPr>
            </a:lvl1pPr>
          </a:lstStyle>
          <a:p>
            <a:pPr defTabSz="913380"/>
            <a:fld id="{96358846-0102-40C7-9A83-AB823DE868B1}" type="slidenum">
              <a:rPr lang="fr-FR" smtClean="0">
                <a:solidFill>
                  <a:prstClr val="black">
                    <a:tint val="75000"/>
                  </a:prstClr>
                </a:solidFill>
              </a:rPr>
              <a:pPr defTabSz="913380"/>
              <a:t>‹N°›</a:t>
            </a:fld>
            <a:endParaRPr lang="fr-FR">
              <a:solidFill>
                <a:prstClr val="black">
                  <a:tint val="75000"/>
                </a:prstClr>
              </a:solidFill>
            </a:endParaRPr>
          </a:p>
        </p:txBody>
      </p:sp>
      <p:pic>
        <p:nvPicPr>
          <p:cNvPr id="7" name="Image 6">
            <a:extLst>
              <a:ext uri="{FF2B5EF4-FFF2-40B4-BE49-F238E27FC236}">
                <a16:creationId xmlns:a16="http://schemas.microsoft.com/office/drawing/2014/main" id="{F8B95F3D-0D34-4444-A642-D6BE822FA8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3667"/>
            <a:ext cx="12192000" cy="944880"/>
          </a:xfrm>
          <a:prstGeom prst="rect">
            <a:avLst/>
          </a:prstGeom>
        </p:spPr>
      </p:pic>
    </p:spTree>
    <p:extLst>
      <p:ext uri="{BB962C8B-B14F-4D97-AF65-F5344CB8AC3E}">
        <p14:creationId xmlns:p14="http://schemas.microsoft.com/office/powerpoint/2010/main" val="2616668506"/>
      </p:ext>
    </p:extLst>
  </p:cSld>
  <p:clrMap bg1="lt1" tx1="dk1" bg2="lt2" tx2="dk2" accent1="accent1" accent2="accent2" accent3="accent3" accent4="accent4" accent5="accent5" accent6="accent6" hlink="hlink" folHlink="folHlink"/>
  <p:sldLayoutIdLst>
    <p:sldLayoutId id="2147484072" r:id="rId1"/>
  </p:sldLayoutIdLst>
  <p:hf hdr="0"/>
  <p:txStyles>
    <p:titleStyle>
      <a:lvl1pPr algn="l" defTabSz="91338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360" indent="-228360" algn="l" defTabSz="91338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078" indent="-228360" algn="l" defTabSz="913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738" indent="-228360" algn="l" defTabSz="913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40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063"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178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847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16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1878"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fr-FR"/>
      </a:defPPr>
      <a:lvl1pPr marL="0" algn="l" defTabSz="913380" rtl="0" eaLnBrk="1" latinLnBrk="0" hangingPunct="1">
        <a:defRPr sz="1900" kern="1200">
          <a:solidFill>
            <a:schemeClr val="tx1"/>
          </a:solidFill>
          <a:latin typeface="+mn-lt"/>
          <a:ea typeface="+mn-ea"/>
          <a:cs typeface="+mn-cs"/>
        </a:defRPr>
      </a:lvl1pPr>
      <a:lvl2pPr marL="456663" algn="l" defTabSz="913380" rtl="0" eaLnBrk="1" latinLnBrk="0" hangingPunct="1">
        <a:defRPr sz="1900" kern="1200">
          <a:solidFill>
            <a:schemeClr val="tx1"/>
          </a:solidFill>
          <a:latin typeface="+mn-lt"/>
          <a:ea typeface="+mn-ea"/>
          <a:cs typeface="+mn-cs"/>
        </a:defRPr>
      </a:lvl2pPr>
      <a:lvl3pPr marL="913380" algn="l" defTabSz="913380" rtl="0" eaLnBrk="1" latinLnBrk="0" hangingPunct="1">
        <a:defRPr sz="1900" kern="1200">
          <a:solidFill>
            <a:schemeClr val="tx1"/>
          </a:solidFill>
          <a:latin typeface="+mn-lt"/>
          <a:ea typeface="+mn-ea"/>
          <a:cs typeface="+mn-cs"/>
        </a:defRPr>
      </a:lvl3pPr>
      <a:lvl4pPr marL="1370070" algn="l" defTabSz="913380" rtl="0" eaLnBrk="1" latinLnBrk="0" hangingPunct="1">
        <a:defRPr sz="1900" kern="1200">
          <a:solidFill>
            <a:schemeClr val="tx1"/>
          </a:solidFill>
          <a:latin typeface="+mn-lt"/>
          <a:ea typeface="+mn-ea"/>
          <a:cs typeface="+mn-cs"/>
        </a:defRPr>
      </a:lvl4pPr>
      <a:lvl5pPr marL="1826760" algn="l" defTabSz="913380" rtl="0" eaLnBrk="1" latinLnBrk="0" hangingPunct="1">
        <a:defRPr sz="1900" kern="1200">
          <a:solidFill>
            <a:schemeClr val="tx1"/>
          </a:solidFill>
          <a:latin typeface="+mn-lt"/>
          <a:ea typeface="+mn-ea"/>
          <a:cs typeface="+mn-cs"/>
        </a:defRPr>
      </a:lvl5pPr>
      <a:lvl6pPr marL="2283478" algn="l" defTabSz="913380" rtl="0" eaLnBrk="1" latinLnBrk="0" hangingPunct="1">
        <a:defRPr sz="1900" kern="1200">
          <a:solidFill>
            <a:schemeClr val="tx1"/>
          </a:solidFill>
          <a:latin typeface="+mn-lt"/>
          <a:ea typeface="+mn-ea"/>
          <a:cs typeface="+mn-cs"/>
        </a:defRPr>
      </a:lvl6pPr>
      <a:lvl7pPr marL="2740138" algn="l" defTabSz="913380" rtl="0" eaLnBrk="1" latinLnBrk="0" hangingPunct="1">
        <a:defRPr sz="1900" kern="1200">
          <a:solidFill>
            <a:schemeClr val="tx1"/>
          </a:solidFill>
          <a:latin typeface="+mn-lt"/>
          <a:ea typeface="+mn-ea"/>
          <a:cs typeface="+mn-cs"/>
        </a:defRPr>
      </a:lvl7pPr>
      <a:lvl8pPr marL="3196800" algn="l" defTabSz="913380" rtl="0" eaLnBrk="1" latinLnBrk="0" hangingPunct="1">
        <a:defRPr sz="1900" kern="1200">
          <a:solidFill>
            <a:schemeClr val="tx1"/>
          </a:solidFill>
          <a:latin typeface="+mn-lt"/>
          <a:ea typeface="+mn-ea"/>
          <a:cs typeface="+mn-cs"/>
        </a:defRPr>
      </a:lvl8pPr>
      <a:lvl9pPr marL="3653463" algn="l" defTabSz="913380" rtl="0" eaLnBrk="1" latinLnBrk="0" hangingPunct="1">
        <a:defRPr sz="19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D35F85C-C68C-4D85-AE74-8DE2BC3EFAB7}"/>
              </a:ext>
            </a:extLst>
          </p:cNvPr>
          <p:cNvSpPr>
            <a:spLocks noGrp="1"/>
          </p:cNvSpPr>
          <p:nvPr>
            <p:ph type="title"/>
          </p:nvPr>
        </p:nvSpPr>
        <p:spPr>
          <a:xfrm>
            <a:off x="838200" y="365129"/>
            <a:ext cx="10515600" cy="1325563"/>
          </a:xfrm>
          <a:prstGeom prst="rect">
            <a:avLst/>
          </a:prstGeom>
        </p:spPr>
        <p:txBody>
          <a:bodyPr vert="horz" lIns="91350" tIns="45718" rIns="91350" bIns="45718"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9E59DD8-10C3-44AC-B5EA-2E4E8B2AA016}"/>
              </a:ext>
            </a:extLst>
          </p:cNvPr>
          <p:cNvSpPr>
            <a:spLocks noGrp="1"/>
          </p:cNvSpPr>
          <p:nvPr>
            <p:ph type="body" idx="1"/>
          </p:nvPr>
        </p:nvSpPr>
        <p:spPr>
          <a:xfrm>
            <a:off x="838200" y="1825625"/>
            <a:ext cx="10515600" cy="4351339"/>
          </a:xfrm>
          <a:prstGeom prst="rect">
            <a:avLst/>
          </a:prstGeom>
        </p:spPr>
        <p:txBody>
          <a:bodyPr vert="horz" lIns="91350" tIns="45718" rIns="91350" bIns="45718"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B27239C-789F-4472-A227-0160DBF732C6}"/>
              </a:ext>
            </a:extLst>
          </p:cNvPr>
          <p:cNvSpPr>
            <a:spLocks noGrp="1"/>
          </p:cNvSpPr>
          <p:nvPr>
            <p:ph type="dt" sz="half" idx="2"/>
          </p:nvPr>
        </p:nvSpPr>
        <p:spPr>
          <a:xfrm>
            <a:off x="838200" y="6357816"/>
            <a:ext cx="2743200" cy="365125"/>
          </a:xfrm>
          <a:prstGeom prst="rect">
            <a:avLst/>
          </a:prstGeom>
        </p:spPr>
        <p:txBody>
          <a:bodyPr vert="horz" lIns="91350" tIns="45718" rIns="91350" bIns="45718" rtlCol="0" anchor="ctr"/>
          <a:lstStyle>
            <a:lvl1pPr algn="l">
              <a:defRPr sz="1200">
                <a:solidFill>
                  <a:schemeClr val="tx1">
                    <a:tint val="75000"/>
                  </a:schemeClr>
                </a:solidFill>
              </a:defRPr>
            </a:lvl1pPr>
          </a:lstStyle>
          <a:p>
            <a:pPr defTabSz="913380"/>
            <a:fld id="{9359BD0D-D524-4A3E-BD22-739F739A96C0}" type="datetime1">
              <a:rPr lang="fr-FR" smtClean="0">
                <a:solidFill>
                  <a:prstClr val="black">
                    <a:tint val="75000"/>
                  </a:prstClr>
                </a:solidFill>
              </a:rPr>
              <a:pPr defTabSz="913380"/>
              <a:t>05/12/2023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2B0E590D-96D8-4D67-A718-1614A4E389C1}"/>
              </a:ext>
            </a:extLst>
          </p:cNvPr>
          <p:cNvSpPr>
            <a:spLocks noGrp="1"/>
          </p:cNvSpPr>
          <p:nvPr>
            <p:ph type="ftr" sz="quarter" idx="3"/>
          </p:nvPr>
        </p:nvSpPr>
        <p:spPr>
          <a:xfrm>
            <a:off x="3581427" y="6357816"/>
            <a:ext cx="5183777" cy="365125"/>
          </a:xfrm>
          <a:prstGeom prst="rect">
            <a:avLst/>
          </a:prstGeom>
        </p:spPr>
        <p:txBody>
          <a:bodyPr vert="horz" lIns="91350" tIns="45718" rIns="91350" bIns="45718" rtlCol="0" anchor="ctr"/>
          <a:lstStyle>
            <a:lvl1pPr algn="ctr">
              <a:defRPr sz="1200">
                <a:solidFill>
                  <a:schemeClr val="tx1">
                    <a:tint val="75000"/>
                  </a:schemeClr>
                </a:solidFill>
              </a:defRPr>
            </a:lvl1pPr>
          </a:lstStyle>
          <a:p>
            <a:pPr defTabSz="913380"/>
            <a:r>
              <a:rPr lang="fr-FR">
                <a:solidFill>
                  <a:prstClr val="black">
                    <a:tint val="75000"/>
                  </a:prstClr>
                </a:solidFill>
              </a:rPr>
              <a:t>PRESENTATION CODES 93 - "Formation des travailleurs sociaux CEJJR-référents PRIJ pour une prise en charge des besoins en santé des jeunes en rupture, en Ile-de-France, 2023-2025"</a:t>
            </a:r>
            <a:endParaRPr lang="fr-FR" dirty="0">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70B545D1-C61D-4534-B193-A7F259898A75}"/>
              </a:ext>
            </a:extLst>
          </p:cNvPr>
          <p:cNvSpPr>
            <a:spLocks noGrp="1"/>
          </p:cNvSpPr>
          <p:nvPr>
            <p:ph type="sldNum" sz="quarter" idx="4"/>
          </p:nvPr>
        </p:nvSpPr>
        <p:spPr>
          <a:xfrm>
            <a:off x="8610600" y="6357816"/>
            <a:ext cx="2743200" cy="365125"/>
          </a:xfrm>
          <a:prstGeom prst="rect">
            <a:avLst/>
          </a:prstGeom>
        </p:spPr>
        <p:txBody>
          <a:bodyPr vert="horz" lIns="91350" tIns="45718" rIns="91350" bIns="45718" rtlCol="0" anchor="ctr"/>
          <a:lstStyle>
            <a:lvl1pPr algn="r">
              <a:defRPr sz="1200">
                <a:solidFill>
                  <a:schemeClr val="tx1">
                    <a:tint val="75000"/>
                  </a:schemeClr>
                </a:solidFill>
              </a:defRPr>
            </a:lvl1pPr>
          </a:lstStyle>
          <a:p>
            <a:pPr defTabSz="913380"/>
            <a:fld id="{96358846-0102-40C7-9A83-AB823DE868B1}" type="slidenum">
              <a:rPr lang="fr-FR" smtClean="0">
                <a:solidFill>
                  <a:prstClr val="black">
                    <a:tint val="75000"/>
                  </a:prstClr>
                </a:solidFill>
              </a:rPr>
              <a:pPr defTabSz="913380"/>
              <a:t>‹N°›</a:t>
            </a:fld>
            <a:endParaRPr lang="fr-FR">
              <a:solidFill>
                <a:prstClr val="black">
                  <a:tint val="75000"/>
                </a:prstClr>
              </a:solidFill>
            </a:endParaRPr>
          </a:p>
        </p:txBody>
      </p:sp>
      <p:pic>
        <p:nvPicPr>
          <p:cNvPr id="7" name="Image 6">
            <a:extLst>
              <a:ext uri="{FF2B5EF4-FFF2-40B4-BE49-F238E27FC236}">
                <a16:creationId xmlns:a16="http://schemas.microsoft.com/office/drawing/2014/main" id="{F8B95F3D-0D34-4444-A642-D6BE822FA8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3667"/>
            <a:ext cx="12192000" cy="944880"/>
          </a:xfrm>
          <a:prstGeom prst="rect">
            <a:avLst/>
          </a:prstGeom>
        </p:spPr>
      </p:pic>
    </p:spTree>
    <p:extLst>
      <p:ext uri="{BB962C8B-B14F-4D97-AF65-F5344CB8AC3E}">
        <p14:creationId xmlns:p14="http://schemas.microsoft.com/office/powerpoint/2010/main" val="2616668506"/>
      </p:ext>
    </p:extLst>
  </p:cSld>
  <p:clrMap bg1="lt1" tx1="dk1" bg2="lt2" tx2="dk2" accent1="accent1" accent2="accent2" accent3="accent3" accent4="accent4" accent5="accent5" accent6="accent6" hlink="hlink" folHlink="folHlink"/>
  <p:sldLayoutIdLst>
    <p:sldLayoutId id="2147484074" r:id="rId1"/>
  </p:sldLayoutIdLst>
  <p:hf hdr="0"/>
  <p:txStyles>
    <p:titleStyle>
      <a:lvl1pPr algn="l" defTabSz="91338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360" indent="-228360" algn="l" defTabSz="91338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078" indent="-228360" algn="l" defTabSz="913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738" indent="-228360" algn="l" defTabSz="913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40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063"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178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847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16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1878"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fr-FR"/>
      </a:defPPr>
      <a:lvl1pPr marL="0" algn="l" defTabSz="913380" rtl="0" eaLnBrk="1" latinLnBrk="0" hangingPunct="1">
        <a:defRPr sz="1900" kern="1200">
          <a:solidFill>
            <a:schemeClr val="tx1"/>
          </a:solidFill>
          <a:latin typeface="+mn-lt"/>
          <a:ea typeface="+mn-ea"/>
          <a:cs typeface="+mn-cs"/>
        </a:defRPr>
      </a:lvl1pPr>
      <a:lvl2pPr marL="456663" algn="l" defTabSz="913380" rtl="0" eaLnBrk="1" latinLnBrk="0" hangingPunct="1">
        <a:defRPr sz="1900" kern="1200">
          <a:solidFill>
            <a:schemeClr val="tx1"/>
          </a:solidFill>
          <a:latin typeface="+mn-lt"/>
          <a:ea typeface="+mn-ea"/>
          <a:cs typeface="+mn-cs"/>
        </a:defRPr>
      </a:lvl2pPr>
      <a:lvl3pPr marL="913380" algn="l" defTabSz="913380" rtl="0" eaLnBrk="1" latinLnBrk="0" hangingPunct="1">
        <a:defRPr sz="1900" kern="1200">
          <a:solidFill>
            <a:schemeClr val="tx1"/>
          </a:solidFill>
          <a:latin typeface="+mn-lt"/>
          <a:ea typeface="+mn-ea"/>
          <a:cs typeface="+mn-cs"/>
        </a:defRPr>
      </a:lvl3pPr>
      <a:lvl4pPr marL="1370070" algn="l" defTabSz="913380" rtl="0" eaLnBrk="1" latinLnBrk="0" hangingPunct="1">
        <a:defRPr sz="1900" kern="1200">
          <a:solidFill>
            <a:schemeClr val="tx1"/>
          </a:solidFill>
          <a:latin typeface="+mn-lt"/>
          <a:ea typeface="+mn-ea"/>
          <a:cs typeface="+mn-cs"/>
        </a:defRPr>
      </a:lvl4pPr>
      <a:lvl5pPr marL="1826760" algn="l" defTabSz="913380" rtl="0" eaLnBrk="1" latinLnBrk="0" hangingPunct="1">
        <a:defRPr sz="1900" kern="1200">
          <a:solidFill>
            <a:schemeClr val="tx1"/>
          </a:solidFill>
          <a:latin typeface="+mn-lt"/>
          <a:ea typeface="+mn-ea"/>
          <a:cs typeface="+mn-cs"/>
        </a:defRPr>
      </a:lvl5pPr>
      <a:lvl6pPr marL="2283478" algn="l" defTabSz="913380" rtl="0" eaLnBrk="1" latinLnBrk="0" hangingPunct="1">
        <a:defRPr sz="1900" kern="1200">
          <a:solidFill>
            <a:schemeClr val="tx1"/>
          </a:solidFill>
          <a:latin typeface="+mn-lt"/>
          <a:ea typeface="+mn-ea"/>
          <a:cs typeface="+mn-cs"/>
        </a:defRPr>
      </a:lvl6pPr>
      <a:lvl7pPr marL="2740138" algn="l" defTabSz="913380" rtl="0" eaLnBrk="1" latinLnBrk="0" hangingPunct="1">
        <a:defRPr sz="1900" kern="1200">
          <a:solidFill>
            <a:schemeClr val="tx1"/>
          </a:solidFill>
          <a:latin typeface="+mn-lt"/>
          <a:ea typeface="+mn-ea"/>
          <a:cs typeface="+mn-cs"/>
        </a:defRPr>
      </a:lvl7pPr>
      <a:lvl8pPr marL="3196800" algn="l" defTabSz="913380" rtl="0" eaLnBrk="1" latinLnBrk="0" hangingPunct="1">
        <a:defRPr sz="1900" kern="1200">
          <a:solidFill>
            <a:schemeClr val="tx1"/>
          </a:solidFill>
          <a:latin typeface="+mn-lt"/>
          <a:ea typeface="+mn-ea"/>
          <a:cs typeface="+mn-cs"/>
        </a:defRPr>
      </a:lvl8pPr>
      <a:lvl9pPr marL="3653463" algn="l" defTabSz="913380" rtl="0" eaLnBrk="1" latinLnBrk="0" hangingPunct="1">
        <a:defRPr sz="19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D35F85C-C68C-4D85-AE74-8DE2BC3EFAB7}"/>
              </a:ext>
            </a:extLst>
          </p:cNvPr>
          <p:cNvSpPr>
            <a:spLocks noGrp="1"/>
          </p:cNvSpPr>
          <p:nvPr>
            <p:ph type="title"/>
          </p:nvPr>
        </p:nvSpPr>
        <p:spPr>
          <a:xfrm>
            <a:off x="838200" y="365129"/>
            <a:ext cx="10515600" cy="1325563"/>
          </a:xfrm>
          <a:prstGeom prst="rect">
            <a:avLst/>
          </a:prstGeom>
        </p:spPr>
        <p:txBody>
          <a:bodyPr vert="horz" lIns="91350" tIns="45718" rIns="91350" bIns="45718"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9E59DD8-10C3-44AC-B5EA-2E4E8B2AA016}"/>
              </a:ext>
            </a:extLst>
          </p:cNvPr>
          <p:cNvSpPr>
            <a:spLocks noGrp="1"/>
          </p:cNvSpPr>
          <p:nvPr>
            <p:ph type="body" idx="1"/>
          </p:nvPr>
        </p:nvSpPr>
        <p:spPr>
          <a:xfrm>
            <a:off x="838200" y="1825625"/>
            <a:ext cx="10515600" cy="4351339"/>
          </a:xfrm>
          <a:prstGeom prst="rect">
            <a:avLst/>
          </a:prstGeom>
        </p:spPr>
        <p:txBody>
          <a:bodyPr vert="horz" lIns="91350" tIns="45718" rIns="91350" bIns="45718"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B27239C-789F-4472-A227-0160DBF732C6}"/>
              </a:ext>
            </a:extLst>
          </p:cNvPr>
          <p:cNvSpPr>
            <a:spLocks noGrp="1"/>
          </p:cNvSpPr>
          <p:nvPr>
            <p:ph type="dt" sz="half" idx="2"/>
          </p:nvPr>
        </p:nvSpPr>
        <p:spPr>
          <a:xfrm>
            <a:off x="838200" y="6357816"/>
            <a:ext cx="2743200" cy="365125"/>
          </a:xfrm>
          <a:prstGeom prst="rect">
            <a:avLst/>
          </a:prstGeom>
        </p:spPr>
        <p:txBody>
          <a:bodyPr vert="horz" lIns="91350" tIns="45718" rIns="91350" bIns="45718" rtlCol="0" anchor="ctr"/>
          <a:lstStyle>
            <a:lvl1pPr algn="l">
              <a:defRPr sz="1200">
                <a:solidFill>
                  <a:schemeClr val="tx1">
                    <a:tint val="75000"/>
                  </a:schemeClr>
                </a:solidFill>
              </a:defRPr>
            </a:lvl1pPr>
          </a:lstStyle>
          <a:p>
            <a:pPr defTabSz="913380"/>
            <a:fld id="{9359BD0D-D524-4A3E-BD22-739F739A96C0}" type="datetime1">
              <a:rPr lang="fr-FR" smtClean="0">
                <a:solidFill>
                  <a:prstClr val="black">
                    <a:tint val="75000"/>
                  </a:prstClr>
                </a:solidFill>
              </a:rPr>
              <a:pPr defTabSz="913380"/>
              <a:t>05/12/2023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2B0E590D-96D8-4D67-A718-1614A4E389C1}"/>
              </a:ext>
            </a:extLst>
          </p:cNvPr>
          <p:cNvSpPr>
            <a:spLocks noGrp="1"/>
          </p:cNvSpPr>
          <p:nvPr>
            <p:ph type="ftr" sz="quarter" idx="3"/>
          </p:nvPr>
        </p:nvSpPr>
        <p:spPr>
          <a:xfrm>
            <a:off x="3581427" y="6357816"/>
            <a:ext cx="5183777" cy="365125"/>
          </a:xfrm>
          <a:prstGeom prst="rect">
            <a:avLst/>
          </a:prstGeom>
        </p:spPr>
        <p:txBody>
          <a:bodyPr vert="horz" lIns="91350" tIns="45718" rIns="91350" bIns="45718" rtlCol="0" anchor="ctr"/>
          <a:lstStyle>
            <a:lvl1pPr algn="ctr">
              <a:defRPr sz="1200">
                <a:solidFill>
                  <a:schemeClr val="tx1">
                    <a:tint val="75000"/>
                  </a:schemeClr>
                </a:solidFill>
              </a:defRPr>
            </a:lvl1pPr>
          </a:lstStyle>
          <a:p>
            <a:pPr defTabSz="913380"/>
            <a:r>
              <a:rPr lang="fr-FR">
                <a:solidFill>
                  <a:prstClr val="black">
                    <a:tint val="75000"/>
                  </a:prstClr>
                </a:solidFill>
              </a:rPr>
              <a:t>PRESENTATION CODES 93 - "Formation des travailleurs sociaux CEJJR-référents PRIJ pour une prise en charge des besoins en santé des jeunes en rupture, en Ile-de-France, 2023-2025"</a:t>
            </a:r>
            <a:endParaRPr lang="fr-FR" dirty="0">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70B545D1-C61D-4534-B193-A7F259898A75}"/>
              </a:ext>
            </a:extLst>
          </p:cNvPr>
          <p:cNvSpPr>
            <a:spLocks noGrp="1"/>
          </p:cNvSpPr>
          <p:nvPr>
            <p:ph type="sldNum" sz="quarter" idx="4"/>
          </p:nvPr>
        </p:nvSpPr>
        <p:spPr>
          <a:xfrm>
            <a:off x="8610600" y="6357816"/>
            <a:ext cx="2743200" cy="365125"/>
          </a:xfrm>
          <a:prstGeom prst="rect">
            <a:avLst/>
          </a:prstGeom>
        </p:spPr>
        <p:txBody>
          <a:bodyPr vert="horz" lIns="91350" tIns="45718" rIns="91350" bIns="45718" rtlCol="0" anchor="ctr"/>
          <a:lstStyle>
            <a:lvl1pPr algn="r">
              <a:defRPr sz="1200">
                <a:solidFill>
                  <a:schemeClr val="tx1">
                    <a:tint val="75000"/>
                  </a:schemeClr>
                </a:solidFill>
              </a:defRPr>
            </a:lvl1pPr>
          </a:lstStyle>
          <a:p>
            <a:pPr defTabSz="913380"/>
            <a:fld id="{96358846-0102-40C7-9A83-AB823DE868B1}" type="slidenum">
              <a:rPr lang="fr-FR" smtClean="0">
                <a:solidFill>
                  <a:prstClr val="black">
                    <a:tint val="75000"/>
                  </a:prstClr>
                </a:solidFill>
              </a:rPr>
              <a:pPr defTabSz="913380"/>
              <a:t>‹N°›</a:t>
            </a:fld>
            <a:endParaRPr lang="fr-FR">
              <a:solidFill>
                <a:prstClr val="black">
                  <a:tint val="75000"/>
                </a:prstClr>
              </a:solidFill>
            </a:endParaRPr>
          </a:p>
        </p:txBody>
      </p:sp>
      <p:pic>
        <p:nvPicPr>
          <p:cNvPr id="7" name="Image 6">
            <a:extLst>
              <a:ext uri="{FF2B5EF4-FFF2-40B4-BE49-F238E27FC236}">
                <a16:creationId xmlns:a16="http://schemas.microsoft.com/office/drawing/2014/main" id="{F8B95F3D-0D34-4444-A642-D6BE822FA8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3667"/>
            <a:ext cx="12192000" cy="944880"/>
          </a:xfrm>
          <a:prstGeom prst="rect">
            <a:avLst/>
          </a:prstGeom>
        </p:spPr>
      </p:pic>
    </p:spTree>
    <p:extLst>
      <p:ext uri="{BB962C8B-B14F-4D97-AF65-F5344CB8AC3E}">
        <p14:creationId xmlns:p14="http://schemas.microsoft.com/office/powerpoint/2010/main" val="2616668506"/>
      </p:ext>
    </p:extLst>
  </p:cSld>
  <p:clrMap bg1="lt1" tx1="dk1" bg2="lt2" tx2="dk2" accent1="accent1" accent2="accent2" accent3="accent3" accent4="accent4" accent5="accent5" accent6="accent6" hlink="hlink" folHlink="folHlink"/>
  <p:sldLayoutIdLst>
    <p:sldLayoutId id="2147484076" r:id="rId1"/>
  </p:sldLayoutIdLst>
  <p:hf hdr="0"/>
  <p:txStyles>
    <p:titleStyle>
      <a:lvl1pPr algn="l" defTabSz="91338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360" indent="-228360" algn="l" defTabSz="91338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078" indent="-228360" algn="l" defTabSz="913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738" indent="-228360" algn="l" defTabSz="913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40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063"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178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847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16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1878"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fr-FR"/>
      </a:defPPr>
      <a:lvl1pPr marL="0" algn="l" defTabSz="913380" rtl="0" eaLnBrk="1" latinLnBrk="0" hangingPunct="1">
        <a:defRPr sz="1900" kern="1200">
          <a:solidFill>
            <a:schemeClr val="tx1"/>
          </a:solidFill>
          <a:latin typeface="+mn-lt"/>
          <a:ea typeface="+mn-ea"/>
          <a:cs typeface="+mn-cs"/>
        </a:defRPr>
      </a:lvl1pPr>
      <a:lvl2pPr marL="456663" algn="l" defTabSz="913380" rtl="0" eaLnBrk="1" latinLnBrk="0" hangingPunct="1">
        <a:defRPr sz="1900" kern="1200">
          <a:solidFill>
            <a:schemeClr val="tx1"/>
          </a:solidFill>
          <a:latin typeface="+mn-lt"/>
          <a:ea typeface="+mn-ea"/>
          <a:cs typeface="+mn-cs"/>
        </a:defRPr>
      </a:lvl2pPr>
      <a:lvl3pPr marL="913380" algn="l" defTabSz="913380" rtl="0" eaLnBrk="1" latinLnBrk="0" hangingPunct="1">
        <a:defRPr sz="1900" kern="1200">
          <a:solidFill>
            <a:schemeClr val="tx1"/>
          </a:solidFill>
          <a:latin typeface="+mn-lt"/>
          <a:ea typeface="+mn-ea"/>
          <a:cs typeface="+mn-cs"/>
        </a:defRPr>
      </a:lvl3pPr>
      <a:lvl4pPr marL="1370070" algn="l" defTabSz="913380" rtl="0" eaLnBrk="1" latinLnBrk="0" hangingPunct="1">
        <a:defRPr sz="1900" kern="1200">
          <a:solidFill>
            <a:schemeClr val="tx1"/>
          </a:solidFill>
          <a:latin typeface="+mn-lt"/>
          <a:ea typeface="+mn-ea"/>
          <a:cs typeface="+mn-cs"/>
        </a:defRPr>
      </a:lvl4pPr>
      <a:lvl5pPr marL="1826760" algn="l" defTabSz="913380" rtl="0" eaLnBrk="1" latinLnBrk="0" hangingPunct="1">
        <a:defRPr sz="1900" kern="1200">
          <a:solidFill>
            <a:schemeClr val="tx1"/>
          </a:solidFill>
          <a:latin typeface="+mn-lt"/>
          <a:ea typeface="+mn-ea"/>
          <a:cs typeface="+mn-cs"/>
        </a:defRPr>
      </a:lvl5pPr>
      <a:lvl6pPr marL="2283478" algn="l" defTabSz="913380" rtl="0" eaLnBrk="1" latinLnBrk="0" hangingPunct="1">
        <a:defRPr sz="1900" kern="1200">
          <a:solidFill>
            <a:schemeClr val="tx1"/>
          </a:solidFill>
          <a:latin typeface="+mn-lt"/>
          <a:ea typeface="+mn-ea"/>
          <a:cs typeface="+mn-cs"/>
        </a:defRPr>
      </a:lvl6pPr>
      <a:lvl7pPr marL="2740138" algn="l" defTabSz="913380" rtl="0" eaLnBrk="1" latinLnBrk="0" hangingPunct="1">
        <a:defRPr sz="1900" kern="1200">
          <a:solidFill>
            <a:schemeClr val="tx1"/>
          </a:solidFill>
          <a:latin typeface="+mn-lt"/>
          <a:ea typeface="+mn-ea"/>
          <a:cs typeface="+mn-cs"/>
        </a:defRPr>
      </a:lvl7pPr>
      <a:lvl8pPr marL="3196800" algn="l" defTabSz="913380" rtl="0" eaLnBrk="1" latinLnBrk="0" hangingPunct="1">
        <a:defRPr sz="1900" kern="1200">
          <a:solidFill>
            <a:schemeClr val="tx1"/>
          </a:solidFill>
          <a:latin typeface="+mn-lt"/>
          <a:ea typeface="+mn-ea"/>
          <a:cs typeface="+mn-cs"/>
        </a:defRPr>
      </a:lvl8pPr>
      <a:lvl9pPr marL="3653463" algn="l" defTabSz="913380" rtl="0" eaLnBrk="1" latinLnBrk="0" hangingPunct="1">
        <a:defRPr sz="19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D35F85C-C68C-4D85-AE74-8DE2BC3EFAB7}"/>
              </a:ext>
            </a:extLst>
          </p:cNvPr>
          <p:cNvSpPr>
            <a:spLocks noGrp="1"/>
          </p:cNvSpPr>
          <p:nvPr>
            <p:ph type="title"/>
          </p:nvPr>
        </p:nvSpPr>
        <p:spPr>
          <a:xfrm>
            <a:off x="838200" y="365129"/>
            <a:ext cx="10515600" cy="1325563"/>
          </a:xfrm>
          <a:prstGeom prst="rect">
            <a:avLst/>
          </a:prstGeom>
        </p:spPr>
        <p:txBody>
          <a:bodyPr vert="horz" lIns="91350" tIns="45718" rIns="91350" bIns="45718"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9E59DD8-10C3-44AC-B5EA-2E4E8B2AA016}"/>
              </a:ext>
            </a:extLst>
          </p:cNvPr>
          <p:cNvSpPr>
            <a:spLocks noGrp="1"/>
          </p:cNvSpPr>
          <p:nvPr>
            <p:ph type="body" idx="1"/>
          </p:nvPr>
        </p:nvSpPr>
        <p:spPr>
          <a:xfrm>
            <a:off x="838200" y="1825625"/>
            <a:ext cx="10515600" cy="4351339"/>
          </a:xfrm>
          <a:prstGeom prst="rect">
            <a:avLst/>
          </a:prstGeom>
        </p:spPr>
        <p:txBody>
          <a:bodyPr vert="horz" lIns="91350" tIns="45718" rIns="91350" bIns="45718"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B27239C-789F-4472-A227-0160DBF732C6}"/>
              </a:ext>
            </a:extLst>
          </p:cNvPr>
          <p:cNvSpPr>
            <a:spLocks noGrp="1"/>
          </p:cNvSpPr>
          <p:nvPr>
            <p:ph type="dt" sz="half" idx="2"/>
          </p:nvPr>
        </p:nvSpPr>
        <p:spPr>
          <a:xfrm>
            <a:off x="838200" y="6357816"/>
            <a:ext cx="2743200" cy="365125"/>
          </a:xfrm>
          <a:prstGeom prst="rect">
            <a:avLst/>
          </a:prstGeom>
        </p:spPr>
        <p:txBody>
          <a:bodyPr vert="horz" lIns="91350" tIns="45718" rIns="91350" bIns="45718" rtlCol="0" anchor="ctr"/>
          <a:lstStyle>
            <a:lvl1pPr algn="l">
              <a:defRPr sz="1200">
                <a:solidFill>
                  <a:schemeClr val="tx1">
                    <a:tint val="75000"/>
                  </a:schemeClr>
                </a:solidFill>
              </a:defRPr>
            </a:lvl1pPr>
          </a:lstStyle>
          <a:p>
            <a:pPr defTabSz="913380"/>
            <a:fld id="{9359BD0D-D524-4A3E-BD22-739F739A96C0}" type="datetime1">
              <a:rPr lang="fr-FR" smtClean="0">
                <a:solidFill>
                  <a:prstClr val="black">
                    <a:tint val="75000"/>
                  </a:prstClr>
                </a:solidFill>
              </a:rPr>
              <a:pPr defTabSz="913380"/>
              <a:t>05/12/2023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2B0E590D-96D8-4D67-A718-1614A4E389C1}"/>
              </a:ext>
            </a:extLst>
          </p:cNvPr>
          <p:cNvSpPr>
            <a:spLocks noGrp="1"/>
          </p:cNvSpPr>
          <p:nvPr>
            <p:ph type="ftr" sz="quarter" idx="3"/>
          </p:nvPr>
        </p:nvSpPr>
        <p:spPr>
          <a:xfrm>
            <a:off x="3581427" y="6357816"/>
            <a:ext cx="5183777" cy="365125"/>
          </a:xfrm>
          <a:prstGeom prst="rect">
            <a:avLst/>
          </a:prstGeom>
        </p:spPr>
        <p:txBody>
          <a:bodyPr vert="horz" lIns="91350" tIns="45718" rIns="91350" bIns="45718" rtlCol="0" anchor="ctr"/>
          <a:lstStyle>
            <a:lvl1pPr algn="ctr">
              <a:defRPr sz="1200">
                <a:solidFill>
                  <a:schemeClr val="tx1">
                    <a:tint val="75000"/>
                  </a:schemeClr>
                </a:solidFill>
              </a:defRPr>
            </a:lvl1pPr>
          </a:lstStyle>
          <a:p>
            <a:pPr defTabSz="913380"/>
            <a:r>
              <a:rPr lang="fr-FR">
                <a:solidFill>
                  <a:prstClr val="black">
                    <a:tint val="75000"/>
                  </a:prstClr>
                </a:solidFill>
              </a:rPr>
              <a:t>PRESENTATION CODES 93 - "Formation des travailleurs sociaux CEJJR-référents PRIJ pour une prise en charge des besoins en santé des jeunes en rupture, en Ile-de-France, 2023-2025"</a:t>
            </a:r>
            <a:endParaRPr lang="fr-FR" dirty="0">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70B545D1-C61D-4534-B193-A7F259898A75}"/>
              </a:ext>
            </a:extLst>
          </p:cNvPr>
          <p:cNvSpPr>
            <a:spLocks noGrp="1"/>
          </p:cNvSpPr>
          <p:nvPr>
            <p:ph type="sldNum" sz="quarter" idx="4"/>
          </p:nvPr>
        </p:nvSpPr>
        <p:spPr>
          <a:xfrm>
            <a:off x="8610600" y="6357816"/>
            <a:ext cx="2743200" cy="365125"/>
          </a:xfrm>
          <a:prstGeom prst="rect">
            <a:avLst/>
          </a:prstGeom>
        </p:spPr>
        <p:txBody>
          <a:bodyPr vert="horz" lIns="91350" tIns="45718" rIns="91350" bIns="45718" rtlCol="0" anchor="ctr"/>
          <a:lstStyle>
            <a:lvl1pPr algn="r">
              <a:defRPr sz="1200">
                <a:solidFill>
                  <a:schemeClr val="tx1">
                    <a:tint val="75000"/>
                  </a:schemeClr>
                </a:solidFill>
              </a:defRPr>
            </a:lvl1pPr>
          </a:lstStyle>
          <a:p>
            <a:pPr defTabSz="913380"/>
            <a:fld id="{96358846-0102-40C7-9A83-AB823DE868B1}" type="slidenum">
              <a:rPr lang="fr-FR" smtClean="0">
                <a:solidFill>
                  <a:prstClr val="black">
                    <a:tint val="75000"/>
                  </a:prstClr>
                </a:solidFill>
              </a:rPr>
              <a:pPr defTabSz="913380"/>
              <a:t>‹N°›</a:t>
            </a:fld>
            <a:endParaRPr lang="fr-FR">
              <a:solidFill>
                <a:prstClr val="black">
                  <a:tint val="75000"/>
                </a:prstClr>
              </a:solidFill>
            </a:endParaRPr>
          </a:p>
        </p:txBody>
      </p:sp>
      <p:pic>
        <p:nvPicPr>
          <p:cNvPr id="7" name="Image 6">
            <a:extLst>
              <a:ext uri="{FF2B5EF4-FFF2-40B4-BE49-F238E27FC236}">
                <a16:creationId xmlns:a16="http://schemas.microsoft.com/office/drawing/2014/main" id="{F8B95F3D-0D34-4444-A642-D6BE822FA8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3667"/>
            <a:ext cx="12192000" cy="944880"/>
          </a:xfrm>
          <a:prstGeom prst="rect">
            <a:avLst/>
          </a:prstGeom>
        </p:spPr>
      </p:pic>
    </p:spTree>
    <p:extLst>
      <p:ext uri="{BB962C8B-B14F-4D97-AF65-F5344CB8AC3E}">
        <p14:creationId xmlns:p14="http://schemas.microsoft.com/office/powerpoint/2010/main" val="2616668506"/>
      </p:ext>
    </p:extLst>
  </p:cSld>
  <p:clrMap bg1="lt1" tx1="dk1" bg2="lt2" tx2="dk2" accent1="accent1" accent2="accent2" accent3="accent3" accent4="accent4" accent5="accent5" accent6="accent6" hlink="hlink" folHlink="folHlink"/>
  <p:sldLayoutIdLst>
    <p:sldLayoutId id="2147484078" r:id="rId1"/>
  </p:sldLayoutIdLst>
  <p:hf hdr="0"/>
  <p:txStyles>
    <p:titleStyle>
      <a:lvl1pPr algn="l" defTabSz="91338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360" indent="-228360" algn="l" defTabSz="91338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078" indent="-228360" algn="l" defTabSz="913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738" indent="-228360" algn="l" defTabSz="913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40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063"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178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847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16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1878"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fr-FR"/>
      </a:defPPr>
      <a:lvl1pPr marL="0" algn="l" defTabSz="913380" rtl="0" eaLnBrk="1" latinLnBrk="0" hangingPunct="1">
        <a:defRPr sz="1900" kern="1200">
          <a:solidFill>
            <a:schemeClr val="tx1"/>
          </a:solidFill>
          <a:latin typeface="+mn-lt"/>
          <a:ea typeface="+mn-ea"/>
          <a:cs typeface="+mn-cs"/>
        </a:defRPr>
      </a:lvl1pPr>
      <a:lvl2pPr marL="456663" algn="l" defTabSz="913380" rtl="0" eaLnBrk="1" latinLnBrk="0" hangingPunct="1">
        <a:defRPr sz="1900" kern="1200">
          <a:solidFill>
            <a:schemeClr val="tx1"/>
          </a:solidFill>
          <a:latin typeface="+mn-lt"/>
          <a:ea typeface="+mn-ea"/>
          <a:cs typeface="+mn-cs"/>
        </a:defRPr>
      </a:lvl2pPr>
      <a:lvl3pPr marL="913380" algn="l" defTabSz="913380" rtl="0" eaLnBrk="1" latinLnBrk="0" hangingPunct="1">
        <a:defRPr sz="1900" kern="1200">
          <a:solidFill>
            <a:schemeClr val="tx1"/>
          </a:solidFill>
          <a:latin typeface="+mn-lt"/>
          <a:ea typeface="+mn-ea"/>
          <a:cs typeface="+mn-cs"/>
        </a:defRPr>
      </a:lvl3pPr>
      <a:lvl4pPr marL="1370070" algn="l" defTabSz="913380" rtl="0" eaLnBrk="1" latinLnBrk="0" hangingPunct="1">
        <a:defRPr sz="1900" kern="1200">
          <a:solidFill>
            <a:schemeClr val="tx1"/>
          </a:solidFill>
          <a:latin typeface="+mn-lt"/>
          <a:ea typeface="+mn-ea"/>
          <a:cs typeface="+mn-cs"/>
        </a:defRPr>
      </a:lvl4pPr>
      <a:lvl5pPr marL="1826760" algn="l" defTabSz="913380" rtl="0" eaLnBrk="1" latinLnBrk="0" hangingPunct="1">
        <a:defRPr sz="1900" kern="1200">
          <a:solidFill>
            <a:schemeClr val="tx1"/>
          </a:solidFill>
          <a:latin typeface="+mn-lt"/>
          <a:ea typeface="+mn-ea"/>
          <a:cs typeface="+mn-cs"/>
        </a:defRPr>
      </a:lvl5pPr>
      <a:lvl6pPr marL="2283478" algn="l" defTabSz="913380" rtl="0" eaLnBrk="1" latinLnBrk="0" hangingPunct="1">
        <a:defRPr sz="1900" kern="1200">
          <a:solidFill>
            <a:schemeClr val="tx1"/>
          </a:solidFill>
          <a:latin typeface="+mn-lt"/>
          <a:ea typeface="+mn-ea"/>
          <a:cs typeface="+mn-cs"/>
        </a:defRPr>
      </a:lvl6pPr>
      <a:lvl7pPr marL="2740138" algn="l" defTabSz="913380" rtl="0" eaLnBrk="1" latinLnBrk="0" hangingPunct="1">
        <a:defRPr sz="1900" kern="1200">
          <a:solidFill>
            <a:schemeClr val="tx1"/>
          </a:solidFill>
          <a:latin typeface="+mn-lt"/>
          <a:ea typeface="+mn-ea"/>
          <a:cs typeface="+mn-cs"/>
        </a:defRPr>
      </a:lvl7pPr>
      <a:lvl8pPr marL="3196800" algn="l" defTabSz="913380" rtl="0" eaLnBrk="1" latinLnBrk="0" hangingPunct="1">
        <a:defRPr sz="1900" kern="1200">
          <a:solidFill>
            <a:schemeClr val="tx1"/>
          </a:solidFill>
          <a:latin typeface="+mn-lt"/>
          <a:ea typeface="+mn-ea"/>
          <a:cs typeface="+mn-cs"/>
        </a:defRPr>
      </a:lvl8pPr>
      <a:lvl9pPr marL="3653463" algn="l" defTabSz="913380" rtl="0" eaLnBrk="1" latinLnBrk="0" hangingPunct="1">
        <a:defRPr sz="19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D35F85C-C68C-4D85-AE74-8DE2BC3EFAB7}"/>
              </a:ext>
            </a:extLst>
          </p:cNvPr>
          <p:cNvSpPr>
            <a:spLocks noGrp="1"/>
          </p:cNvSpPr>
          <p:nvPr>
            <p:ph type="title"/>
          </p:nvPr>
        </p:nvSpPr>
        <p:spPr>
          <a:xfrm>
            <a:off x="838200" y="365129"/>
            <a:ext cx="10515600" cy="1325563"/>
          </a:xfrm>
          <a:prstGeom prst="rect">
            <a:avLst/>
          </a:prstGeom>
        </p:spPr>
        <p:txBody>
          <a:bodyPr vert="horz" lIns="91350" tIns="45718" rIns="91350" bIns="45718"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9E59DD8-10C3-44AC-B5EA-2E4E8B2AA016}"/>
              </a:ext>
            </a:extLst>
          </p:cNvPr>
          <p:cNvSpPr>
            <a:spLocks noGrp="1"/>
          </p:cNvSpPr>
          <p:nvPr>
            <p:ph type="body" idx="1"/>
          </p:nvPr>
        </p:nvSpPr>
        <p:spPr>
          <a:xfrm>
            <a:off x="838200" y="1825625"/>
            <a:ext cx="10515600" cy="4351339"/>
          </a:xfrm>
          <a:prstGeom prst="rect">
            <a:avLst/>
          </a:prstGeom>
        </p:spPr>
        <p:txBody>
          <a:bodyPr vert="horz" lIns="91350" tIns="45718" rIns="91350" bIns="45718"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B27239C-789F-4472-A227-0160DBF732C6}"/>
              </a:ext>
            </a:extLst>
          </p:cNvPr>
          <p:cNvSpPr>
            <a:spLocks noGrp="1"/>
          </p:cNvSpPr>
          <p:nvPr>
            <p:ph type="dt" sz="half" idx="2"/>
          </p:nvPr>
        </p:nvSpPr>
        <p:spPr>
          <a:xfrm>
            <a:off x="838200" y="6357816"/>
            <a:ext cx="2743200" cy="365125"/>
          </a:xfrm>
          <a:prstGeom prst="rect">
            <a:avLst/>
          </a:prstGeom>
        </p:spPr>
        <p:txBody>
          <a:bodyPr vert="horz" lIns="91350" tIns="45718" rIns="91350" bIns="45718" rtlCol="0" anchor="ctr"/>
          <a:lstStyle>
            <a:lvl1pPr algn="l">
              <a:defRPr sz="1200">
                <a:solidFill>
                  <a:schemeClr val="tx1">
                    <a:tint val="75000"/>
                  </a:schemeClr>
                </a:solidFill>
              </a:defRPr>
            </a:lvl1pPr>
          </a:lstStyle>
          <a:p>
            <a:pPr defTabSz="913380"/>
            <a:fld id="{9359BD0D-D524-4A3E-BD22-739F739A96C0}" type="datetime1">
              <a:rPr lang="fr-FR" smtClean="0">
                <a:solidFill>
                  <a:prstClr val="black">
                    <a:tint val="75000"/>
                  </a:prstClr>
                </a:solidFill>
              </a:rPr>
              <a:pPr defTabSz="913380"/>
              <a:t>05/12/2023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2B0E590D-96D8-4D67-A718-1614A4E389C1}"/>
              </a:ext>
            </a:extLst>
          </p:cNvPr>
          <p:cNvSpPr>
            <a:spLocks noGrp="1"/>
          </p:cNvSpPr>
          <p:nvPr>
            <p:ph type="ftr" sz="quarter" idx="3"/>
          </p:nvPr>
        </p:nvSpPr>
        <p:spPr>
          <a:xfrm>
            <a:off x="3581427" y="6357816"/>
            <a:ext cx="5183777" cy="365125"/>
          </a:xfrm>
          <a:prstGeom prst="rect">
            <a:avLst/>
          </a:prstGeom>
        </p:spPr>
        <p:txBody>
          <a:bodyPr vert="horz" lIns="91350" tIns="45718" rIns="91350" bIns="45718" rtlCol="0" anchor="ctr"/>
          <a:lstStyle>
            <a:lvl1pPr algn="ctr">
              <a:defRPr sz="1200">
                <a:solidFill>
                  <a:schemeClr val="tx1">
                    <a:tint val="75000"/>
                  </a:schemeClr>
                </a:solidFill>
              </a:defRPr>
            </a:lvl1pPr>
          </a:lstStyle>
          <a:p>
            <a:pPr defTabSz="913380"/>
            <a:r>
              <a:rPr lang="fr-FR">
                <a:solidFill>
                  <a:prstClr val="black">
                    <a:tint val="75000"/>
                  </a:prstClr>
                </a:solidFill>
              </a:rPr>
              <a:t>PRESENTATION CODES 93 - "Formation des travailleurs sociaux CEJJR-référents PRIJ pour une prise en charge des besoins en santé des jeunes en rupture, en Ile-de-France, 2023-2025"</a:t>
            </a:r>
            <a:endParaRPr lang="fr-FR" dirty="0">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70B545D1-C61D-4534-B193-A7F259898A75}"/>
              </a:ext>
            </a:extLst>
          </p:cNvPr>
          <p:cNvSpPr>
            <a:spLocks noGrp="1"/>
          </p:cNvSpPr>
          <p:nvPr>
            <p:ph type="sldNum" sz="quarter" idx="4"/>
          </p:nvPr>
        </p:nvSpPr>
        <p:spPr>
          <a:xfrm>
            <a:off x="8610600" y="6357816"/>
            <a:ext cx="2743200" cy="365125"/>
          </a:xfrm>
          <a:prstGeom prst="rect">
            <a:avLst/>
          </a:prstGeom>
        </p:spPr>
        <p:txBody>
          <a:bodyPr vert="horz" lIns="91350" tIns="45718" rIns="91350" bIns="45718" rtlCol="0" anchor="ctr"/>
          <a:lstStyle>
            <a:lvl1pPr algn="r">
              <a:defRPr sz="1200">
                <a:solidFill>
                  <a:schemeClr val="tx1">
                    <a:tint val="75000"/>
                  </a:schemeClr>
                </a:solidFill>
              </a:defRPr>
            </a:lvl1pPr>
          </a:lstStyle>
          <a:p>
            <a:pPr defTabSz="913380"/>
            <a:fld id="{96358846-0102-40C7-9A83-AB823DE868B1}" type="slidenum">
              <a:rPr lang="fr-FR" smtClean="0">
                <a:solidFill>
                  <a:prstClr val="black">
                    <a:tint val="75000"/>
                  </a:prstClr>
                </a:solidFill>
              </a:rPr>
              <a:pPr defTabSz="913380"/>
              <a:t>‹N°›</a:t>
            </a:fld>
            <a:endParaRPr lang="fr-FR">
              <a:solidFill>
                <a:prstClr val="black">
                  <a:tint val="75000"/>
                </a:prstClr>
              </a:solidFill>
            </a:endParaRPr>
          </a:p>
        </p:txBody>
      </p:sp>
      <p:pic>
        <p:nvPicPr>
          <p:cNvPr id="7" name="Image 6">
            <a:extLst>
              <a:ext uri="{FF2B5EF4-FFF2-40B4-BE49-F238E27FC236}">
                <a16:creationId xmlns:a16="http://schemas.microsoft.com/office/drawing/2014/main" id="{F8B95F3D-0D34-4444-A642-D6BE822FA8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3667"/>
            <a:ext cx="12192000" cy="944880"/>
          </a:xfrm>
          <a:prstGeom prst="rect">
            <a:avLst/>
          </a:prstGeom>
        </p:spPr>
      </p:pic>
    </p:spTree>
    <p:extLst>
      <p:ext uri="{BB962C8B-B14F-4D97-AF65-F5344CB8AC3E}">
        <p14:creationId xmlns:p14="http://schemas.microsoft.com/office/powerpoint/2010/main" val="2616668506"/>
      </p:ext>
    </p:extLst>
  </p:cSld>
  <p:clrMap bg1="lt1" tx1="dk1" bg2="lt2" tx2="dk2" accent1="accent1" accent2="accent2" accent3="accent3" accent4="accent4" accent5="accent5" accent6="accent6" hlink="hlink" folHlink="folHlink"/>
  <p:sldLayoutIdLst>
    <p:sldLayoutId id="2147484080" r:id="rId1"/>
  </p:sldLayoutIdLst>
  <p:hf hdr="0"/>
  <p:txStyles>
    <p:titleStyle>
      <a:lvl1pPr algn="l" defTabSz="91338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360" indent="-228360" algn="l" defTabSz="91338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078" indent="-228360" algn="l" defTabSz="913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738" indent="-228360" algn="l" defTabSz="913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40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063"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178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847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160"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1878" indent="-228360" algn="l" defTabSz="91338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fr-FR"/>
      </a:defPPr>
      <a:lvl1pPr marL="0" algn="l" defTabSz="913380" rtl="0" eaLnBrk="1" latinLnBrk="0" hangingPunct="1">
        <a:defRPr sz="1900" kern="1200">
          <a:solidFill>
            <a:schemeClr val="tx1"/>
          </a:solidFill>
          <a:latin typeface="+mn-lt"/>
          <a:ea typeface="+mn-ea"/>
          <a:cs typeface="+mn-cs"/>
        </a:defRPr>
      </a:lvl1pPr>
      <a:lvl2pPr marL="456663" algn="l" defTabSz="913380" rtl="0" eaLnBrk="1" latinLnBrk="0" hangingPunct="1">
        <a:defRPr sz="1900" kern="1200">
          <a:solidFill>
            <a:schemeClr val="tx1"/>
          </a:solidFill>
          <a:latin typeface="+mn-lt"/>
          <a:ea typeface="+mn-ea"/>
          <a:cs typeface="+mn-cs"/>
        </a:defRPr>
      </a:lvl2pPr>
      <a:lvl3pPr marL="913380" algn="l" defTabSz="913380" rtl="0" eaLnBrk="1" latinLnBrk="0" hangingPunct="1">
        <a:defRPr sz="1900" kern="1200">
          <a:solidFill>
            <a:schemeClr val="tx1"/>
          </a:solidFill>
          <a:latin typeface="+mn-lt"/>
          <a:ea typeface="+mn-ea"/>
          <a:cs typeface="+mn-cs"/>
        </a:defRPr>
      </a:lvl3pPr>
      <a:lvl4pPr marL="1370070" algn="l" defTabSz="913380" rtl="0" eaLnBrk="1" latinLnBrk="0" hangingPunct="1">
        <a:defRPr sz="1900" kern="1200">
          <a:solidFill>
            <a:schemeClr val="tx1"/>
          </a:solidFill>
          <a:latin typeface="+mn-lt"/>
          <a:ea typeface="+mn-ea"/>
          <a:cs typeface="+mn-cs"/>
        </a:defRPr>
      </a:lvl4pPr>
      <a:lvl5pPr marL="1826760" algn="l" defTabSz="913380" rtl="0" eaLnBrk="1" latinLnBrk="0" hangingPunct="1">
        <a:defRPr sz="1900" kern="1200">
          <a:solidFill>
            <a:schemeClr val="tx1"/>
          </a:solidFill>
          <a:latin typeface="+mn-lt"/>
          <a:ea typeface="+mn-ea"/>
          <a:cs typeface="+mn-cs"/>
        </a:defRPr>
      </a:lvl5pPr>
      <a:lvl6pPr marL="2283478" algn="l" defTabSz="913380" rtl="0" eaLnBrk="1" latinLnBrk="0" hangingPunct="1">
        <a:defRPr sz="1900" kern="1200">
          <a:solidFill>
            <a:schemeClr val="tx1"/>
          </a:solidFill>
          <a:latin typeface="+mn-lt"/>
          <a:ea typeface="+mn-ea"/>
          <a:cs typeface="+mn-cs"/>
        </a:defRPr>
      </a:lvl6pPr>
      <a:lvl7pPr marL="2740138" algn="l" defTabSz="913380" rtl="0" eaLnBrk="1" latinLnBrk="0" hangingPunct="1">
        <a:defRPr sz="1900" kern="1200">
          <a:solidFill>
            <a:schemeClr val="tx1"/>
          </a:solidFill>
          <a:latin typeface="+mn-lt"/>
          <a:ea typeface="+mn-ea"/>
          <a:cs typeface="+mn-cs"/>
        </a:defRPr>
      </a:lvl7pPr>
      <a:lvl8pPr marL="3196800" algn="l" defTabSz="913380" rtl="0" eaLnBrk="1" latinLnBrk="0" hangingPunct="1">
        <a:defRPr sz="1900" kern="1200">
          <a:solidFill>
            <a:schemeClr val="tx1"/>
          </a:solidFill>
          <a:latin typeface="+mn-lt"/>
          <a:ea typeface="+mn-ea"/>
          <a:cs typeface="+mn-cs"/>
        </a:defRPr>
      </a:lvl8pPr>
      <a:lvl9pPr marL="3653463" algn="l" defTabSz="913380" rtl="0" eaLnBrk="1" latinLnBrk="0" hangingPunct="1">
        <a:defRPr sz="19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432837" y="1508800"/>
            <a:ext cx="11233151" cy="4704507"/>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6" name="Espace réservé du numéro de diapositive 5"/>
          <p:cNvSpPr>
            <a:spLocks noGrp="1"/>
          </p:cNvSpPr>
          <p:nvPr>
            <p:ph type="sldNum" sz="quarter" idx="4"/>
          </p:nvPr>
        </p:nvSpPr>
        <p:spPr bwMode="gray">
          <a:xfrm>
            <a:off x="9864953" y="6378000"/>
            <a:ext cx="2116499" cy="480000"/>
          </a:xfrm>
          <a:prstGeom prst="rect">
            <a:avLst/>
          </a:prstGeom>
        </p:spPr>
        <p:txBody>
          <a:bodyPr vert="horz" lIns="0" tIns="0" rIns="0" bIns="0" rtlCol="0" anchor="ctr" anchorCtr="0">
            <a:noAutofit/>
          </a:bodyPr>
          <a:lstStyle>
            <a:lvl1pPr algn="r">
              <a:defRPr sz="1100" b="1">
                <a:solidFill>
                  <a:schemeClr val="tx1"/>
                </a:solidFill>
              </a:defRPr>
            </a:lvl1pPr>
          </a:lstStyle>
          <a:p>
            <a:pPr defTabSz="1217820"/>
            <a:fld id="{733122C9-A0B9-462F-8757-0847AD287B63}" type="slidenum">
              <a:rPr lang="fr-FR" smtClean="0">
                <a:solidFill>
                  <a:srgbClr val="000000"/>
                </a:solidFill>
              </a:rPr>
              <a:pPr defTabSz="1217820"/>
              <a:t>‹N°›</a:t>
            </a:fld>
            <a:endParaRPr lang="fr-FR" dirty="0">
              <a:solidFill>
                <a:srgbClr val="000000"/>
              </a:solidFill>
            </a:endParaRP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10001969" y="6542140"/>
            <a:ext cx="1349367" cy="192021"/>
          </a:xfrm>
          <a:prstGeom prst="rect">
            <a:avLst/>
          </a:prstGeom>
        </p:spPr>
        <p:txBody>
          <a:bodyPr vert="horz" lIns="121797" tIns="60898" rIns="121797" bIns="60898" rtlCol="0" anchor="ctr"/>
          <a:lstStyle>
            <a:lvl1pPr algn="l">
              <a:defRPr sz="1100" b="1">
                <a:solidFill>
                  <a:schemeClr val="tx1"/>
                </a:solidFill>
              </a:defRPr>
            </a:lvl1pPr>
          </a:lstStyle>
          <a:p>
            <a:pPr defTabSz="1217820"/>
            <a:fld id="{B858D49A-5A7A-574D-A0ED-52B5C1EFA876}" type="datetime1">
              <a:rPr lang="fr-FR" cap="all" smtClean="0">
                <a:solidFill>
                  <a:srgbClr val="000000"/>
                </a:solidFill>
              </a:rPr>
              <a:pPr defTabSz="1217820"/>
              <a:t>05/12/2023</a:t>
            </a:fld>
            <a:endParaRPr lang="fr-FR" cap="all" dirty="0">
              <a:solidFill>
                <a:srgbClr val="000000"/>
              </a:solidFill>
            </a:endParaRPr>
          </a:p>
        </p:txBody>
      </p:sp>
      <p:pic>
        <p:nvPicPr>
          <p:cNvPr id="11" name="Image 10" descr="Une image contenant dessin&#10;&#10;Description générée automatiquement">
            <a:extLst>
              <a:ext uri="{FF2B5EF4-FFF2-40B4-BE49-F238E27FC236}">
                <a16:creationId xmlns:a16="http://schemas.microsoft.com/office/drawing/2014/main" id="{6B1B368E-3A6B-4EA9-8EBD-69876E2C03F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75616" y="-20079"/>
            <a:ext cx="768085" cy="281411"/>
          </a:xfrm>
          <a:prstGeom prst="rect">
            <a:avLst/>
          </a:prstGeom>
        </p:spPr>
      </p:pic>
      <p:sp>
        <p:nvSpPr>
          <p:cNvPr id="13" name="Rectangle 12">
            <a:extLst>
              <a:ext uri="{FF2B5EF4-FFF2-40B4-BE49-F238E27FC236}">
                <a16:creationId xmlns:a16="http://schemas.microsoft.com/office/drawing/2014/main" id="{DDD420FB-0DD8-45DF-BE36-91A7E0C44BE1}"/>
              </a:ext>
            </a:extLst>
          </p:cNvPr>
          <p:cNvSpPr/>
          <p:nvPr userDrawn="1"/>
        </p:nvSpPr>
        <p:spPr>
          <a:xfrm>
            <a:off x="432407" y="644696"/>
            <a:ext cx="11262047" cy="5867437"/>
          </a:xfrm>
          <a:prstGeom prst="rect">
            <a:avLst/>
          </a:prstGeom>
          <a:noFill/>
          <a:ln w="38100">
            <a:solidFill>
              <a:srgbClr val="5560A4"/>
            </a:solidFill>
          </a:ln>
        </p:spPr>
        <p:style>
          <a:lnRef idx="2">
            <a:schemeClr val="accent1">
              <a:shade val="50000"/>
            </a:schemeClr>
          </a:lnRef>
          <a:fillRef idx="1">
            <a:schemeClr val="accent1"/>
          </a:fillRef>
          <a:effectRef idx="0">
            <a:schemeClr val="accent1"/>
          </a:effectRef>
          <a:fontRef idx="minor">
            <a:schemeClr val="lt1"/>
          </a:fontRef>
        </p:style>
        <p:txBody>
          <a:bodyPr lIns="121797" tIns="60898" rIns="121797" bIns="60898" rtlCol="0" anchor="ctr"/>
          <a:lstStyle/>
          <a:p>
            <a:pPr algn="ctr" defTabSz="1217820"/>
            <a:endParaRPr lang="fr-FR" sz="2400">
              <a:solidFill>
                <a:srgbClr val="FFFFFF"/>
              </a:solidFill>
            </a:endParaRPr>
          </a:p>
        </p:txBody>
      </p:sp>
      <p:sp>
        <p:nvSpPr>
          <p:cNvPr id="5" name="Espace réservé du pied de page 4"/>
          <p:cNvSpPr>
            <a:spLocks noGrp="1"/>
          </p:cNvSpPr>
          <p:nvPr>
            <p:ph type="ftr" sz="quarter" idx="3"/>
          </p:nvPr>
        </p:nvSpPr>
        <p:spPr bwMode="gray">
          <a:xfrm>
            <a:off x="1943976" y="6350888"/>
            <a:ext cx="3648407" cy="337085"/>
          </a:xfrm>
          <a:prstGeom prst="rect">
            <a:avLst/>
          </a:prstGeom>
          <a:solidFill>
            <a:schemeClr val="bg1"/>
          </a:solidFill>
        </p:spPr>
        <p:txBody>
          <a:bodyPr vert="horz" lIns="0" tIns="0" rIns="0" bIns="0" rtlCol="0" anchor="ctr" anchorCtr="0">
            <a:noAutofit/>
          </a:bodyPr>
          <a:lstStyle>
            <a:lvl1pPr marL="191814" algn="r">
              <a:defRPr sz="1100" b="1">
                <a:solidFill>
                  <a:schemeClr val="tx1"/>
                </a:solidFill>
              </a:defRPr>
            </a:lvl1pPr>
          </a:lstStyle>
          <a:p>
            <a:pPr algn="l" defTabSz="1217820"/>
            <a:r>
              <a:rPr lang="fr-FR">
                <a:solidFill>
                  <a:srgbClr val="000000"/>
                </a:solidFill>
              </a:rPr>
              <a:t>Intitulé de la direction/service  </a:t>
            </a:r>
            <a:endParaRPr lang="fr-FR" dirty="0">
              <a:solidFill>
                <a:srgbClr val="000000"/>
              </a:solidFill>
            </a:endParaRPr>
          </a:p>
        </p:txBody>
      </p:sp>
      <p:sp>
        <p:nvSpPr>
          <p:cNvPr id="4" name="Rectangle 3">
            <a:extLst>
              <a:ext uri="{FF2B5EF4-FFF2-40B4-BE49-F238E27FC236}">
                <a16:creationId xmlns:a16="http://schemas.microsoft.com/office/drawing/2014/main" id="{F4611953-FC0C-40EE-84DA-C9C54952A86F}"/>
              </a:ext>
            </a:extLst>
          </p:cNvPr>
          <p:cNvSpPr/>
          <p:nvPr userDrawn="1"/>
        </p:nvSpPr>
        <p:spPr>
          <a:xfrm>
            <a:off x="25787" y="5892457"/>
            <a:ext cx="1487488" cy="897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797" tIns="60898" rIns="121797" bIns="60898" rtlCol="0" anchor="ctr"/>
          <a:lstStyle/>
          <a:p>
            <a:pPr algn="ctr" defTabSz="1217820"/>
            <a:endParaRPr lang="fr-FR" sz="2400">
              <a:solidFill>
                <a:srgbClr val="FFFFFF"/>
              </a:solidFill>
            </a:endParaRPr>
          </a:p>
        </p:txBody>
      </p:sp>
      <p:pic>
        <p:nvPicPr>
          <p:cNvPr id="16" name="Image 15">
            <a:extLst>
              <a:ext uri="{FF2B5EF4-FFF2-40B4-BE49-F238E27FC236}">
                <a16:creationId xmlns:a16="http://schemas.microsoft.com/office/drawing/2014/main" id="{E40E3D91-569F-479F-8F8E-C9912B0943F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bwMode="gray">
          <a:xfrm>
            <a:off x="144376" y="6017081"/>
            <a:ext cx="1152545" cy="724887"/>
          </a:xfrm>
          <a:prstGeom prst="rect">
            <a:avLst/>
          </a:prstGeom>
          <a:solidFill>
            <a:schemeClr val="bg1"/>
          </a:solidFill>
        </p:spPr>
      </p:pic>
      <p:sp>
        <p:nvSpPr>
          <p:cNvPr id="7" name="Espace réservé du titre 6">
            <a:extLst>
              <a:ext uri="{FF2B5EF4-FFF2-40B4-BE49-F238E27FC236}">
                <a16:creationId xmlns:a16="http://schemas.microsoft.com/office/drawing/2014/main" id="{FF594BA9-CF3D-4F6E-9286-FC4E6ED19832}"/>
              </a:ext>
            </a:extLst>
          </p:cNvPr>
          <p:cNvSpPr>
            <a:spLocks noGrp="1"/>
          </p:cNvSpPr>
          <p:nvPr>
            <p:ph type="title"/>
          </p:nvPr>
        </p:nvSpPr>
        <p:spPr>
          <a:xfrm>
            <a:off x="719611" y="378581"/>
            <a:ext cx="10515600" cy="566539"/>
          </a:xfrm>
          <a:prstGeom prst="rect">
            <a:avLst/>
          </a:prstGeom>
          <a:solidFill>
            <a:schemeClr val="bg1"/>
          </a:solidFill>
        </p:spPr>
        <p:txBody>
          <a:bodyPr vert="horz" lIns="121797" tIns="60898" rIns="121797" bIns="60898" rtlCol="0" anchor="ctr">
            <a:normAutofit/>
          </a:bodyPr>
          <a:lstStyle/>
          <a:p>
            <a:r>
              <a:rPr lang="fr-FR" dirty="0"/>
              <a:t>Modifiez le style du titre</a:t>
            </a:r>
          </a:p>
        </p:txBody>
      </p:sp>
    </p:spTree>
    <p:extLst>
      <p:ext uri="{BB962C8B-B14F-4D97-AF65-F5344CB8AC3E}">
        <p14:creationId xmlns:p14="http://schemas.microsoft.com/office/powerpoint/2010/main" val="3585928067"/>
      </p:ext>
    </p:extLst>
  </p:cSld>
  <p:clrMap bg1="lt1" tx1="dk1" bg2="lt2" tx2="dk2" accent1="accent1" accent2="accent2" accent3="accent3" accent4="accent4" accent5="accent5" accent6="accent6" hlink="hlink" folHlink="folHlink"/>
  <p:sldLayoutIdLst>
    <p:sldLayoutId id="2147484082" r:id="rId1"/>
  </p:sldLayoutIdLst>
  <p:hf hdr="0"/>
  <p:txStyles>
    <p:titleStyle>
      <a:lvl1pPr marL="19050" indent="0" algn="l" defTabSz="1217820" rtl="0" eaLnBrk="1" latinLnBrk="0" hangingPunct="1">
        <a:lnSpc>
          <a:spcPct val="90000"/>
        </a:lnSpc>
        <a:spcBef>
          <a:spcPct val="0"/>
        </a:spcBef>
        <a:buNone/>
        <a:tabLst/>
        <a:defRPr sz="3300" b="1" kern="1200">
          <a:solidFill>
            <a:srgbClr val="842E57"/>
          </a:solidFill>
          <a:latin typeface="+mj-lt"/>
          <a:ea typeface="+mj-ea"/>
          <a:cs typeface="+mj-cs"/>
        </a:defRPr>
      </a:lvl1pPr>
    </p:titleStyle>
    <p:bodyStyle>
      <a:lvl1pPr marL="122644" indent="0" algn="l" defTabSz="1217820" rtl="0" eaLnBrk="1" latinLnBrk="0" hangingPunct="1">
        <a:lnSpc>
          <a:spcPct val="100000"/>
        </a:lnSpc>
        <a:spcBef>
          <a:spcPts val="0"/>
        </a:spcBef>
        <a:spcAft>
          <a:spcPts val="667"/>
        </a:spcAft>
        <a:buFont typeface="Arial" pitchFamily="34" charset="0"/>
        <a:buNone/>
        <a:tabLst/>
        <a:defRPr sz="1900" b="0" kern="1200">
          <a:solidFill>
            <a:schemeClr val="tx1"/>
          </a:solidFill>
          <a:latin typeface="+mn-lt"/>
          <a:ea typeface="+mn-ea"/>
          <a:cs typeface="+mn-cs"/>
        </a:defRPr>
      </a:lvl1pPr>
      <a:lvl2pPr marL="468048" indent="-228354" algn="l" defTabSz="1217820"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7802" indent="-228354" algn="l" defTabSz="1217820" rtl="0" eaLnBrk="1" latinLnBrk="0" hangingPunct="1">
        <a:lnSpc>
          <a:spcPct val="100000"/>
        </a:lnSpc>
        <a:spcBef>
          <a:spcPts val="133"/>
        </a:spcBef>
        <a:spcAft>
          <a:spcPts val="133"/>
        </a:spcAft>
        <a:buSzPct val="100000"/>
        <a:buFont typeface="Wingdings" pitchFamily="2" charset="2"/>
        <a:buChar char="§"/>
        <a:defRPr sz="1300" kern="1200">
          <a:solidFill>
            <a:schemeClr val="tx1"/>
          </a:solidFill>
          <a:latin typeface="+mn-lt"/>
          <a:ea typeface="+mn-ea"/>
          <a:cs typeface="+mn-cs"/>
        </a:defRPr>
      </a:lvl3pPr>
      <a:lvl4pPr marL="947496" indent="-228354" algn="l" defTabSz="1217820" rtl="0" eaLnBrk="1" latinLnBrk="0" hangingPunct="1">
        <a:lnSpc>
          <a:spcPct val="100000"/>
        </a:lnSpc>
        <a:spcBef>
          <a:spcPts val="133"/>
        </a:spcBef>
        <a:spcAft>
          <a:spcPts val="133"/>
        </a:spcAft>
        <a:buSzPct val="100000"/>
        <a:buFont typeface="Arial" panose="020B0604020202020204" pitchFamily="34" charset="0"/>
        <a:buChar char="•"/>
        <a:defRPr sz="1100" kern="1200">
          <a:solidFill>
            <a:schemeClr val="tx1"/>
          </a:solidFill>
          <a:latin typeface="+mn-lt"/>
          <a:ea typeface="+mn-ea"/>
          <a:cs typeface="+mn-cs"/>
        </a:defRPr>
      </a:lvl4pPr>
      <a:lvl5pPr marL="1235189" indent="-228354" algn="l" defTabSz="1217820" rtl="0" eaLnBrk="1" latinLnBrk="0" hangingPunct="1">
        <a:lnSpc>
          <a:spcPct val="100000"/>
        </a:lnSpc>
        <a:spcBef>
          <a:spcPts val="133"/>
        </a:spcBef>
        <a:spcAft>
          <a:spcPts val="133"/>
        </a:spcAft>
        <a:buSzPct val="100000"/>
        <a:buFont typeface="Wingdings" pitchFamily="2" charset="2"/>
        <a:buChar char="§"/>
        <a:defRPr sz="900" kern="1200">
          <a:solidFill>
            <a:schemeClr val="tx1"/>
          </a:solidFill>
          <a:latin typeface="+mn-lt"/>
          <a:ea typeface="+mn-ea"/>
          <a:cs typeface="+mn-cs"/>
        </a:defRPr>
      </a:lvl5pPr>
      <a:lvl6pPr marL="3348936" indent="-304432" algn="l" defTabSz="121782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7861" indent="-304432" algn="l" defTabSz="121782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262293" indent="0" algn="l" defTabSz="1217820" rtl="0" eaLnBrk="1" latinLnBrk="0" hangingPunct="1">
        <a:spcBef>
          <a:spcPct val="20000"/>
        </a:spcBef>
        <a:buFont typeface="Arial" pitchFamily="34" charset="0"/>
        <a:buNone/>
        <a:defRPr sz="2700" kern="1200">
          <a:solidFill>
            <a:schemeClr val="tx1"/>
          </a:solidFill>
          <a:latin typeface="+mn-lt"/>
          <a:ea typeface="+mn-ea"/>
          <a:cs typeface="+mn-cs"/>
        </a:defRPr>
      </a:lvl8pPr>
      <a:lvl9pPr marL="5175651" indent="-304432" algn="l" defTabSz="121782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fr-FR"/>
      </a:defPPr>
      <a:lvl1pPr marL="0" algn="l" defTabSz="1217820" rtl="0" eaLnBrk="1" latinLnBrk="0" hangingPunct="1">
        <a:defRPr sz="2400" kern="1200">
          <a:solidFill>
            <a:schemeClr val="tx1"/>
          </a:solidFill>
          <a:latin typeface="+mn-lt"/>
          <a:ea typeface="+mn-ea"/>
          <a:cs typeface="+mn-cs"/>
        </a:defRPr>
      </a:lvl1pPr>
      <a:lvl2pPr marL="608867" algn="l" defTabSz="1217820" rtl="0" eaLnBrk="1" latinLnBrk="0" hangingPunct="1">
        <a:defRPr sz="2400" kern="1200">
          <a:solidFill>
            <a:schemeClr val="tx1"/>
          </a:solidFill>
          <a:latin typeface="+mn-lt"/>
          <a:ea typeface="+mn-ea"/>
          <a:cs typeface="+mn-cs"/>
        </a:defRPr>
      </a:lvl2pPr>
      <a:lvl3pPr marL="1217820" algn="l" defTabSz="1217820" rtl="0" eaLnBrk="1" latinLnBrk="0" hangingPunct="1">
        <a:defRPr sz="2400" kern="1200">
          <a:solidFill>
            <a:schemeClr val="tx1"/>
          </a:solidFill>
          <a:latin typeface="+mn-lt"/>
          <a:ea typeface="+mn-ea"/>
          <a:cs typeface="+mn-cs"/>
        </a:defRPr>
      </a:lvl3pPr>
      <a:lvl4pPr marL="1826714" algn="l" defTabSz="1217820" rtl="0" eaLnBrk="1" latinLnBrk="0" hangingPunct="1">
        <a:defRPr sz="2400" kern="1200">
          <a:solidFill>
            <a:schemeClr val="tx1"/>
          </a:solidFill>
          <a:latin typeface="+mn-lt"/>
          <a:ea typeface="+mn-ea"/>
          <a:cs typeface="+mn-cs"/>
        </a:defRPr>
      </a:lvl4pPr>
      <a:lvl5pPr marL="2435638" algn="l" defTabSz="1217820" rtl="0" eaLnBrk="1" latinLnBrk="0" hangingPunct="1">
        <a:defRPr sz="2400" kern="1200">
          <a:solidFill>
            <a:schemeClr val="tx1"/>
          </a:solidFill>
          <a:latin typeface="+mn-lt"/>
          <a:ea typeface="+mn-ea"/>
          <a:cs typeface="+mn-cs"/>
        </a:defRPr>
      </a:lvl5pPr>
      <a:lvl6pPr marL="3044504" algn="l" defTabSz="1217820" rtl="0" eaLnBrk="1" latinLnBrk="0" hangingPunct="1">
        <a:defRPr sz="2400" kern="1200">
          <a:solidFill>
            <a:schemeClr val="tx1"/>
          </a:solidFill>
          <a:latin typeface="+mn-lt"/>
          <a:ea typeface="+mn-ea"/>
          <a:cs typeface="+mn-cs"/>
        </a:defRPr>
      </a:lvl6pPr>
      <a:lvl7pPr marL="3653371" algn="l" defTabSz="1217820" rtl="0" eaLnBrk="1" latinLnBrk="0" hangingPunct="1">
        <a:defRPr sz="2400" kern="1200">
          <a:solidFill>
            <a:schemeClr val="tx1"/>
          </a:solidFill>
          <a:latin typeface="+mn-lt"/>
          <a:ea typeface="+mn-ea"/>
          <a:cs typeface="+mn-cs"/>
        </a:defRPr>
      </a:lvl7pPr>
      <a:lvl8pPr marL="4262293" algn="l" defTabSz="1217820" rtl="0" eaLnBrk="1" latinLnBrk="0" hangingPunct="1">
        <a:defRPr sz="2400" kern="1200">
          <a:solidFill>
            <a:schemeClr val="tx1"/>
          </a:solidFill>
          <a:latin typeface="+mn-lt"/>
          <a:ea typeface="+mn-ea"/>
          <a:cs typeface="+mn-cs"/>
        </a:defRPr>
      </a:lvl8pPr>
      <a:lvl9pPr marL="4871200" algn="l" defTabSz="121782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433061" y="2278728"/>
            <a:ext cx="11233151" cy="3936433"/>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5" name="Espace réservé du pied de page 4"/>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100" b="1">
                <a:solidFill>
                  <a:schemeClr val="tx1"/>
                </a:solidFill>
              </a:defRPr>
            </a:lvl1pPr>
          </a:lstStyle>
          <a:p>
            <a:pPr defTabSz="1142234"/>
            <a:r>
              <a:rPr lang="fr-FR">
                <a:solidFill>
                  <a:srgbClr val="000000"/>
                </a:solidFill>
              </a:rPr>
              <a:t>Délégation régionale académique jeunesse, engagement et sports</a:t>
            </a:r>
            <a:endParaRPr lang="fr-FR" dirty="0">
              <a:solidFill>
                <a:srgbClr val="000000"/>
              </a:solidFill>
            </a:endParaRPr>
          </a:p>
        </p:txBody>
      </p:sp>
      <p:sp>
        <p:nvSpPr>
          <p:cNvPr id="6" name="Espace réservé du numéro de diapositive 5"/>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100" b="1">
                <a:solidFill>
                  <a:schemeClr val="tx1"/>
                </a:solidFill>
              </a:defRPr>
            </a:lvl1pPr>
          </a:lstStyle>
          <a:p>
            <a:pPr defTabSz="1142234"/>
            <a:fld id="{733122C9-A0B9-462F-8757-0847AD287B63}" type="slidenum">
              <a:rPr lang="fr-FR" smtClean="0">
                <a:solidFill>
                  <a:srgbClr val="000000"/>
                </a:solidFill>
              </a:rPr>
              <a:pPr defTabSz="1142234"/>
              <a:t>‹N°›</a:t>
            </a:fld>
            <a:endParaRPr lang="fr-FR" dirty="0">
              <a:solidFill>
                <a:srgbClr val="000000"/>
              </a:solidFill>
            </a:endParaRPr>
          </a:p>
        </p:txBody>
      </p:sp>
      <p:cxnSp>
        <p:nvCxnSpPr>
          <p:cNvPr id="10" name="Connecteur droit 9"/>
          <p:cNvCxnSpPr>
            <a:cxnSpLocks/>
          </p:cNvCxnSpPr>
          <p:nvPr/>
        </p:nvCxnSpPr>
        <p:spPr bwMode="gray">
          <a:xfrm>
            <a:off x="431805" y="6379200"/>
            <a:ext cx="11232819"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433061" y="1172843"/>
            <a:ext cx="11233151" cy="719988"/>
          </a:xfrm>
          <a:prstGeom prst="rect">
            <a:avLst/>
          </a:prstGeom>
        </p:spPr>
        <p:txBody>
          <a:bodyPr vert="horz" lIns="114210" tIns="57076" rIns="114210" bIns="57076" rtlCol="0" anchor="ctr">
            <a:normAutofit/>
          </a:bodyPr>
          <a:lstStyle/>
          <a:p>
            <a:r>
              <a:rPr lang="fr-FR" dirty="0"/>
              <a:t>Titre </a:t>
            </a: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420937" y="6380927"/>
            <a:ext cx="2743200" cy="366183"/>
          </a:xfrm>
          <a:prstGeom prst="rect">
            <a:avLst/>
          </a:prstGeom>
        </p:spPr>
        <p:txBody>
          <a:bodyPr vert="horz" lIns="114210" tIns="57076" rIns="114210" bIns="57076" rtlCol="0" anchor="ctr"/>
          <a:lstStyle>
            <a:lvl1pPr algn="l">
              <a:defRPr sz="1100" b="1">
                <a:solidFill>
                  <a:schemeClr val="tx1"/>
                </a:solidFill>
              </a:defRPr>
            </a:lvl1pPr>
          </a:lstStyle>
          <a:p>
            <a:pPr defTabSz="1142234"/>
            <a:fld id="{B858D49A-5A7A-574D-A0ED-52B5C1EFA876}" type="datetime1">
              <a:rPr lang="fr-FR" cap="all" smtClean="0">
                <a:solidFill>
                  <a:srgbClr val="000000"/>
                </a:solidFill>
              </a:rPr>
              <a:pPr defTabSz="1142234"/>
              <a:t>05/12/2023</a:t>
            </a:fld>
            <a:endParaRPr lang="fr-FR" cap="all" dirty="0">
              <a:solidFill>
                <a:srgbClr val="000000"/>
              </a:solidFill>
            </a:endParaRPr>
          </a:p>
        </p:txBody>
      </p:sp>
      <p:cxnSp>
        <p:nvCxnSpPr>
          <p:cNvPr id="9" name="Connecteur droit 8">
            <a:extLst>
              <a:ext uri="{FF2B5EF4-FFF2-40B4-BE49-F238E27FC236}">
                <a16:creationId xmlns:a16="http://schemas.microsoft.com/office/drawing/2014/main" id="{E071FEB6-0E77-DD46-9DA0-C52EF51FC7F3}"/>
              </a:ext>
            </a:extLst>
          </p:cNvPr>
          <p:cNvCxnSpPr/>
          <p:nvPr/>
        </p:nvCxnSpPr>
        <p:spPr bwMode="gray">
          <a:xfrm>
            <a:off x="480000" y="6379200"/>
            <a:ext cx="11232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Imag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7383" y="262513"/>
            <a:ext cx="1669308" cy="841513"/>
          </a:xfrm>
          <a:prstGeom prst="rect">
            <a:avLst/>
          </a:prstGeom>
        </p:spPr>
      </p:pic>
    </p:spTree>
    <p:extLst>
      <p:ext uri="{BB962C8B-B14F-4D97-AF65-F5344CB8AC3E}">
        <p14:creationId xmlns:p14="http://schemas.microsoft.com/office/powerpoint/2010/main" val="3585928067"/>
      </p:ext>
    </p:extLst>
  </p:cSld>
  <p:clrMap bg1="lt1" tx1="dk1" bg2="lt2" tx2="dk2" accent1="accent1" accent2="accent2" accent3="accent3" accent4="accent4" accent5="accent5" accent6="accent6" hlink="hlink" folHlink="folHlink"/>
  <p:hf hdr="0"/>
  <p:txStyles>
    <p:titleStyle>
      <a:lvl1pPr marL="17850" indent="0" algn="l" defTabSz="1142234" rtl="0" eaLnBrk="1" latinLnBrk="0" hangingPunct="1">
        <a:lnSpc>
          <a:spcPct val="90000"/>
        </a:lnSpc>
        <a:spcBef>
          <a:spcPct val="0"/>
        </a:spcBef>
        <a:buNone/>
        <a:tabLst/>
        <a:defRPr sz="3300" b="1" kern="1200">
          <a:solidFill>
            <a:schemeClr val="tx1"/>
          </a:solidFill>
          <a:latin typeface="+mj-lt"/>
          <a:ea typeface="+mj-ea"/>
          <a:cs typeface="+mj-cs"/>
        </a:defRPr>
      </a:lvl1pPr>
    </p:titleStyle>
    <p:bodyStyle>
      <a:lvl1pPr marL="114996" indent="0" algn="l" defTabSz="1142234" rtl="0" eaLnBrk="1" latinLnBrk="0" hangingPunct="1">
        <a:lnSpc>
          <a:spcPct val="100000"/>
        </a:lnSpc>
        <a:spcBef>
          <a:spcPts val="0"/>
        </a:spcBef>
        <a:spcAft>
          <a:spcPts val="667"/>
        </a:spcAft>
        <a:buFont typeface="Arial" pitchFamily="34" charset="0"/>
        <a:buNone/>
        <a:tabLst/>
        <a:defRPr sz="1900" b="0" kern="1200">
          <a:solidFill>
            <a:schemeClr val="tx1"/>
          </a:solidFill>
          <a:latin typeface="+mn-lt"/>
          <a:ea typeface="+mn-ea"/>
          <a:cs typeface="+mn-cs"/>
        </a:defRPr>
      </a:lvl1pPr>
      <a:lvl2pPr marL="439033" indent="-214273" algn="l" defTabSz="1142234"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663913" indent="-214273" algn="l" defTabSz="1142234" rtl="0" eaLnBrk="1" latinLnBrk="0" hangingPunct="1">
        <a:lnSpc>
          <a:spcPct val="100000"/>
        </a:lnSpc>
        <a:spcBef>
          <a:spcPts val="133"/>
        </a:spcBef>
        <a:spcAft>
          <a:spcPts val="133"/>
        </a:spcAft>
        <a:buSzPct val="100000"/>
        <a:buFont typeface="Wingdings" pitchFamily="2" charset="2"/>
        <a:buChar char="§"/>
        <a:defRPr sz="1300" kern="1200">
          <a:solidFill>
            <a:schemeClr val="tx1"/>
          </a:solidFill>
          <a:latin typeface="+mn-lt"/>
          <a:ea typeface="+mn-ea"/>
          <a:cs typeface="+mn-cs"/>
        </a:defRPr>
      </a:lvl3pPr>
      <a:lvl4pPr marL="888750" indent="-214273" algn="l" defTabSz="1142234" rtl="0" eaLnBrk="1" latinLnBrk="0" hangingPunct="1">
        <a:lnSpc>
          <a:spcPct val="100000"/>
        </a:lnSpc>
        <a:spcBef>
          <a:spcPts val="133"/>
        </a:spcBef>
        <a:spcAft>
          <a:spcPts val="133"/>
        </a:spcAft>
        <a:buSzPct val="100000"/>
        <a:buFont typeface="Arial" panose="020B0604020202020204" pitchFamily="34" charset="0"/>
        <a:buChar char="•"/>
        <a:defRPr sz="1100" kern="1200">
          <a:solidFill>
            <a:schemeClr val="tx1"/>
          </a:solidFill>
          <a:latin typeface="+mn-lt"/>
          <a:ea typeface="+mn-ea"/>
          <a:cs typeface="+mn-cs"/>
        </a:defRPr>
      </a:lvl4pPr>
      <a:lvl5pPr marL="1158530" indent="-214273" algn="l" defTabSz="1142234" rtl="0" eaLnBrk="1" latinLnBrk="0" hangingPunct="1">
        <a:lnSpc>
          <a:spcPct val="100000"/>
        </a:lnSpc>
        <a:spcBef>
          <a:spcPts val="133"/>
        </a:spcBef>
        <a:spcAft>
          <a:spcPts val="133"/>
        </a:spcAft>
        <a:buSzPct val="100000"/>
        <a:buFont typeface="Wingdings" pitchFamily="2" charset="2"/>
        <a:buChar char="§"/>
        <a:defRPr sz="900" kern="1200">
          <a:solidFill>
            <a:schemeClr val="tx1"/>
          </a:solidFill>
          <a:latin typeface="+mn-lt"/>
          <a:ea typeface="+mn-ea"/>
          <a:cs typeface="+mn-cs"/>
        </a:defRPr>
      </a:lvl5pPr>
      <a:lvl6pPr marL="3140813" indent="-285554" algn="l" defTabSz="114223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711914" indent="-285554" algn="l" defTabSz="114223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3997303" indent="0" algn="l" defTabSz="1142234" rtl="0" eaLnBrk="1" latinLnBrk="0" hangingPunct="1">
        <a:spcBef>
          <a:spcPct val="20000"/>
        </a:spcBef>
        <a:buFont typeface="Arial" pitchFamily="34" charset="0"/>
        <a:buNone/>
        <a:defRPr sz="2700" kern="1200">
          <a:solidFill>
            <a:schemeClr val="tx1"/>
          </a:solidFill>
          <a:latin typeface="+mn-lt"/>
          <a:ea typeface="+mn-ea"/>
          <a:cs typeface="+mn-cs"/>
        </a:defRPr>
      </a:lvl8pPr>
      <a:lvl9pPr marL="4853929" indent="-285554" algn="l" defTabSz="114223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fr-FR"/>
      </a:defPPr>
      <a:lvl1pPr marL="0" algn="l" defTabSz="1142234" rtl="0" eaLnBrk="1" latinLnBrk="0" hangingPunct="1">
        <a:defRPr sz="2400" kern="1200">
          <a:solidFill>
            <a:schemeClr val="tx1"/>
          </a:solidFill>
          <a:latin typeface="+mn-lt"/>
          <a:ea typeface="+mn-ea"/>
          <a:cs typeface="+mn-cs"/>
        </a:defRPr>
      </a:lvl1pPr>
      <a:lvl2pPr marL="571160" algn="l" defTabSz="1142234" rtl="0" eaLnBrk="1" latinLnBrk="0" hangingPunct="1">
        <a:defRPr sz="2400" kern="1200">
          <a:solidFill>
            <a:schemeClr val="tx1"/>
          </a:solidFill>
          <a:latin typeface="+mn-lt"/>
          <a:ea typeface="+mn-ea"/>
          <a:cs typeface="+mn-cs"/>
        </a:defRPr>
      </a:lvl2pPr>
      <a:lvl3pPr marL="1142234" algn="l" defTabSz="1142234" rtl="0" eaLnBrk="1" latinLnBrk="0" hangingPunct="1">
        <a:defRPr sz="2400" kern="1200">
          <a:solidFill>
            <a:schemeClr val="tx1"/>
          </a:solidFill>
          <a:latin typeface="+mn-lt"/>
          <a:ea typeface="+mn-ea"/>
          <a:cs typeface="+mn-cs"/>
        </a:defRPr>
      </a:lvl3pPr>
      <a:lvl4pPr marL="1713292" algn="l" defTabSz="1142234" rtl="0" eaLnBrk="1" latinLnBrk="0" hangingPunct="1">
        <a:defRPr sz="2400" kern="1200">
          <a:solidFill>
            <a:schemeClr val="tx1"/>
          </a:solidFill>
          <a:latin typeface="+mn-lt"/>
          <a:ea typeface="+mn-ea"/>
          <a:cs typeface="+mn-cs"/>
        </a:defRPr>
      </a:lvl4pPr>
      <a:lvl5pPr marL="2284202" algn="l" defTabSz="1142234" rtl="0" eaLnBrk="1" latinLnBrk="0" hangingPunct="1">
        <a:defRPr sz="2400" kern="1200">
          <a:solidFill>
            <a:schemeClr val="tx1"/>
          </a:solidFill>
          <a:latin typeface="+mn-lt"/>
          <a:ea typeface="+mn-ea"/>
          <a:cs typeface="+mn-cs"/>
        </a:defRPr>
      </a:lvl5pPr>
      <a:lvl6pPr marL="2855263" algn="l" defTabSz="1142234" rtl="0" eaLnBrk="1" latinLnBrk="0" hangingPunct="1">
        <a:defRPr sz="2400" kern="1200">
          <a:solidFill>
            <a:schemeClr val="tx1"/>
          </a:solidFill>
          <a:latin typeface="+mn-lt"/>
          <a:ea typeface="+mn-ea"/>
          <a:cs typeface="+mn-cs"/>
        </a:defRPr>
      </a:lvl6pPr>
      <a:lvl7pPr marL="3426461" algn="l" defTabSz="1142234" rtl="0" eaLnBrk="1" latinLnBrk="0" hangingPunct="1">
        <a:defRPr sz="2400" kern="1200">
          <a:solidFill>
            <a:schemeClr val="tx1"/>
          </a:solidFill>
          <a:latin typeface="+mn-lt"/>
          <a:ea typeface="+mn-ea"/>
          <a:cs typeface="+mn-cs"/>
        </a:defRPr>
      </a:lvl7pPr>
      <a:lvl8pPr marL="3997303" algn="l" defTabSz="1142234" rtl="0" eaLnBrk="1" latinLnBrk="0" hangingPunct="1">
        <a:defRPr sz="2400" kern="1200">
          <a:solidFill>
            <a:schemeClr val="tx1"/>
          </a:solidFill>
          <a:latin typeface="+mn-lt"/>
          <a:ea typeface="+mn-ea"/>
          <a:cs typeface="+mn-cs"/>
        </a:defRPr>
      </a:lvl8pPr>
      <a:lvl9pPr marL="4568412" algn="l" defTabSz="1142234"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432837" y="1508800"/>
            <a:ext cx="11233151" cy="4704507"/>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6" name="Espace réservé du numéro de diapositive 5"/>
          <p:cNvSpPr>
            <a:spLocks noGrp="1"/>
          </p:cNvSpPr>
          <p:nvPr>
            <p:ph type="sldNum" sz="quarter" idx="4"/>
          </p:nvPr>
        </p:nvSpPr>
        <p:spPr bwMode="gray">
          <a:xfrm>
            <a:off x="9864953" y="6378000"/>
            <a:ext cx="2116499" cy="480000"/>
          </a:xfrm>
          <a:prstGeom prst="rect">
            <a:avLst/>
          </a:prstGeom>
        </p:spPr>
        <p:txBody>
          <a:bodyPr vert="horz" lIns="0" tIns="0" rIns="0" bIns="0" rtlCol="0" anchor="ctr" anchorCtr="0">
            <a:noAutofit/>
          </a:bodyPr>
          <a:lstStyle>
            <a:lvl1pPr algn="r">
              <a:defRPr sz="1100" b="1">
                <a:solidFill>
                  <a:schemeClr val="tx1"/>
                </a:solidFill>
              </a:defRPr>
            </a:lvl1pPr>
          </a:lstStyle>
          <a:p>
            <a:pPr defTabSz="1217820"/>
            <a:fld id="{733122C9-A0B9-462F-8757-0847AD287B63}" type="slidenum">
              <a:rPr lang="fr-FR" smtClean="0">
                <a:solidFill>
                  <a:srgbClr val="000000"/>
                </a:solidFill>
              </a:rPr>
              <a:pPr defTabSz="1217820"/>
              <a:t>‹N°›</a:t>
            </a:fld>
            <a:endParaRPr lang="fr-FR" dirty="0">
              <a:solidFill>
                <a:srgbClr val="000000"/>
              </a:solidFill>
            </a:endParaRP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10001969" y="6542140"/>
            <a:ext cx="1349367" cy="192021"/>
          </a:xfrm>
          <a:prstGeom prst="rect">
            <a:avLst/>
          </a:prstGeom>
        </p:spPr>
        <p:txBody>
          <a:bodyPr vert="horz" lIns="121797" tIns="60898" rIns="121797" bIns="60898" rtlCol="0" anchor="ctr"/>
          <a:lstStyle>
            <a:lvl1pPr algn="l">
              <a:defRPr sz="1100" b="1">
                <a:solidFill>
                  <a:schemeClr val="tx1"/>
                </a:solidFill>
              </a:defRPr>
            </a:lvl1pPr>
          </a:lstStyle>
          <a:p>
            <a:pPr defTabSz="1217820"/>
            <a:fld id="{B858D49A-5A7A-574D-A0ED-52B5C1EFA876}" type="datetime1">
              <a:rPr lang="fr-FR" cap="all" smtClean="0">
                <a:solidFill>
                  <a:srgbClr val="000000"/>
                </a:solidFill>
              </a:rPr>
              <a:pPr defTabSz="1217820"/>
              <a:t>05/12/2023</a:t>
            </a:fld>
            <a:endParaRPr lang="fr-FR" cap="all" dirty="0">
              <a:solidFill>
                <a:srgbClr val="000000"/>
              </a:solidFill>
            </a:endParaRPr>
          </a:p>
        </p:txBody>
      </p:sp>
      <p:pic>
        <p:nvPicPr>
          <p:cNvPr id="11" name="Image 10" descr="Une image contenant dessin&#10;&#10;Description générée automatiquement">
            <a:extLst>
              <a:ext uri="{FF2B5EF4-FFF2-40B4-BE49-F238E27FC236}">
                <a16:creationId xmlns:a16="http://schemas.microsoft.com/office/drawing/2014/main" id="{6B1B368E-3A6B-4EA9-8EBD-69876E2C03F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75616" y="-20079"/>
            <a:ext cx="768085" cy="281411"/>
          </a:xfrm>
          <a:prstGeom prst="rect">
            <a:avLst/>
          </a:prstGeom>
        </p:spPr>
      </p:pic>
      <p:sp>
        <p:nvSpPr>
          <p:cNvPr id="13" name="Rectangle 12">
            <a:extLst>
              <a:ext uri="{FF2B5EF4-FFF2-40B4-BE49-F238E27FC236}">
                <a16:creationId xmlns:a16="http://schemas.microsoft.com/office/drawing/2014/main" id="{DDD420FB-0DD8-45DF-BE36-91A7E0C44BE1}"/>
              </a:ext>
            </a:extLst>
          </p:cNvPr>
          <p:cNvSpPr/>
          <p:nvPr userDrawn="1"/>
        </p:nvSpPr>
        <p:spPr>
          <a:xfrm>
            <a:off x="432407" y="644696"/>
            <a:ext cx="11262047" cy="5867437"/>
          </a:xfrm>
          <a:prstGeom prst="rect">
            <a:avLst/>
          </a:prstGeom>
          <a:noFill/>
          <a:ln w="38100">
            <a:solidFill>
              <a:srgbClr val="5560A4"/>
            </a:solidFill>
          </a:ln>
        </p:spPr>
        <p:style>
          <a:lnRef idx="2">
            <a:schemeClr val="accent1">
              <a:shade val="50000"/>
            </a:schemeClr>
          </a:lnRef>
          <a:fillRef idx="1">
            <a:schemeClr val="accent1"/>
          </a:fillRef>
          <a:effectRef idx="0">
            <a:schemeClr val="accent1"/>
          </a:effectRef>
          <a:fontRef idx="minor">
            <a:schemeClr val="lt1"/>
          </a:fontRef>
        </p:style>
        <p:txBody>
          <a:bodyPr lIns="121797" tIns="60898" rIns="121797" bIns="60898" rtlCol="0" anchor="ctr"/>
          <a:lstStyle/>
          <a:p>
            <a:pPr algn="ctr" defTabSz="1217820"/>
            <a:endParaRPr lang="fr-FR" sz="2400">
              <a:solidFill>
                <a:srgbClr val="FFFFFF"/>
              </a:solidFill>
            </a:endParaRPr>
          </a:p>
        </p:txBody>
      </p:sp>
      <p:sp>
        <p:nvSpPr>
          <p:cNvPr id="5" name="Espace réservé du pied de page 4"/>
          <p:cNvSpPr>
            <a:spLocks noGrp="1"/>
          </p:cNvSpPr>
          <p:nvPr>
            <p:ph type="ftr" sz="quarter" idx="3"/>
          </p:nvPr>
        </p:nvSpPr>
        <p:spPr bwMode="gray">
          <a:xfrm>
            <a:off x="1943976" y="6350888"/>
            <a:ext cx="3648407" cy="337085"/>
          </a:xfrm>
          <a:prstGeom prst="rect">
            <a:avLst/>
          </a:prstGeom>
          <a:solidFill>
            <a:schemeClr val="bg1"/>
          </a:solidFill>
        </p:spPr>
        <p:txBody>
          <a:bodyPr vert="horz" lIns="0" tIns="0" rIns="0" bIns="0" rtlCol="0" anchor="ctr" anchorCtr="0">
            <a:noAutofit/>
          </a:bodyPr>
          <a:lstStyle>
            <a:lvl1pPr marL="191814" algn="r">
              <a:defRPr sz="1100" b="1">
                <a:solidFill>
                  <a:schemeClr val="tx1"/>
                </a:solidFill>
              </a:defRPr>
            </a:lvl1pPr>
          </a:lstStyle>
          <a:p>
            <a:pPr algn="l" defTabSz="1217820"/>
            <a:r>
              <a:rPr lang="fr-FR">
                <a:solidFill>
                  <a:srgbClr val="000000"/>
                </a:solidFill>
              </a:rPr>
              <a:t>Intitulé de la direction/service  </a:t>
            </a:r>
            <a:endParaRPr lang="fr-FR" dirty="0">
              <a:solidFill>
                <a:srgbClr val="000000"/>
              </a:solidFill>
            </a:endParaRPr>
          </a:p>
        </p:txBody>
      </p:sp>
      <p:sp>
        <p:nvSpPr>
          <p:cNvPr id="4" name="Rectangle 3">
            <a:extLst>
              <a:ext uri="{FF2B5EF4-FFF2-40B4-BE49-F238E27FC236}">
                <a16:creationId xmlns:a16="http://schemas.microsoft.com/office/drawing/2014/main" id="{F4611953-FC0C-40EE-84DA-C9C54952A86F}"/>
              </a:ext>
            </a:extLst>
          </p:cNvPr>
          <p:cNvSpPr/>
          <p:nvPr userDrawn="1"/>
        </p:nvSpPr>
        <p:spPr>
          <a:xfrm>
            <a:off x="25787" y="5892457"/>
            <a:ext cx="1487488" cy="897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797" tIns="60898" rIns="121797" bIns="60898" rtlCol="0" anchor="ctr"/>
          <a:lstStyle/>
          <a:p>
            <a:pPr algn="ctr" defTabSz="1217820"/>
            <a:endParaRPr lang="fr-FR" sz="2400">
              <a:solidFill>
                <a:srgbClr val="FFFFFF"/>
              </a:solidFill>
            </a:endParaRPr>
          </a:p>
        </p:txBody>
      </p:sp>
      <p:pic>
        <p:nvPicPr>
          <p:cNvPr id="16" name="Image 15">
            <a:extLst>
              <a:ext uri="{FF2B5EF4-FFF2-40B4-BE49-F238E27FC236}">
                <a16:creationId xmlns:a16="http://schemas.microsoft.com/office/drawing/2014/main" id="{E40E3D91-569F-479F-8F8E-C9912B0943F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bwMode="gray">
          <a:xfrm>
            <a:off x="144376" y="6017081"/>
            <a:ext cx="1152545" cy="724887"/>
          </a:xfrm>
          <a:prstGeom prst="rect">
            <a:avLst/>
          </a:prstGeom>
          <a:solidFill>
            <a:schemeClr val="bg1"/>
          </a:solidFill>
        </p:spPr>
      </p:pic>
      <p:sp>
        <p:nvSpPr>
          <p:cNvPr id="7" name="Espace réservé du titre 6">
            <a:extLst>
              <a:ext uri="{FF2B5EF4-FFF2-40B4-BE49-F238E27FC236}">
                <a16:creationId xmlns:a16="http://schemas.microsoft.com/office/drawing/2014/main" id="{FF594BA9-CF3D-4F6E-9286-FC4E6ED19832}"/>
              </a:ext>
            </a:extLst>
          </p:cNvPr>
          <p:cNvSpPr>
            <a:spLocks noGrp="1"/>
          </p:cNvSpPr>
          <p:nvPr>
            <p:ph type="title"/>
          </p:nvPr>
        </p:nvSpPr>
        <p:spPr>
          <a:xfrm>
            <a:off x="719611" y="378581"/>
            <a:ext cx="10515600" cy="566539"/>
          </a:xfrm>
          <a:prstGeom prst="rect">
            <a:avLst/>
          </a:prstGeom>
          <a:solidFill>
            <a:schemeClr val="bg1"/>
          </a:solidFill>
        </p:spPr>
        <p:txBody>
          <a:bodyPr vert="horz" lIns="121797" tIns="60898" rIns="121797" bIns="60898" rtlCol="0" anchor="ctr">
            <a:normAutofit/>
          </a:bodyPr>
          <a:lstStyle/>
          <a:p>
            <a:r>
              <a:rPr lang="fr-FR" dirty="0"/>
              <a:t>Modifiez le style du titre</a:t>
            </a:r>
          </a:p>
        </p:txBody>
      </p:sp>
    </p:spTree>
    <p:extLst>
      <p:ext uri="{BB962C8B-B14F-4D97-AF65-F5344CB8AC3E}">
        <p14:creationId xmlns:p14="http://schemas.microsoft.com/office/powerpoint/2010/main" val="3585928067"/>
      </p:ext>
    </p:extLst>
  </p:cSld>
  <p:clrMap bg1="lt1" tx1="dk1" bg2="lt2" tx2="dk2" accent1="accent1" accent2="accent2" accent3="accent3" accent4="accent4" accent5="accent5" accent6="accent6" hlink="hlink" folHlink="folHlink"/>
  <p:sldLayoutIdLst>
    <p:sldLayoutId id="2147484084" r:id="rId1"/>
  </p:sldLayoutIdLst>
  <p:hf hdr="0"/>
  <p:txStyles>
    <p:titleStyle>
      <a:lvl1pPr marL="19050" indent="0" algn="l" defTabSz="1217820" rtl="0" eaLnBrk="1" latinLnBrk="0" hangingPunct="1">
        <a:lnSpc>
          <a:spcPct val="90000"/>
        </a:lnSpc>
        <a:spcBef>
          <a:spcPct val="0"/>
        </a:spcBef>
        <a:buNone/>
        <a:tabLst/>
        <a:defRPr sz="3300" b="1" kern="1200">
          <a:solidFill>
            <a:srgbClr val="842E57"/>
          </a:solidFill>
          <a:latin typeface="+mj-lt"/>
          <a:ea typeface="+mj-ea"/>
          <a:cs typeface="+mj-cs"/>
        </a:defRPr>
      </a:lvl1pPr>
    </p:titleStyle>
    <p:bodyStyle>
      <a:lvl1pPr marL="122644" indent="0" algn="l" defTabSz="1217820" rtl="0" eaLnBrk="1" latinLnBrk="0" hangingPunct="1">
        <a:lnSpc>
          <a:spcPct val="100000"/>
        </a:lnSpc>
        <a:spcBef>
          <a:spcPts val="0"/>
        </a:spcBef>
        <a:spcAft>
          <a:spcPts val="667"/>
        </a:spcAft>
        <a:buFont typeface="Arial" pitchFamily="34" charset="0"/>
        <a:buNone/>
        <a:tabLst/>
        <a:defRPr sz="1900" b="0" kern="1200">
          <a:solidFill>
            <a:schemeClr val="tx1"/>
          </a:solidFill>
          <a:latin typeface="+mn-lt"/>
          <a:ea typeface="+mn-ea"/>
          <a:cs typeface="+mn-cs"/>
        </a:defRPr>
      </a:lvl1pPr>
      <a:lvl2pPr marL="468048" indent="-228354" algn="l" defTabSz="1217820"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7802" indent="-228354" algn="l" defTabSz="1217820" rtl="0" eaLnBrk="1" latinLnBrk="0" hangingPunct="1">
        <a:lnSpc>
          <a:spcPct val="100000"/>
        </a:lnSpc>
        <a:spcBef>
          <a:spcPts val="133"/>
        </a:spcBef>
        <a:spcAft>
          <a:spcPts val="133"/>
        </a:spcAft>
        <a:buSzPct val="100000"/>
        <a:buFont typeface="Wingdings" pitchFamily="2" charset="2"/>
        <a:buChar char="§"/>
        <a:defRPr sz="1300" kern="1200">
          <a:solidFill>
            <a:schemeClr val="tx1"/>
          </a:solidFill>
          <a:latin typeface="+mn-lt"/>
          <a:ea typeface="+mn-ea"/>
          <a:cs typeface="+mn-cs"/>
        </a:defRPr>
      </a:lvl3pPr>
      <a:lvl4pPr marL="947496" indent="-228354" algn="l" defTabSz="1217820" rtl="0" eaLnBrk="1" latinLnBrk="0" hangingPunct="1">
        <a:lnSpc>
          <a:spcPct val="100000"/>
        </a:lnSpc>
        <a:spcBef>
          <a:spcPts val="133"/>
        </a:spcBef>
        <a:spcAft>
          <a:spcPts val="133"/>
        </a:spcAft>
        <a:buSzPct val="100000"/>
        <a:buFont typeface="Arial" panose="020B0604020202020204" pitchFamily="34" charset="0"/>
        <a:buChar char="•"/>
        <a:defRPr sz="1100" kern="1200">
          <a:solidFill>
            <a:schemeClr val="tx1"/>
          </a:solidFill>
          <a:latin typeface="+mn-lt"/>
          <a:ea typeface="+mn-ea"/>
          <a:cs typeface="+mn-cs"/>
        </a:defRPr>
      </a:lvl4pPr>
      <a:lvl5pPr marL="1235189" indent="-228354" algn="l" defTabSz="1217820" rtl="0" eaLnBrk="1" latinLnBrk="0" hangingPunct="1">
        <a:lnSpc>
          <a:spcPct val="100000"/>
        </a:lnSpc>
        <a:spcBef>
          <a:spcPts val="133"/>
        </a:spcBef>
        <a:spcAft>
          <a:spcPts val="133"/>
        </a:spcAft>
        <a:buSzPct val="100000"/>
        <a:buFont typeface="Wingdings" pitchFamily="2" charset="2"/>
        <a:buChar char="§"/>
        <a:defRPr sz="900" kern="1200">
          <a:solidFill>
            <a:schemeClr val="tx1"/>
          </a:solidFill>
          <a:latin typeface="+mn-lt"/>
          <a:ea typeface="+mn-ea"/>
          <a:cs typeface="+mn-cs"/>
        </a:defRPr>
      </a:lvl5pPr>
      <a:lvl6pPr marL="3348936" indent="-304432" algn="l" defTabSz="121782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7861" indent="-304432" algn="l" defTabSz="121782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262293" indent="0" algn="l" defTabSz="1217820" rtl="0" eaLnBrk="1" latinLnBrk="0" hangingPunct="1">
        <a:spcBef>
          <a:spcPct val="20000"/>
        </a:spcBef>
        <a:buFont typeface="Arial" pitchFamily="34" charset="0"/>
        <a:buNone/>
        <a:defRPr sz="2700" kern="1200">
          <a:solidFill>
            <a:schemeClr val="tx1"/>
          </a:solidFill>
          <a:latin typeface="+mn-lt"/>
          <a:ea typeface="+mn-ea"/>
          <a:cs typeface="+mn-cs"/>
        </a:defRPr>
      </a:lvl8pPr>
      <a:lvl9pPr marL="5175651" indent="-304432" algn="l" defTabSz="121782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fr-FR"/>
      </a:defPPr>
      <a:lvl1pPr marL="0" algn="l" defTabSz="1217820" rtl="0" eaLnBrk="1" latinLnBrk="0" hangingPunct="1">
        <a:defRPr sz="2400" kern="1200">
          <a:solidFill>
            <a:schemeClr val="tx1"/>
          </a:solidFill>
          <a:latin typeface="+mn-lt"/>
          <a:ea typeface="+mn-ea"/>
          <a:cs typeface="+mn-cs"/>
        </a:defRPr>
      </a:lvl1pPr>
      <a:lvl2pPr marL="608867" algn="l" defTabSz="1217820" rtl="0" eaLnBrk="1" latinLnBrk="0" hangingPunct="1">
        <a:defRPr sz="2400" kern="1200">
          <a:solidFill>
            <a:schemeClr val="tx1"/>
          </a:solidFill>
          <a:latin typeface="+mn-lt"/>
          <a:ea typeface="+mn-ea"/>
          <a:cs typeface="+mn-cs"/>
        </a:defRPr>
      </a:lvl2pPr>
      <a:lvl3pPr marL="1217820" algn="l" defTabSz="1217820" rtl="0" eaLnBrk="1" latinLnBrk="0" hangingPunct="1">
        <a:defRPr sz="2400" kern="1200">
          <a:solidFill>
            <a:schemeClr val="tx1"/>
          </a:solidFill>
          <a:latin typeface="+mn-lt"/>
          <a:ea typeface="+mn-ea"/>
          <a:cs typeface="+mn-cs"/>
        </a:defRPr>
      </a:lvl3pPr>
      <a:lvl4pPr marL="1826714" algn="l" defTabSz="1217820" rtl="0" eaLnBrk="1" latinLnBrk="0" hangingPunct="1">
        <a:defRPr sz="2400" kern="1200">
          <a:solidFill>
            <a:schemeClr val="tx1"/>
          </a:solidFill>
          <a:latin typeface="+mn-lt"/>
          <a:ea typeface="+mn-ea"/>
          <a:cs typeface="+mn-cs"/>
        </a:defRPr>
      </a:lvl4pPr>
      <a:lvl5pPr marL="2435638" algn="l" defTabSz="1217820" rtl="0" eaLnBrk="1" latinLnBrk="0" hangingPunct="1">
        <a:defRPr sz="2400" kern="1200">
          <a:solidFill>
            <a:schemeClr val="tx1"/>
          </a:solidFill>
          <a:latin typeface="+mn-lt"/>
          <a:ea typeface="+mn-ea"/>
          <a:cs typeface="+mn-cs"/>
        </a:defRPr>
      </a:lvl5pPr>
      <a:lvl6pPr marL="3044504" algn="l" defTabSz="1217820" rtl="0" eaLnBrk="1" latinLnBrk="0" hangingPunct="1">
        <a:defRPr sz="2400" kern="1200">
          <a:solidFill>
            <a:schemeClr val="tx1"/>
          </a:solidFill>
          <a:latin typeface="+mn-lt"/>
          <a:ea typeface="+mn-ea"/>
          <a:cs typeface="+mn-cs"/>
        </a:defRPr>
      </a:lvl6pPr>
      <a:lvl7pPr marL="3653371" algn="l" defTabSz="1217820" rtl="0" eaLnBrk="1" latinLnBrk="0" hangingPunct="1">
        <a:defRPr sz="2400" kern="1200">
          <a:solidFill>
            <a:schemeClr val="tx1"/>
          </a:solidFill>
          <a:latin typeface="+mn-lt"/>
          <a:ea typeface="+mn-ea"/>
          <a:cs typeface="+mn-cs"/>
        </a:defRPr>
      </a:lvl7pPr>
      <a:lvl8pPr marL="4262293" algn="l" defTabSz="1217820" rtl="0" eaLnBrk="1" latinLnBrk="0" hangingPunct="1">
        <a:defRPr sz="2400" kern="1200">
          <a:solidFill>
            <a:schemeClr val="tx1"/>
          </a:solidFill>
          <a:latin typeface="+mn-lt"/>
          <a:ea typeface="+mn-ea"/>
          <a:cs typeface="+mn-cs"/>
        </a:defRPr>
      </a:lvl8pPr>
      <a:lvl9pPr marL="4871200" algn="l" defTabSz="121782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432835" y="1508800"/>
            <a:ext cx="11233151" cy="4704507"/>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6" name="Espace réservé du numéro de diapositive 5"/>
          <p:cNvSpPr>
            <a:spLocks noGrp="1"/>
          </p:cNvSpPr>
          <p:nvPr>
            <p:ph type="sldNum" sz="quarter" idx="4"/>
          </p:nvPr>
        </p:nvSpPr>
        <p:spPr bwMode="gray">
          <a:xfrm>
            <a:off x="9864953" y="6378000"/>
            <a:ext cx="2116499" cy="480000"/>
          </a:xfrm>
          <a:prstGeom prst="rect">
            <a:avLst/>
          </a:prstGeom>
        </p:spPr>
        <p:txBody>
          <a:bodyPr vert="horz" lIns="0" tIns="0" rIns="0" bIns="0" rtlCol="0" anchor="ctr" anchorCtr="0">
            <a:noAutofit/>
          </a:bodyPr>
          <a:lstStyle>
            <a:lvl1pPr algn="r">
              <a:defRPr sz="1100" b="1">
                <a:solidFill>
                  <a:schemeClr val="tx1"/>
                </a:solidFill>
              </a:defRPr>
            </a:lvl1pPr>
          </a:lstStyle>
          <a:p>
            <a:pPr defTabSz="1217850"/>
            <a:fld id="{733122C9-A0B9-462F-8757-0847AD287B63}" type="slidenum">
              <a:rPr lang="fr-FR" smtClean="0">
                <a:solidFill>
                  <a:srgbClr val="000000"/>
                </a:solidFill>
              </a:rPr>
              <a:pPr defTabSz="1217850"/>
              <a:t>‹N°›</a:t>
            </a:fld>
            <a:endParaRPr lang="fr-FR" dirty="0">
              <a:solidFill>
                <a:srgbClr val="000000"/>
              </a:solidFill>
            </a:endParaRP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10001967" y="6542140"/>
            <a:ext cx="1349367" cy="192021"/>
          </a:xfrm>
          <a:prstGeom prst="rect">
            <a:avLst/>
          </a:prstGeom>
        </p:spPr>
        <p:txBody>
          <a:bodyPr vert="horz" lIns="121800" tIns="60900" rIns="121800" bIns="60900" rtlCol="0" anchor="ctr"/>
          <a:lstStyle>
            <a:lvl1pPr algn="l">
              <a:defRPr sz="1100" b="1">
                <a:solidFill>
                  <a:schemeClr val="tx1"/>
                </a:solidFill>
              </a:defRPr>
            </a:lvl1pPr>
          </a:lstStyle>
          <a:p>
            <a:pPr defTabSz="1217850"/>
            <a:fld id="{B858D49A-5A7A-574D-A0ED-52B5C1EFA876}" type="datetime1">
              <a:rPr lang="fr-FR" cap="all" smtClean="0">
                <a:solidFill>
                  <a:srgbClr val="000000"/>
                </a:solidFill>
              </a:rPr>
              <a:pPr defTabSz="1217850"/>
              <a:t>05/12/2023</a:t>
            </a:fld>
            <a:endParaRPr lang="fr-FR" cap="all" dirty="0">
              <a:solidFill>
                <a:srgbClr val="000000"/>
              </a:solidFill>
            </a:endParaRPr>
          </a:p>
        </p:txBody>
      </p:sp>
      <p:pic>
        <p:nvPicPr>
          <p:cNvPr id="11" name="Image 10" descr="Une image contenant dessin&#10;&#10;Description générée automatiquement">
            <a:extLst>
              <a:ext uri="{FF2B5EF4-FFF2-40B4-BE49-F238E27FC236}">
                <a16:creationId xmlns:a16="http://schemas.microsoft.com/office/drawing/2014/main" id="{6B1B368E-3A6B-4EA9-8EBD-69876E2C03F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75616" y="-20079"/>
            <a:ext cx="768085" cy="281411"/>
          </a:xfrm>
          <a:prstGeom prst="rect">
            <a:avLst/>
          </a:prstGeom>
        </p:spPr>
      </p:pic>
      <p:sp>
        <p:nvSpPr>
          <p:cNvPr id="13" name="Rectangle 12">
            <a:extLst>
              <a:ext uri="{FF2B5EF4-FFF2-40B4-BE49-F238E27FC236}">
                <a16:creationId xmlns:a16="http://schemas.microsoft.com/office/drawing/2014/main" id="{DDD420FB-0DD8-45DF-BE36-91A7E0C44BE1}"/>
              </a:ext>
            </a:extLst>
          </p:cNvPr>
          <p:cNvSpPr/>
          <p:nvPr userDrawn="1"/>
        </p:nvSpPr>
        <p:spPr>
          <a:xfrm>
            <a:off x="432406" y="644696"/>
            <a:ext cx="11262047" cy="5867437"/>
          </a:xfrm>
          <a:prstGeom prst="rect">
            <a:avLst/>
          </a:prstGeom>
          <a:noFill/>
          <a:ln w="38100">
            <a:solidFill>
              <a:srgbClr val="5560A4"/>
            </a:solidFill>
          </a:ln>
        </p:spPr>
        <p:style>
          <a:lnRef idx="2">
            <a:schemeClr val="accent1">
              <a:shade val="50000"/>
            </a:schemeClr>
          </a:lnRef>
          <a:fillRef idx="1">
            <a:schemeClr val="accent1"/>
          </a:fillRef>
          <a:effectRef idx="0">
            <a:schemeClr val="accent1"/>
          </a:effectRef>
          <a:fontRef idx="minor">
            <a:schemeClr val="lt1"/>
          </a:fontRef>
        </p:style>
        <p:txBody>
          <a:bodyPr lIns="121800" tIns="60900" rIns="121800" bIns="60900" rtlCol="0" anchor="ctr"/>
          <a:lstStyle/>
          <a:p>
            <a:pPr algn="ctr" defTabSz="1217850"/>
            <a:endParaRPr lang="fr-FR" sz="2400">
              <a:solidFill>
                <a:srgbClr val="FFFFFF"/>
              </a:solidFill>
            </a:endParaRPr>
          </a:p>
        </p:txBody>
      </p:sp>
      <p:sp>
        <p:nvSpPr>
          <p:cNvPr id="5" name="Espace réservé du pied de page 4"/>
          <p:cNvSpPr>
            <a:spLocks noGrp="1"/>
          </p:cNvSpPr>
          <p:nvPr>
            <p:ph type="ftr" sz="quarter" idx="3"/>
          </p:nvPr>
        </p:nvSpPr>
        <p:spPr bwMode="gray">
          <a:xfrm>
            <a:off x="1943976" y="6350888"/>
            <a:ext cx="3648407" cy="337085"/>
          </a:xfrm>
          <a:prstGeom prst="rect">
            <a:avLst/>
          </a:prstGeom>
          <a:solidFill>
            <a:schemeClr val="bg1"/>
          </a:solidFill>
        </p:spPr>
        <p:txBody>
          <a:bodyPr vert="horz" lIns="0" tIns="0" rIns="0" bIns="0" rtlCol="0" anchor="ctr" anchorCtr="0">
            <a:noAutofit/>
          </a:bodyPr>
          <a:lstStyle>
            <a:lvl1pPr marL="191818" algn="r">
              <a:defRPr sz="1100" b="1">
                <a:solidFill>
                  <a:schemeClr val="tx1"/>
                </a:solidFill>
              </a:defRPr>
            </a:lvl1pPr>
          </a:lstStyle>
          <a:p>
            <a:pPr algn="l" defTabSz="1217850"/>
            <a:r>
              <a:rPr lang="fr-FR">
                <a:solidFill>
                  <a:srgbClr val="000000"/>
                </a:solidFill>
              </a:rPr>
              <a:t>Intitulé de la direction/service  </a:t>
            </a:r>
            <a:endParaRPr lang="fr-FR" dirty="0">
              <a:solidFill>
                <a:srgbClr val="000000"/>
              </a:solidFill>
            </a:endParaRPr>
          </a:p>
        </p:txBody>
      </p:sp>
      <p:sp>
        <p:nvSpPr>
          <p:cNvPr id="4" name="Rectangle 3">
            <a:extLst>
              <a:ext uri="{FF2B5EF4-FFF2-40B4-BE49-F238E27FC236}">
                <a16:creationId xmlns:a16="http://schemas.microsoft.com/office/drawing/2014/main" id="{F4611953-FC0C-40EE-84DA-C9C54952A86F}"/>
              </a:ext>
            </a:extLst>
          </p:cNvPr>
          <p:cNvSpPr/>
          <p:nvPr userDrawn="1"/>
        </p:nvSpPr>
        <p:spPr>
          <a:xfrm>
            <a:off x="25787" y="5892455"/>
            <a:ext cx="1487488" cy="897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00" tIns="60900" rIns="121800" bIns="60900" rtlCol="0" anchor="ctr"/>
          <a:lstStyle/>
          <a:p>
            <a:pPr algn="ctr" defTabSz="1217850"/>
            <a:endParaRPr lang="fr-FR" sz="2400">
              <a:solidFill>
                <a:srgbClr val="FFFFFF"/>
              </a:solidFill>
            </a:endParaRPr>
          </a:p>
        </p:txBody>
      </p:sp>
      <p:pic>
        <p:nvPicPr>
          <p:cNvPr id="16" name="Image 15">
            <a:extLst>
              <a:ext uri="{FF2B5EF4-FFF2-40B4-BE49-F238E27FC236}">
                <a16:creationId xmlns:a16="http://schemas.microsoft.com/office/drawing/2014/main" id="{E40E3D91-569F-479F-8F8E-C9912B0943F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bwMode="gray">
          <a:xfrm>
            <a:off x="144374" y="6017079"/>
            <a:ext cx="1152545" cy="724887"/>
          </a:xfrm>
          <a:prstGeom prst="rect">
            <a:avLst/>
          </a:prstGeom>
          <a:solidFill>
            <a:schemeClr val="bg1"/>
          </a:solidFill>
        </p:spPr>
      </p:pic>
      <p:sp>
        <p:nvSpPr>
          <p:cNvPr id="7" name="Espace réservé du titre 6">
            <a:extLst>
              <a:ext uri="{FF2B5EF4-FFF2-40B4-BE49-F238E27FC236}">
                <a16:creationId xmlns:a16="http://schemas.microsoft.com/office/drawing/2014/main" id="{FF594BA9-CF3D-4F6E-9286-FC4E6ED19832}"/>
              </a:ext>
            </a:extLst>
          </p:cNvPr>
          <p:cNvSpPr>
            <a:spLocks noGrp="1"/>
          </p:cNvSpPr>
          <p:nvPr>
            <p:ph type="title"/>
          </p:nvPr>
        </p:nvSpPr>
        <p:spPr>
          <a:xfrm>
            <a:off x="719611" y="378581"/>
            <a:ext cx="10515600" cy="566539"/>
          </a:xfrm>
          <a:prstGeom prst="rect">
            <a:avLst/>
          </a:prstGeom>
          <a:solidFill>
            <a:schemeClr val="bg1"/>
          </a:solidFill>
        </p:spPr>
        <p:txBody>
          <a:bodyPr vert="horz" lIns="121800" tIns="60900" rIns="121800" bIns="60900" rtlCol="0" anchor="ctr">
            <a:normAutofit/>
          </a:bodyPr>
          <a:lstStyle/>
          <a:p>
            <a:r>
              <a:rPr lang="fr-FR" dirty="0"/>
              <a:t>Modifiez le style du titre</a:t>
            </a:r>
          </a:p>
        </p:txBody>
      </p:sp>
    </p:spTree>
    <p:extLst>
      <p:ext uri="{BB962C8B-B14F-4D97-AF65-F5344CB8AC3E}">
        <p14:creationId xmlns:p14="http://schemas.microsoft.com/office/powerpoint/2010/main" val="3585928067"/>
      </p:ext>
    </p:extLst>
  </p:cSld>
  <p:clrMap bg1="lt1" tx1="dk1" bg2="lt2" tx2="dk2" accent1="accent1" accent2="accent2" accent3="accent3" accent4="accent4" accent5="accent5" accent6="accent6" hlink="hlink" folHlink="folHlink"/>
  <p:sldLayoutIdLst>
    <p:sldLayoutId id="2147484086" r:id="rId1"/>
  </p:sldLayoutIdLst>
  <p:hf hdr="0"/>
  <p:txStyles>
    <p:titleStyle>
      <a:lvl1pPr marL="19050" indent="0" algn="l" defTabSz="1217850" rtl="0" eaLnBrk="1" latinLnBrk="0" hangingPunct="1">
        <a:lnSpc>
          <a:spcPct val="90000"/>
        </a:lnSpc>
        <a:spcBef>
          <a:spcPct val="0"/>
        </a:spcBef>
        <a:buNone/>
        <a:tabLst/>
        <a:defRPr sz="3300" b="1" kern="1200">
          <a:solidFill>
            <a:srgbClr val="842E57"/>
          </a:solidFill>
          <a:latin typeface="+mj-lt"/>
          <a:ea typeface="+mj-ea"/>
          <a:cs typeface="+mj-cs"/>
        </a:defRPr>
      </a:lvl1pPr>
    </p:titleStyle>
    <p:bodyStyle>
      <a:lvl1pPr marL="122646" indent="0" algn="l" defTabSz="1217850" rtl="0" eaLnBrk="1" latinLnBrk="0" hangingPunct="1">
        <a:lnSpc>
          <a:spcPct val="100000"/>
        </a:lnSpc>
        <a:spcBef>
          <a:spcPts val="0"/>
        </a:spcBef>
        <a:spcAft>
          <a:spcPts val="667"/>
        </a:spcAft>
        <a:buFont typeface="Arial" pitchFamily="34" charset="0"/>
        <a:buNone/>
        <a:tabLst/>
        <a:defRPr sz="1900" b="0" kern="1200">
          <a:solidFill>
            <a:schemeClr val="tx1"/>
          </a:solidFill>
          <a:latin typeface="+mn-lt"/>
          <a:ea typeface="+mn-ea"/>
          <a:cs typeface="+mn-cs"/>
        </a:defRPr>
      </a:lvl1pPr>
      <a:lvl2pPr marL="468060" indent="-228360" algn="l" defTabSz="1217850"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7820" indent="-228360" algn="l" defTabSz="1217850" rtl="0" eaLnBrk="1" latinLnBrk="0" hangingPunct="1">
        <a:lnSpc>
          <a:spcPct val="100000"/>
        </a:lnSpc>
        <a:spcBef>
          <a:spcPts val="133"/>
        </a:spcBef>
        <a:spcAft>
          <a:spcPts val="133"/>
        </a:spcAft>
        <a:buSzPct val="100000"/>
        <a:buFont typeface="Wingdings" pitchFamily="2" charset="2"/>
        <a:buChar char="§"/>
        <a:defRPr sz="1300" kern="1200">
          <a:solidFill>
            <a:schemeClr val="tx1"/>
          </a:solidFill>
          <a:latin typeface="+mn-lt"/>
          <a:ea typeface="+mn-ea"/>
          <a:cs typeface="+mn-cs"/>
        </a:defRPr>
      </a:lvl3pPr>
      <a:lvl4pPr marL="947520" indent="-228360" algn="l" defTabSz="1217850" rtl="0" eaLnBrk="1" latinLnBrk="0" hangingPunct="1">
        <a:lnSpc>
          <a:spcPct val="100000"/>
        </a:lnSpc>
        <a:spcBef>
          <a:spcPts val="133"/>
        </a:spcBef>
        <a:spcAft>
          <a:spcPts val="133"/>
        </a:spcAft>
        <a:buSzPct val="100000"/>
        <a:buFont typeface="Arial" panose="020B0604020202020204" pitchFamily="34" charset="0"/>
        <a:buChar char="•"/>
        <a:defRPr sz="1100" kern="1200">
          <a:solidFill>
            <a:schemeClr val="tx1"/>
          </a:solidFill>
          <a:latin typeface="+mn-lt"/>
          <a:ea typeface="+mn-ea"/>
          <a:cs typeface="+mn-cs"/>
        </a:defRPr>
      </a:lvl4pPr>
      <a:lvl5pPr marL="1235220" indent="-228360" algn="l" defTabSz="1217850" rtl="0" eaLnBrk="1" latinLnBrk="0" hangingPunct="1">
        <a:lnSpc>
          <a:spcPct val="100000"/>
        </a:lnSpc>
        <a:spcBef>
          <a:spcPts val="133"/>
        </a:spcBef>
        <a:spcAft>
          <a:spcPts val="133"/>
        </a:spcAft>
        <a:buSzPct val="100000"/>
        <a:buFont typeface="Wingdings" pitchFamily="2" charset="2"/>
        <a:buChar char="§"/>
        <a:defRPr sz="900" kern="1200">
          <a:solidFill>
            <a:schemeClr val="tx1"/>
          </a:solidFill>
          <a:latin typeface="+mn-lt"/>
          <a:ea typeface="+mn-ea"/>
          <a:cs typeface="+mn-cs"/>
        </a:defRPr>
      </a:lvl5pPr>
      <a:lvl6pPr marL="3349020" indent="-304440" algn="l" defTabSz="121785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7960" indent="-304440" algn="l" defTabSz="121785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262400" indent="0" algn="l" defTabSz="1217850" rtl="0" eaLnBrk="1" latinLnBrk="0" hangingPunct="1">
        <a:spcBef>
          <a:spcPct val="20000"/>
        </a:spcBef>
        <a:buFont typeface="Arial" pitchFamily="34" charset="0"/>
        <a:buNone/>
        <a:defRPr sz="2700" kern="1200">
          <a:solidFill>
            <a:schemeClr val="tx1"/>
          </a:solidFill>
          <a:latin typeface="+mn-lt"/>
          <a:ea typeface="+mn-ea"/>
          <a:cs typeface="+mn-cs"/>
        </a:defRPr>
      </a:lvl8pPr>
      <a:lvl9pPr marL="5175780" indent="-304440" algn="l" defTabSz="121785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fr-FR"/>
      </a:defPPr>
      <a:lvl1pPr marL="0" algn="l" defTabSz="1217850" rtl="0" eaLnBrk="1" latinLnBrk="0" hangingPunct="1">
        <a:defRPr sz="2400" kern="1200">
          <a:solidFill>
            <a:schemeClr val="tx1"/>
          </a:solidFill>
          <a:latin typeface="+mn-lt"/>
          <a:ea typeface="+mn-ea"/>
          <a:cs typeface="+mn-cs"/>
        </a:defRPr>
      </a:lvl1pPr>
      <a:lvl2pPr marL="608883" algn="l" defTabSz="1217850" rtl="0" eaLnBrk="1" latinLnBrk="0" hangingPunct="1">
        <a:defRPr sz="2400" kern="1200">
          <a:solidFill>
            <a:schemeClr val="tx1"/>
          </a:solidFill>
          <a:latin typeface="+mn-lt"/>
          <a:ea typeface="+mn-ea"/>
          <a:cs typeface="+mn-cs"/>
        </a:defRPr>
      </a:lvl2pPr>
      <a:lvl3pPr marL="1217850" algn="l" defTabSz="1217850" rtl="0" eaLnBrk="1" latinLnBrk="0" hangingPunct="1">
        <a:defRPr sz="2400" kern="1200">
          <a:solidFill>
            <a:schemeClr val="tx1"/>
          </a:solidFill>
          <a:latin typeface="+mn-lt"/>
          <a:ea typeface="+mn-ea"/>
          <a:cs typeface="+mn-cs"/>
        </a:defRPr>
      </a:lvl3pPr>
      <a:lvl4pPr marL="1826760" algn="l" defTabSz="1217850" rtl="0" eaLnBrk="1" latinLnBrk="0" hangingPunct="1">
        <a:defRPr sz="2400" kern="1200">
          <a:solidFill>
            <a:schemeClr val="tx1"/>
          </a:solidFill>
          <a:latin typeface="+mn-lt"/>
          <a:ea typeface="+mn-ea"/>
          <a:cs typeface="+mn-cs"/>
        </a:defRPr>
      </a:lvl4pPr>
      <a:lvl5pPr marL="2435698" algn="l" defTabSz="1217850" rtl="0" eaLnBrk="1" latinLnBrk="0" hangingPunct="1">
        <a:defRPr sz="2400" kern="1200">
          <a:solidFill>
            <a:schemeClr val="tx1"/>
          </a:solidFill>
          <a:latin typeface="+mn-lt"/>
          <a:ea typeface="+mn-ea"/>
          <a:cs typeface="+mn-cs"/>
        </a:defRPr>
      </a:lvl5pPr>
      <a:lvl6pPr marL="3044580" algn="l" defTabSz="1217850" rtl="0" eaLnBrk="1" latinLnBrk="0" hangingPunct="1">
        <a:defRPr sz="2400" kern="1200">
          <a:solidFill>
            <a:schemeClr val="tx1"/>
          </a:solidFill>
          <a:latin typeface="+mn-lt"/>
          <a:ea typeface="+mn-ea"/>
          <a:cs typeface="+mn-cs"/>
        </a:defRPr>
      </a:lvl6pPr>
      <a:lvl7pPr marL="3653463" algn="l" defTabSz="1217850" rtl="0" eaLnBrk="1" latinLnBrk="0" hangingPunct="1">
        <a:defRPr sz="2400" kern="1200">
          <a:solidFill>
            <a:schemeClr val="tx1"/>
          </a:solidFill>
          <a:latin typeface="+mn-lt"/>
          <a:ea typeface="+mn-ea"/>
          <a:cs typeface="+mn-cs"/>
        </a:defRPr>
      </a:lvl7pPr>
      <a:lvl8pPr marL="4262400" algn="l" defTabSz="1217850" rtl="0" eaLnBrk="1" latinLnBrk="0" hangingPunct="1">
        <a:defRPr sz="2400" kern="1200">
          <a:solidFill>
            <a:schemeClr val="tx1"/>
          </a:solidFill>
          <a:latin typeface="+mn-lt"/>
          <a:ea typeface="+mn-ea"/>
          <a:cs typeface="+mn-cs"/>
        </a:defRPr>
      </a:lvl8pPr>
      <a:lvl9pPr marL="4871321" algn="l" defTabSz="121785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432833" y="1508800"/>
            <a:ext cx="11233151" cy="4704507"/>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6" name="Espace réservé du numéro de diapositive 5"/>
          <p:cNvSpPr>
            <a:spLocks noGrp="1"/>
          </p:cNvSpPr>
          <p:nvPr>
            <p:ph type="sldNum" sz="quarter" idx="4"/>
          </p:nvPr>
        </p:nvSpPr>
        <p:spPr bwMode="gray">
          <a:xfrm>
            <a:off x="9864953" y="6378000"/>
            <a:ext cx="2116499" cy="480000"/>
          </a:xfrm>
          <a:prstGeom prst="rect">
            <a:avLst/>
          </a:prstGeom>
        </p:spPr>
        <p:txBody>
          <a:bodyPr vert="horz" lIns="0" tIns="0" rIns="0" bIns="0" rtlCol="0" anchor="ctr" anchorCtr="0">
            <a:noAutofit/>
          </a:bodyPr>
          <a:lstStyle>
            <a:lvl1pPr algn="r">
              <a:defRPr sz="1100" b="1">
                <a:solidFill>
                  <a:schemeClr val="tx1"/>
                </a:solidFill>
              </a:defRPr>
            </a:lvl1pPr>
          </a:lstStyle>
          <a:p>
            <a:pPr defTabSz="1217910"/>
            <a:fld id="{733122C9-A0B9-462F-8757-0847AD287B63}" type="slidenum">
              <a:rPr lang="fr-FR" smtClean="0">
                <a:solidFill>
                  <a:srgbClr val="000000"/>
                </a:solidFill>
              </a:rPr>
              <a:pPr defTabSz="1217910"/>
              <a:t>‹N°›</a:t>
            </a:fld>
            <a:endParaRPr lang="fr-FR" dirty="0">
              <a:solidFill>
                <a:srgbClr val="000000"/>
              </a:solidFill>
            </a:endParaRP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10001965" y="6542140"/>
            <a:ext cx="1349367" cy="192021"/>
          </a:xfrm>
          <a:prstGeom prst="rect">
            <a:avLst/>
          </a:prstGeom>
        </p:spPr>
        <p:txBody>
          <a:bodyPr vert="horz" lIns="121805" tIns="60902" rIns="121805" bIns="60902" rtlCol="0" anchor="ctr"/>
          <a:lstStyle>
            <a:lvl1pPr algn="l">
              <a:defRPr sz="1100" b="1">
                <a:solidFill>
                  <a:schemeClr val="tx1"/>
                </a:solidFill>
              </a:defRPr>
            </a:lvl1pPr>
          </a:lstStyle>
          <a:p>
            <a:pPr defTabSz="1217910"/>
            <a:fld id="{B858D49A-5A7A-574D-A0ED-52B5C1EFA876}" type="datetime1">
              <a:rPr lang="fr-FR" cap="all" smtClean="0">
                <a:solidFill>
                  <a:srgbClr val="000000"/>
                </a:solidFill>
              </a:rPr>
              <a:pPr defTabSz="1217910"/>
              <a:t>05/12/2023</a:t>
            </a:fld>
            <a:endParaRPr lang="fr-FR" cap="all" dirty="0">
              <a:solidFill>
                <a:srgbClr val="000000"/>
              </a:solidFill>
            </a:endParaRPr>
          </a:p>
        </p:txBody>
      </p:sp>
      <p:pic>
        <p:nvPicPr>
          <p:cNvPr id="11" name="Image 10" descr="Une image contenant dessin&#10;&#10;Description générée automatiquement">
            <a:extLst>
              <a:ext uri="{FF2B5EF4-FFF2-40B4-BE49-F238E27FC236}">
                <a16:creationId xmlns:a16="http://schemas.microsoft.com/office/drawing/2014/main" id="{6B1B368E-3A6B-4EA9-8EBD-69876E2C03F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75616" y="-20079"/>
            <a:ext cx="768085" cy="281411"/>
          </a:xfrm>
          <a:prstGeom prst="rect">
            <a:avLst/>
          </a:prstGeom>
        </p:spPr>
      </p:pic>
      <p:sp>
        <p:nvSpPr>
          <p:cNvPr id="13" name="Rectangle 12">
            <a:extLst>
              <a:ext uri="{FF2B5EF4-FFF2-40B4-BE49-F238E27FC236}">
                <a16:creationId xmlns:a16="http://schemas.microsoft.com/office/drawing/2014/main" id="{DDD420FB-0DD8-45DF-BE36-91A7E0C44BE1}"/>
              </a:ext>
            </a:extLst>
          </p:cNvPr>
          <p:cNvSpPr/>
          <p:nvPr userDrawn="1"/>
        </p:nvSpPr>
        <p:spPr>
          <a:xfrm>
            <a:off x="432403" y="644696"/>
            <a:ext cx="11262047" cy="5867437"/>
          </a:xfrm>
          <a:prstGeom prst="rect">
            <a:avLst/>
          </a:prstGeom>
          <a:noFill/>
          <a:ln w="38100">
            <a:solidFill>
              <a:srgbClr val="5560A4"/>
            </a:solidFill>
          </a:ln>
        </p:spPr>
        <p:style>
          <a:lnRef idx="2">
            <a:schemeClr val="accent1">
              <a:shade val="50000"/>
            </a:schemeClr>
          </a:lnRef>
          <a:fillRef idx="1">
            <a:schemeClr val="accent1"/>
          </a:fillRef>
          <a:effectRef idx="0">
            <a:schemeClr val="accent1"/>
          </a:effectRef>
          <a:fontRef idx="minor">
            <a:schemeClr val="lt1"/>
          </a:fontRef>
        </p:style>
        <p:txBody>
          <a:bodyPr lIns="121805" tIns="60902" rIns="121805" bIns="60902" rtlCol="0" anchor="ctr"/>
          <a:lstStyle/>
          <a:p>
            <a:pPr algn="ctr" defTabSz="1217910"/>
            <a:endParaRPr lang="fr-FR" sz="2400">
              <a:solidFill>
                <a:srgbClr val="FFFFFF"/>
              </a:solidFill>
            </a:endParaRPr>
          </a:p>
        </p:txBody>
      </p:sp>
      <p:sp>
        <p:nvSpPr>
          <p:cNvPr id="5" name="Espace réservé du pied de page 4"/>
          <p:cNvSpPr>
            <a:spLocks noGrp="1"/>
          </p:cNvSpPr>
          <p:nvPr>
            <p:ph type="ftr" sz="quarter" idx="3"/>
          </p:nvPr>
        </p:nvSpPr>
        <p:spPr bwMode="gray">
          <a:xfrm>
            <a:off x="1943976" y="6350888"/>
            <a:ext cx="3648407" cy="337085"/>
          </a:xfrm>
          <a:prstGeom prst="rect">
            <a:avLst/>
          </a:prstGeom>
          <a:solidFill>
            <a:schemeClr val="bg1"/>
          </a:solidFill>
        </p:spPr>
        <p:txBody>
          <a:bodyPr vert="horz" lIns="0" tIns="0" rIns="0" bIns="0" rtlCol="0" anchor="ctr" anchorCtr="0">
            <a:noAutofit/>
          </a:bodyPr>
          <a:lstStyle>
            <a:lvl1pPr marL="191826" algn="r">
              <a:defRPr sz="1100" b="1">
                <a:solidFill>
                  <a:schemeClr val="tx1"/>
                </a:solidFill>
              </a:defRPr>
            </a:lvl1pPr>
          </a:lstStyle>
          <a:p>
            <a:pPr algn="l" defTabSz="1217910"/>
            <a:r>
              <a:rPr lang="fr-FR">
                <a:solidFill>
                  <a:srgbClr val="000000"/>
                </a:solidFill>
              </a:rPr>
              <a:t>Intitulé de la direction/service  </a:t>
            </a:r>
            <a:endParaRPr lang="fr-FR" dirty="0">
              <a:solidFill>
                <a:srgbClr val="000000"/>
              </a:solidFill>
            </a:endParaRPr>
          </a:p>
        </p:txBody>
      </p:sp>
      <p:sp>
        <p:nvSpPr>
          <p:cNvPr id="4" name="Rectangle 3">
            <a:extLst>
              <a:ext uri="{FF2B5EF4-FFF2-40B4-BE49-F238E27FC236}">
                <a16:creationId xmlns:a16="http://schemas.microsoft.com/office/drawing/2014/main" id="{F4611953-FC0C-40EE-84DA-C9C54952A86F}"/>
              </a:ext>
            </a:extLst>
          </p:cNvPr>
          <p:cNvSpPr/>
          <p:nvPr userDrawn="1"/>
        </p:nvSpPr>
        <p:spPr>
          <a:xfrm>
            <a:off x="25787" y="5892453"/>
            <a:ext cx="1487488" cy="897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05" tIns="60902" rIns="121805" bIns="60902" rtlCol="0" anchor="ctr"/>
          <a:lstStyle/>
          <a:p>
            <a:pPr algn="ctr" defTabSz="1217910"/>
            <a:endParaRPr lang="fr-FR" sz="2400">
              <a:solidFill>
                <a:srgbClr val="FFFFFF"/>
              </a:solidFill>
            </a:endParaRPr>
          </a:p>
        </p:txBody>
      </p:sp>
      <p:pic>
        <p:nvPicPr>
          <p:cNvPr id="16" name="Image 15">
            <a:extLst>
              <a:ext uri="{FF2B5EF4-FFF2-40B4-BE49-F238E27FC236}">
                <a16:creationId xmlns:a16="http://schemas.microsoft.com/office/drawing/2014/main" id="{E40E3D91-569F-479F-8F8E-C9912B0943F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bwMode="gray">
          <a:xfrm>
            <a:off x="144372" y="6017077"/>
            <a:ext cx="1152545" cy="724887"/>
          </a:xfrm>
          <a:prstGeom prst="rect">
            <a:avLst/>
          </a:prstGeom>
          <a:solidFill>
            <a:schemeClr val="bg1"/>
          </a:solidFill>
        </p:spPr>
      </p:pic>
      <p:sp>
        <p:nvSpPr>
          <p:cNvPr id="7" name="Espace réservé du titre 6">
            <a:extLst>
              <a:ext uri="{FF2B5EF4-FFF2-40B4-BE49-F238E27FC236}">
                <a16:creationId xmlns:a16="http://schemas.microsoft.com/office/drawing/2014/main" id="{FF594BA9-CF3D-4F6E-9286-FC4E6ED19832}"/>
              </a:ext>
            </a:extLst>
          </p:cNvPr>
          <p:cNvSpPr>
            <a:spLocks noGrp="1"/>
          </p:cNvSpPr>
          <p:nvPr>
            <p:ph type="title"/>
          </p:nvPr>
        </p:nvSpPr>
        <p:spPr>
          <a:xfrm>
            <a:off x="719611" y="378581"/>
            <a:ext cx="10515600" cy="566539"/>
          </a:xfrm>
          <a:prstGeom prst="rect">
            <a:avLst/>
          </a:prstGeom>
          <a:solidFill>
            <a:schemeClr val="bg1"/>
          </a:solidFill>
        </p:spPr>
        <p:txBody>
          <a:bodyPr vert="horz" lIns="121805" tIns="60902" rIns="121805" bIns="60902" rtlCol="0" anchor="ctr">
            <a:normAutofit/>
          </a:bodyPr>
          <a:lstStyle/>
          <a:p>
            <a:r>
              <a:rPr lang="fr-FR" dirty="0"/>
              <a:t>Modifiez le style du titre</a:t>
            </a:r>
          </a:p>
        </p:txBody>
      </p:sp>
    </p:spTree>
    <p:extLst>
      <p:ext uri="{BB962C8B-B14F-4D97-AF65-F5344CB8AC3E}">
        <p14:creationId xmlns:p14="http://schemas.microsoft.com/office/powerpoint/2010/main" val="3585928067"/>
      </p:ext>
    </p:extLst>
  </p:cSld>
  <p:clrMap bg1="lt1" tx1="dk1" bg2="lt2" tx2="dk2" accent1="accent1" accent2="accent2" accent3="accent3" accent4="accent4" accent5="accent5" accent6="accent6" hlink="hlink" folHlink="folHlink"/>
  <p:sldLayoutIdLst>
    <p:sldLayoutId id="2147484088" r:id="rId1"/>
  </p:sldLayoutIdLst>
  <p:hf hdr="0"/>
  <p:txStyles>
    <p:titleStyle>
      <a:lvl1pPr marL="19050" indent="0" algn="l" defTabSz="1217910" rtl="0" eaLnBrk="1" latinLnBrk="0" hangingPunct="1">
        <a:lnSpc>
          <a:spcPct val="90000"/>
        </a:lnSpc>
        <a:spcBef>
          <a:spcPct val="0"/>
        </a:spcBef>
        <a:buNone/>
        <a:tabLst/>
        <a:defRPr sz="3300" b="1" kern="1200">
          <a:solidFill>
            <a:srgbClr val="842E57"/>
          </a:solidFill>
          <a:latin typeface="+mj-lt"/>
          <a:ea typeface="+mj-ea"/>
          <a:cs typeface="+mj-cs"/>
        </a:defRPr>
      </a:lvl1pPr>
    </p:titleStyle>
    <p:bodyStyle>
      <a:lvl1pPr marL="122652" indent="0" algn="l" defTabSz="1217910" rtl="0" eaLnBrk="1" latinLnBrk="0" hangingPunct="1">
        <a:lnSpc>
          <a:spcPct val="100000"/>
        </a:lnSpc>
        <a:spcBef>
          <a:spcPts val="0"/>
        </a:spcBef>
        <a:spcAft>
          <a:spcPts val="667"/>
        </a:spcAft>
        <a:buFont typeface="Arial" pitchFamily="34" charset="0"/>
        <a:buNone/>
        <a:tabLst/>
        <a:defRPr sz="1900" b="0" kern="1200">
          <a:solidFill>
            <a:schemeClr val="tx1"/>
          </a:solidFill>
          <a:latin typeface="+mn-lt"/>
          <a:ea typeface="+mn-ea"/>
          <a:cs typeface="+mn-cs"/>
        </a:defRPr>
      </a:lvl1pPr>
      <a:lvl2pPr marL="468084" indent="-228370" algn="l" defTabSz="1217910"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7854" indent="-228370" algn="l" defTabSz="1217910" rtl="0" eaLnBrk="1" latinLnBrk="0" hangingPunct="1">
        <a:lnSpc>
          <a:spcPct val="100000"/>
        </a:lnSpc>
        <a:spcBef>
          <a:spcPts val="133"/>
        </a:spcBef>
        <a:spcAft>
          <a:spcPts val="133"/>
        </a:spcAft>
        <a:buSzPct val="100000"/>
        <a:buFont typeface="Wingdings" pitchFamily="2" charset="2"/>
        <a:buChar char="§"/>
        <a:defRPr sz="1300" kern="1200">
          <a:solidFill>
            <a:schemeClr val="tx1"/>
          </a:solidFill>
          <a:latin typeface="+mn-lt"/>
          <a:ea typeface="+mn-ea"/>
          <a:cs typeface="+mn-cs"/>
        </a:defRPr>
      </a:lvl3pPr>
      <a:lvl4pPr marL="947568" indent="-228370" algn="l" defTabSz="1217910" rtl="0" eaLnBrk="1" latinLnBrk="0" hangingPunct="1">
        <a:lnSpc>
          <a:spcPct val="100000"/>
        </a:lnSpc>
        <a:spcBef>
          <a:spcPts val="133"/>
        </a:spcBef>
        <a:spcAft>
          <a:spcPts val="133"/>
        </a:spcAft>
        <a:buSzPct val="100000"/>
        <a:buFont typeface="Arial" panose="020B0604020202020204" pitchFamily="34" charset="0"/>
        <a:buChar char="•"/>
        <a:defRPr sz="1100" kern="1200">
          <a:solidFill>
            <a:schemeClr val="tx1"/>
          </a:solidFill>
          <a:latin typeface="+mn-lt"/>
          <a:ea typeface="+mn-ea"/>
          <a:cs typeface="+mn-cs"/>
        </a:defRPr>
      </a:lvl4pPr>
      <a:lvl5pPr marL="1235281" indent="-228370" algn="l" defTabSz="1217910" rtl="0" eaLnBrk="1" latinLnBrk="0" hangingPunct="1">
        <a:lnSpc>
          <a:spcPct val="100000"/>
        </a:lnSpc>
        <a:spcBef>
          <a:spcPts val="133"/>
        </a:spcBef>
        <a:spcAft>
          <a:spcPts val="133"/>
        </a:spcAft>
        <a:buSzPct val="100000"/>
        <a:buFont typeface="Wingdings" pitchFamily="2" charset="2"/>
        <a:buChar char="§"/>
        <a:defRPr sz="900" kern="1200">
          <a:solidFill>
            <a:schemeClr val="tx1"/>
          </a:solidFill>
          <a:latin typeface="+mn-lt"/>
          <a:ea typeface="+mn-ea"/>
          <a:cs typeface="+mn-cs"/>
        </a:defRPr>
      </a:lvl5pPr>
      <a:lvl6pPr marL="3349188" indent="-304456" algn="l" defTabSz="121791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8157" indent="-304456" algn="l" defTabSz="121791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262613" indent="0" algn="l" defTabSz="1217910" rtl="0" eaLnBrk="1" latinLnBrk="0" hangingPunct="1">
        <a:spcBef>
          <a:spcPct val="20000"/>
        </a:spcBef>
        <a:buFont typeface="Arial" pitchFamily="34" charset="0"/>
        <a:buNone/>
        <a:defRPr sz="2700" kern="1200">
          <a:solidFill>
            <a:schemeClr val="tx1"/>
          </a:solidFill>
          <a:latin typeface="+mn-lt"/>
          <a:ea typeface="+mn-ea"/>
          <a:cs typeface="+mn-cs"/>
        </a:defRPr>
      </a:lvl8pPr>
      <a:lvl9pPr marL="5176039" indent="-304456" algn="l" defTabSz="121791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fr-FR"/>
      </a:defPPr>
      <a:lvl1pPr marL="0" algn="l" defTabSz="1217910" rtl="0" eaLnBrk="1" latinLnBrk="0" hangingPunct="1">
        <a:defRPr sz="2400" kern="1200">
          <a:solidFill>
            <a:schemeClr val="tx1"/>
          </a:solidFill>
          <a:latin typeface="+mn-lt"/>
          <a:ea typeface="+mn-ea"/>
          <a:cs typeface="+mn-cs"/>
        </a:defRPr>
      </a:lvl1pPr>
      <a:lvl2pPr marL="608915" algn="l" defTabSz="1217910" rtl="0" eaLnBrk="1" latinLnBrk="0" hangingPunct="1">
        <a:defRPr sz="2400" kern="1200">
          <a:solidFill>
            <a:schemeClr val="tx1"/>
          </a:solidFill>
          <a:latin typeface="+mn-lt"/>
          <a:ea typeface="+mn-ea"/>
          <a:cs typeface="+mn-cs"/>
        </a:defRPr>
      </a:lvl2pPr>
      <a:lvl3pPr marL="1217910" algn="l" defTabSz="1217910" rtl="0" eaLnBrk="1" latinLnBrk="0" hangingPunct="1">
        <a:defRPr sz="2400" kern="1200">
          <a:solidFill>
            <a:schemeClr val="tx1"/>
          </a:solidFill>
          <a:latin typeface="+mn-lt"/>
          <a:ea typeface="+mn-ea"/>
          <a:cs typeface="+mn-cs"/>
        </a:defRPr>
      </a:lvl3pPr>
      <a:lvl4pPr marL="1826850" algn="l" defTabSz="1217910" rtl="0" eaLnBrk="1" latinLnBrk="0" hangingPunct="1">
        <a:defRPr sz="2400" kern="1200">
          <a:solidFill>
            <a:schemeClr val="tx1"/>
          </a:solidFill>
          <a:latin typeface="+mn-lt"/>
          <a:ea typeface="+mn-ea"/>
          <a:cs typeface="+mn-cs"/>
        </a:defRPr>
      </a:lvl4pPr>
      <a:lvl5pPr marL="2435818" algn="l" defTabSz="1217910" rtl="0" eaLnBrk="1" latinLnBrk="0" hangingPunct="1">
        <a:defRPr sz="2400" kern="1200">
          <a:solidFill>
            <a:schemeClr val="tx1"/>
          </a:solidFill>
          <a:latin typeface="+mn-lt"/>
          <a:ea typeface="+mn-ea"/>
          <a:cs typeface="+mn-cs"/>
        </a:defRPr>
      </a:lvl5pPr>
      <a:lvl6pPr marL="3044732" algn="l" defTabSz="1217910" rtl="0" eaLnBrk="1" latinLnBrk="0" hangingPunct="1">
        <a:defRPr sz="2400" kern="1200">
          <a:solidFill>
            <a:schemeClr val="tx1"/>
          </a:solidFill>
          <a:latin typeface="+mn-lt"/>
          <a:ea typeface="+mn-ea"/>
          <a:cs typeface="+mn-cs"/>
        </a:defRPr>
      </a:lvl6pPr>
      <a:lvl7pPr marL="3653647" algn="l" defTabSz="1217910" rtl="0" eaLnBrk="1" latinLnBrk="0" hangingPunct="1">
        <a:defRPr sz="2400" kern="1200">
          <a:solidFill>
            <a:schemeClr val="tx1"/>
          </a:solidFill>
          <a:latin typeface="+mn-lt"/>
          <a:ea typeface="+mn-ea"/>
          <a:cs typeface="+mn-cs"/>
        </a:defRPr>
      </a:lvl7pPr>
      <a:lvl8pPr marL="4262613" algn="l" defTabSz="1217910" rtl="0" eaLnBrk="1" latinLnBrk="0" hangingPunct="1">
        <a:defRPr sz="2400" kern="1200">
          <a:solidFill>
            <a:schemeClr val="tx1"/>
          </a:solidFill>
          <a:latin typeface="+mn-lt"/>
          <a:ea typeface="+mn-ea"/>
          <a:cs typeface="+mn-cs"/>
        </a:defRPr>
      </a:lvl8pPr>
      <a:lvl9pPr marL="4871564" algn="l" defTabSz="121791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432829" y="1508800"/>
            <a:ext cx="11233151" cy="4704507"/>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6" name="Espace réservé du numéro de diapositive 5"/>
          <p:cNvSpPr>
            <a:spLocks noGrp="1"/>
          </p:cNvSpPr>
          <p:nvPr>
            <p:ph type="sldNum" sz="quarter" idx="4"/>
          </p:nvPr>
        </p:nvSpPr>
        <p:spPr bwMode="gray">
          <a:xfrm>
            <a:off x="9864953" y="6378000"/>
            <a:ext cx="2116499" cy="480000"/>
          </a:xfrm>
          <a:prstGeom prst="rect">
            <a:avLst/>
          </a:prstGeom>
        </p:spPr>
        <p:txBody>
          <a:bodyPr vert="horz" lIns="0" tIns="0" rIns="0" bIns="0" rtlCol="0" anchor="ctr" anchorCtr="0">
            <a:noAutofit/>
          </a:bodyPr>
          <a:lstStyle>
            <a:lvl1pPr algn="r">
              <a:defRPr sz="1100" b="1">
                <a:solidFill>
                  <a:schemeClr val="tx1"/>
                </a:solidFill>
              </a:defRPr>
            </a:lvl1pPr>
          </a:lstStyle>
          <a:p>
            <a:pPr defTabSz="1218000"/>
            <a:fld id="{733122C9-A0B9-462F-8757-0847AD287B63}" type="slidenum">
              <a:rPr lang="fr-FR" smtClean="0">
                <a:solidFill>
                  <a:srgbClr val="000000"/>
                </a:solidFill>
              </a:rPr>
              <a:pPr defTabSz="1218000"/>
              <a:t>‹N°›</a:t>
            </a:fld>
            <a:endParaRPr lang="fr-FR" dirty="0">
              <a:solidFill>
                <a:srgbClr val="000000"/>
              </a:solidFill>
            </a:endParaRP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10001961" y="6542140"/>
            <a:ext cx="1349367" cy="192021"/>
          </a:xfrm>
          <a:prstGeom prst="rect">
            <a:avLst/>
          </a:prstGeom>
        </p:spPr>
        <p:txBody>
          <a:bodyPr vert="horz" lIns="121813" tIns="60906" rIns="121813" bIns="60906" rtlCol="0" anchor="ctr"/>
          <a:lstStyle>
            <a:lvl1pPr algn="l">
              <a:defRPr sz="1100" b="1">
                <a:solidFill>
                  <a:schemeClr val="tx1"/>
                </a:solidFill>
              </a:defRPr>
            </a:lvl1pPr>
          </a:lstStyle>
          <a:p>
            <a:pPr defTabSz="1218000"/>
            <a:fld id="{B858D49A-5A7A-574D-A0ED-52B5C1EFA876}" type="datetime1">
              <a:rPr lang="fr-FR" cap="all" smtClean="0">
                <a:solidFill>
                  <a:srgbClr val="000000"/>
                </a:solidFill>
              </a:rPr>
              <a:pPr defTabSz="1218000"/>
              <a:t>05/12/2023</a:t>
            </a:fld>
            <a:endParaRPr lang="fr-FR" cap="all" dirty="0">
              <a:solidFill>
                <a:srgbClr val="000000"/>
              </a:solidFill>
            </a:endParaRPr>
          </a:p>
        </p:txBody>
      </p:sp>
      <p:pic>
        <p:nvPicPr>
          <p:cNvPr id="11" name="Image 10" descr="Une image contenant dessin&#10;&#10;Description générée automatiquement">
            <a:extLst>
              <a:ext uri="{FF2B5EF4-FFF2-40B4-BE49-F238E27FC236}">
                <a16:creationId xmlns:a16="http://schemas.microsoft.com/office/drawing/2014/main" id="{6B1B368E-3A6B-4EA9-8EBD-69876E2C03F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75616" y="-20079"/>
            <a:ext cx="768085" cy="281411"/>
          </a:xfrm>
          <a:prstGeom prst="rect">
            <a:avLst/>
          </a:prstGeom>
        </p:spPr>
      </p:pic>
      <p:sp>
        <p:nvSpPr>
          <p:cNvPr id="13" name="Rectangle 12">
            <a:extLst>
              <a:ext uri="{FF2B5EF4-FFF2-40B4-BE49-F238E27FC236}">
                <a16:creationId xmlns:a16="http://schemas.microsoft.com/office/drawing/2014/main" id="{DDD420FB-0DD8-45DF-BE36-91A7E0C44BE1}"/>
              </a:ext>
            </a:extLst>
          </p:cNvPr>
          <p:cNvSpPr/>
          <p:nvPr userDrawn="1"/>
        </p:nvSpPr>
        <p:spPr>
          <a:xfrm>
            <a:off x="432399" y="644696"/>
            <a:ext cx="11262047" cy="5867437"/>
          </a:xfrm>
          <a:prstGeom prst="rect">
            <a:avLst/>
          </a:prstGeom>
          <a:noFill/>
          <a:ln w="38100">
            <a:solidFill>
              <a:srgbClr val="5560A4"/>
            </a:solidFill>
          </a:ln>
        </p:spPr>
        <p:style>
          <a:lnRef idx="2">
            <a:schemeClr val="accent1">
              <a:shade val="50000"/>
            </a:schemeClr>
          </a:lnRef>
          <a:fillRef idx="1">
            <a:schemeClr val="accent1"/>
          </a:fillRef>
          <a:effectRef idx="0">
            <a:schemeClr val="accent1"/>
          </a:effectRef>
          <a:fontRef idx="minor">
            <a:schemeClr val="lt1"/>
          </a:fontRef>
        </p:style>
        <p:txBody>
          <a:bodyPr lIns="121813" tIns="60906" rIns="121813" bIns="60906" rtlCol="0" anchor="ctr"/>
          <a:lstStyle/>
          <a:p>
            <a:pPr algn="ctr" defTabSz="1218000"/>
            <a:endParaRPr lang="fr-FR" sz="2400">
              <a:solidFill>
                <a:srgbClr val="FFFFFF"/>
              </a:solidFill>
            </a:endParaRPr>
          </a:p>
        </p:txBody>
      </p:sp>
      <p:sp>
        <p:nvSpPr>
          <p:cNvPr id="5" name="Espace réservé du pied de page 4"/>
          <p:cNvSpPr>
            <a:spLocks noGrp="1"/>
          </p:cNvSpPr>
          <p:nvPr>
            <p:ph type="ftr" sz="quarter" idx="3"/>
          </p:nvPr>
        </p:nvSpPr>
        <p:spPr bwMode="gray">
          <a:xfrm>
            <a:off x="1943976" y="6350888"/>
            <a:ext cx="3648407" cy="337085"/>
          </a:xfrm>
          <a:prstGeom prst="rect">
            <a:avLst/>
          </a:prstGeom>
          <a:solidFill>
            <a:schemeClr val="bg1"/>
          </a:solidFill>
        </p:spPr>
        <p:txBody>
          <a:bodyPr vert="horz" lIns="0" tIns="0" rIns="0" bIns="0" rtlCol="0" anchor="ctr" anchorCtr="0">
            <a:noAutofit/>
          </a:bodyPr>
          <a:lstStyle>
            <a:lvl1pPr marL="191838" algn="r">
              <a:defRPr sz="1100" b="1">
                <a:solidFill>
                  <a:schemeClr val="tx1"/>
                </a:solidFill>
              </a:defRPr>
            </a:lvl1pPr>
          </a:lstStyle>
          <a:p>
            <a:pPr algn="l" defTabSz="1218000"/>
            <a:r>
              <a:rPr lang="fr-FR">
                <a:solidFill>
                  <a:srgbClr val="000000"/>
                </a:solidFill>
              </a:rPr>
              <a:t>Intitulé de la direction/service  </a:t>
            </a:r>
            <a:endParaRPr lang="fr-FR" dirty="0">
              <a:solidFill>
                <a:srgbClr val="000000"/>
              </a:solidFill>
            </a:endParaRPr>
          </a:p>
        </p:txBody>
      </p:sp>
      <p:sp>
        <p:nvSpPr>
          <p:cNvPr id="4" name="Rectangle 3">
            <a:extLst>
              <a:ext uri="{FF2B5EF4-FFF2-40B4-BE49-F238E27FC236}">
                <a16:creationId xmlns:a16="http://schemas.microsoft.com/office/drawing/2014/main" id="{F4611953-FC0C-40EE-84DA-C9C54952A86F}"/>
              </a:ext>
            </a:extLst>
          </p:cNvPr>
          <p:cNvSpPr/>
          <p:nvPr userDrawn="1"/>
        </p:nvSpPr>
        <p:spPr>
          <a:xfrm>
            <a:off x="25787" y="5892449"/>
            <a:ext cx="1487488" cy="897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13" tIns="60906" rIns="121813" bIns="60906" rtlCol="0" anchor="ctr"/>
          <a:lstStyle/>
          <a:p>
            <a:pPr algn="ctr" defTabSz="1218000"/>
            <a:endParaRPr lang="fr-FR" sz="2400">
              <a:solidFill>
                <a:srgbClr val="FFFFFF"/>
              </a:solidFill>
            </a:endParaRPr>
          </a:p>
        </p:txBody>
      </p:sp>
      <p:pic>
        <p:nvPicPr>
          <p:cNvPr id="16" name="Image 15">
            <a:extLst>
              <a:ext uri="{FF2B5EF4-FFF2-40B4-BE49-F238E27FC236}">
                <a16:creationId xmlns:a16="http://schemas.microsoft.com/office/drawing/2014/main" id="{E40E3D91-569F-479F-8F8E-C9912B0943F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bwMode="gray">
          <a:xfrm>
            <a:off x="144368" y="6017073"/>
            <a:ext cx="1152545" cy="724887"/>
          </a:xfrm>
          <a:prstGeom prst="rect">
            <a:avLst/>
          </a:prstGeom>
          <a:solidFill>
            <a:schemeClr val="bg1"/>
          </a:solidFill>
        </p:spPr>
      </p:pic>
      <p:sp>
        <p:nvSpPr>
          <p:cNvPr id="7" name="Espace réservé du titre 6">
            <a:extLst>
              <a:ext uri="{FF2B5EF4-FFF2-40B4-BE49-F238E27FC236}">
                <a16:creationId xmlns:a16="http://schemas.microsoft.com/office/drawing/2014/main" id="{FF594BA9-CF3D-4F6E-9286-FC4E6ED19832}"/>
              </a:ext>
            </a:extLst>
          </p:cNvPr>
          <p:cNvSpPr>
            <a:spLocks noGrp="1"/>
          </p:cNvSpPr>
          <p:nvPr>
            <p:ph type="title"/>
          </p:nvPr>
        </p:nvSpPr>
        <p:spPr>
          <a:xfrm>
            <a:off x="719611" y="378581"/>
            <a:ext cx="10515600" cy="566539"/>
          </a:xfrm>
          <a:prstGeom prst="rect">
            <a:avLst/>
          </a:prstGeom>
          <a:solidFill>
            <a:schemeClr val="bg1"/>
          </a:solidFill>
        </p:spPr>
        <p:txBody>
          <a:bodyPr vert="horz" lIns="121813" tIns="60906" rIns="121813" bIns="60906" rtlCol="0" anchor="ctr">
            <a:normAutofit/>
          </a:bodyPr>
          <a:lstStyle/>
          <a:p>
            <a:r>
              <a:rPr lang="fr-FR" dirty="0"/>
              <a:t>Modifiez le style du titre</a:t>
            </a:r>
          </a:p>
        </p:txBody>
      </p:sp>
    </p:spTree>
    <p:extLst>
      <p:ext uri="{BB962C8B-B14F-4D97-AF65-F5344CB8AC3E}">
        <p14:creationId xmlns:p14="http://schemas.microsoft.com/office/powerpoint/2010/main" val="3585928067"/>
      </p:ext>
    </p:extLst>
  </p:cSld>
  <p:clrMap bg1="lt1" tx1="dk1" bg2="lt2" tx2="dk2" accent1="accent1" accent2="accent2" accent3="accent3" accent4="accent4" accent5="accent5" accent6="accent6" hlink="hlink" folHlink="folHlink"/>
  <p:sldLayoutIdLst>
    <p:sldLayoutId id="2147484090" r:id="rId1"/>
  </p:sldLayoutIdLst>
  <p:hf hdr="0"/>
  <p:txStyles>
    <p:titleStyle>
      <a:lvl1pPr marL="19050" indent="0" algn="l" defTabSz="1218000" rtl="0" eaLnBrk="1" latinLnBrk="0" hangingPunct="1">
        <a:lnSpc>
          <a:spcPct val="90000"/>
        </a:lnSpc>
        <a:spcBef>
          <a:spcPct val="0"/>
        </a:spcBef>
        <a:buNone/>
        <a:tabLst/>
        <a:defRPr sz="3300" b="1" kern="1200">
          <a:solidFill>
            <a:srgbClr val="842E57"/>
          </a:solidFill>
          <a:latin typeface="+mj-lt"/>
          <a:ea typeface="+mj-ea"/>
          <a:cs typeface="+mj-cs"/>
        </a:defRPr>
      </a:lvl1pPr>
    </p:titleStyle>
    <p:bodyStyle>
      <a:lvl1pPr marL="122660" indent="0" algn="l" defTabSz="1218000" rtl="0" eaLnBrk="1" latinLnBrk="0" hangingPunct="1">
        <a:lnSpc>
          <a:spcPct val="100000"/>
        </a:lnSpc>
        <a:spcBef>
          <a:spcPts val="0"/>
        </a:spcBef>
        <a:spcAft>
          <a:spcPts val="667"/>
        </a:spcAft>
        <a:buFont typeface="Arial" pitchFamily="34" charset="0"/>
        <a:buNone/>
        <a:tabLst/>
        <a:defRPr sz="1900" b="0" kern="1200">
          <a:solidFill>
            <a:schemeClr val="tx1"/>
          </a:solidFill>
          <a:latin typeface="+mn-lt"/>
          <a:ea typeface="+mn-ea"/>
          <a:cs typeface="+mn-cs"/>
        </a:defRPr>
      </a:lvl1pPr>
      <a:lvl2pPr marL="468120" indent="-228386" algn="l" defTabSz="1218000"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7906" indent="-228386" algn="l" defTabSz="1218000" rtl="0" eaLnBrk="1" latinLnBrk="0" hangingPunct="1">
        <a:lnSpc>
          <a:spcPct val="100000"/>
        </a:lnSpc>
        <a:spcBef>
          <a:spcPts val="133"/>
        </a:spcBef>
        <a:spcAft>
          <a:spcPts val="133"/>
        </a:spcAft>
        <a:buSzPct val="100000"/>
        <a:buFont typeface="Wingdings" pitchFamily="2" charset="2"/>
        <a:buChar char="§"/>
        <a:defRPr sz="1300" kern="1200">
          <a:solidFill>
            <a:schemeClr val="tx1"/>
          </a:solidFill>
          <a:latin typeface="+mn-lt"/>
          <a:ea typeface="+mn-ea"/>
          <a:cs typeface="+mn-cs"/>
        </a:defRPr>
      </a:lvl3pPr>
      <a:lvl4pPr marL="947640" indent="-228386" algn="l" defTabSz="1218000" rtl="0" eaLnBrk="1" latinLnBrk="0" hangingPunct="1">
        <a:lnSpc>
          <a:spcPct val="100000"/>
        </a:lnSpc>
        <a:spcBef>
          <a:spcPts val="133"/>
        </a:spcBef>
        <a:spcAft>
          <a:spcPts val="133"/>
        </a:spcAft>
        <a:buSzPct val="100000"/>
        <a:buFont typeface="Arial" panose="020B0604020202020204" pitchFamily="34" charset="0"/>
        <a:buChar char="•"/>
        <a:defRPr sz="1100" kern="1200">
          <a:solidFill>
            <a:schemeClr val="tx1"/>
          </a:solidFill>
          <a:latin typeface="+mn-lt"/>
          <a:ea typeface="+mn-ea"/>
          <a:cs typeface="+mn-cs"/>
        </a:defRPr>
      </a:lvl4pPr>
      <a:lvl5pPr marL="1235373" indent="-228386" algn="l" defTabSz="1218000" rtl="0" eaLnBrk="1" latinLnBrk="0" hangingPunct="1">
        <a:lnSpc>
          <a:spcPct val="100000"/>
        </a:lnSpc>
        <a:spcBef>
          <a:spcPts val="133"/>
        </a:spcBef>
        <a:spcAft>
          <a:spcPts val="133"/>
        </a:spcAft>
        <a:buSzPct val="100000"/>
        <a:buFont typeface="Wingdings" pitchFamily="2" charset="2"/>
        <a:buChar char="§"/>
        <a:defRPr sz="900" kern="1200">
          <a:solidFill>
            <a:schemeClr val="tx1"/>
          </a:solidFill>
          <a:latin typeface="+mn-lt"/>
          <a:ea typeface="+mn-ea"/>
          <a:cs typeface="+mn-cs"/>
        </a:defRPr>
      </a:lvl5pPr>
      <a:lvl6pPr marL="3349440" indent="-304480" algn="l" defTabSz="121800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8453" indent="-304480" algn="l" defTabSz="121800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262933" indent="0" algn="l" defTabSz="1218000" rtl="0" eaLnBrk="1" latinLnBrk="0" hangingPunct="1">
        <a:spcBef>
          <a:spcPct val="20000"/>
        </a:spcBef>
        <a:buFont typeface="Arial" pitchFamily="34" charset="0"/>
        <a:buNone/>
        <a:defRPr sz="2700" kern="1200">
          <a:solidFill>
            <a:schemeClr val="tx1"/>
          </a:solidFill>
          <a:latin typeface="+mn-lt"/>
          <a:ea typeface="+mn-ea"/>
          <a:cs typeface="+mn-cs"/>
        </a:defRPr>
      </a:lvl8pPr>
      <a:lvl9pPr marL="5176427" indent="-304480" algn="l" defTabSz="121800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fr-FR"/>
      </a:defPPr>
      <a:lvl1pPr marL="0" algn="l" defTabSz="1218000" rtl="0" eaLnBrk="1" latinLnBrk="0" hangingPunct="1">
        <a:defRPr sz="2400" kern="1200">
          <a:solidFill>
            <a:schemeClr val="tx1"/>
          </a:solidFill>
          <a:latin typeface="+mn-lt"/>
          <a:ea typeface="+mn-ea"/>
          <a:cs typeface="+mn-cs"/>
        </a:defRPr>
      </a:lvl1pPr>
      <a:lvl2pPr marL="608963" algn="l" defTabSz="1218000" rtl="0" eaLnBrk="1" latinLnBrk="0" hangingPunct="1">
        <a:defRPr sz="2400" kern="1200">
          <a:solidFill>
            <a:schemeClr val="tx1"/>
          </a:solidFill>
          <a:latin typeface="+mn-lt"/>
          <a:ea typeface="+mn-ea"/>
          <a:cs typeface="+mn-cs"/>
        </a:defRPr>
      </a:lvl2pPr>
      <a:lvl3pPr marL="1218000" algn="l" defTabSz="1218000" rtl="0" eaLnBrk="1" latinLnBrk="0" hangingPunct="1">
        <a:defRPr sz="2400" kern="1200">
          <a:solidFill>
            <a:schemeClr val="tx1"/>
          </a:solidFill>
          <a:latin typeface="+mn-lt"/>
          <a:ea typeface="+mn-ea"/>
          <a:cs typeface="+mn-cs"/>
        </a:defRPr>
      </a:lvl3pPr>
      <a:lvl4pPr marL="1826986" algn="l" defTabSz="1218000" rtl="0" eaLnBrk="1" latinLnBrk="0" hangingPunct="1">
        <a:defRPr sz="2400" kern="1200">
          <a:solidFill>
            <a:schemeClr val="tx1"/>
          </a:solidFill>
          <a:latin typeface="+mn-lt"/>
          <a:ea typeface="+mn-ea"/>
          <a:cs typeface="+mn-cs"/>
        </a:defRPr>
      </a:lvl4pPr>
      <a:lvl5pPr marL="2435998" algn="l" defTabSz="1218000" rtl="0" eaLnBrk="1" latinLnBrk="0" hangingPunct="1">
        <a:defRPr sz="2400" kern="1200">
          <a:solidFill>
            <a:schemeClr val="tx1"/>
          </a:solidFill>
          <a:latin typeface="+mn-lt"/>
          <a:ea typeface="+mn-ea"/>
          <a:cs typeface="+mn-cs"/>
        </a:defRPr>
      </a:lvl5pPr>
      <a:lvl6pPr marL="3044960" algn="l" defTabSz="1218000" rtl="0" eaLnBrk="1" latinLnBrk="0" hangingPunct="1">
        <a:defRPr sz="2400" kern="1200">
          <a:solidFill>
            <a:schemeClr val="tx1"/>
          </a:solidFill>
          <a:latin typeface="+mn-lt"/>
          <a:ea typeface="+mn-ea"/>
          <a:cs typeface="+mn-cs"/>
        </a:defRPr>
      </a:lvl6pPr>
      <a:lvl7pPr marL="3653923" algn="l" defTabSz="1218000" rtl="0" eaLnBrk="1" latinLnBrk="0" hangingPunct="1">
        <a:defRPr sz="2400" kern="1200">
          <a:solidFill>
            <a:schemeClr val="tx1"/>
          </a:solidFill>
          <a:latin typeface="+mn-lt"/>
          <a:ea typeface="+mn-ea"/>
          <a:cs typeface="+mn-cs"/>
        </a:defRPr>
      </a:lvl7pPr>
      <a:lvl8pPr marL="4262933" algn="l" defTabSz="1218000" rtl="0" eaLnBrk="1" latinLnBrk="0" hangingPunct="1">
        <a:defRPr sz="2400" kern="1200">
          <a:solidFill>
            <a:schemeClr val="tx1"/>
          </a:solidFill>
          <a:latin typeface="+mn-lt"/>
          <a:ea typeface="+mn-ea"/>
          <a:cs typeface="+mn-cs"/>
        </a:defRPr>
      </a:lvl8pPr>
      <a:lvl9pPr marL="4871928" algn="l" defTabSz="121800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432823" y="1508800"/>
            <a:ext cx="11233151" cy="4704507"/>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6" name="Espace réservé du numéro de diapositive 5"/>
          <p:cNvSpPr>
            <a:spLocks noGrp="1"/>
          </p:cNvSpPr>
          <p:nvPr>
            <p:ph type="sldNum" sz="quarter" idx="4"/>
          </p:nvPr>
        </p:nvSpPr>
        <p:spPr bwMode="gray">
          <a:xfrm>
            <a:off x="9864953" y="6378000"/>
            <a:ext cx="2116499" cy="480000"/>
          </a:xfrm>
          <a:prstGeom prst="rect">
            <a:avLst/>
          </a:prstGeom>
        </p:spPr>
        <p:txBody>
          <a:bodyPr vert="horz" lIns="0" tIns="0" rIns="0" bIns="0" rtlCol="0" anchor="ctr" anchorCtr="0">
            <a:noAutofit/>
          </a:bodyPr>
          <a:lstStyle>
            <a:lvl1pPr algn="r">
              <a:defRPr sz="1100" b="1">
                <a:solidFill>
                  <a:schemeClr val="tx1"/>
                </a:solidFill>
              </a:defRPr>
            </a:lvl1pPr>
          </a:lstStyle>
          <a:p>
            <a:pPr defTabSz="1218120"/>
            <a:fld id="{733122C9-A0B9-462F-8757-0847AD287B63}" type="slidenum">
              <a:rPr lang="fr-FR" smtClean="0">
                <a:solidFill>
                  <a:srgbClr val="000000"/>
                </a:solidFill>
              </a:rPr>
              <a:pPr defTabSz="1218120"/>
              <a:t>‹N°›</a:t>
            </a:fld>
            <a:endParaRPr lang="fr-FR" dirty="0">
              <a:solidFill>
                <a:srgbClr val="000000"/>
              </a:solidFill>
            </a:endParaRP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10001955" y="6542140"/>
            <a:ext cx="1349367" cy="192021"/>
          </a:xfrm>
          <a:prstGeom prst="rect">
            <a:avLst/>
          </a:prstGeom>
        </p:spPr>
        <p:txBody>
          <a:bodyPr vert="horz" lIns="121824" tIns="60912" rIns="121824" bIns="60912" rtlCol="0" anchor="ctr"/>
          <a:lstStyle>
            <a:lvl1pPr algn="l">
              <a:defRPr sz="1100" b="1">
                <a:solidFill>
                  <a:schemeClr val="tx1"/>
                </a:solidFill>
              </a:defRPr>
            </a:lvl1pPr>
          </a:lstStyle>
          <a:p>
            <a:pPr defTabSz="1218120"/>
            <a:fld id="{B858D49A-5A7A-574D-A0ED-52B5C1EFA876}" type="datetime1">
              <a:rPr lang="fr-FR" cap="all" smtClean="0">
                <a:solidFill>
                  <a:srgbClr val="000000"/>
                </a:solidFill>
              </a:rPr>
              <a:pPr defTabSz="1218120"/>
              <a:t>05/12/2023</a:t>
            </a:fld>
            <a:endParaRPr lang="fr-FR" cap="all" dirty="0">
              <a:solidFill>
                <a:srgbClr val="000000"/>
              </a:solidFill>
            </a:endParaRPr>
          </a:p>
        </p:txBody>
      </p:sp>
      <p:pic>
        <p:nvPicPr>
          <p:cNvPr id="11" name="Image 10" descr="Une image contenant dessin&#10;&#10;Description générée automatiquement">
            <a:extLst>
              <a:ext uri="{FF2B5EF4-FFF2-40B4-BE49-F238E27FC236}">
                <a16:creationId xmlns:a16="http://schemas.microsoft.com/office/drawing/2014/main" id="{6B1B368E-3A6B-4EA9-8EBD-69876E2C03F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75616" y="-20079"/>
            <a:ext cx="768085" cy="281411"/>
          </a:xfrm>
          <a:prstGeom prst="rect">
            <a:avLst/>
          </a:prstGeom>
        </p:spPr>
      </p:pic>
      <p:sp>
        <p:nvSpPr>
          <p:cNvPr id="13" name="Rectangle 12">
            <a:extLst>
              <a:ext uri="{FF2B5EF4-FFF2-40B4-BE49-F238E27FC236}">
                <a16:creationId xmlns:a16="http://schemas.microsoft.com/office/drawing/2014/main" id="{DDD420FB-0DD8-45DF-BE36-91A7E0C44BE1}"/>
              </a:ext>
            </a:extLst>
          </p:cNvPr>
          <p:cNvSpPr/>
          <p:nvPr userDrawn="1"/>
        </p:nvSpPr>
        <p:spPr>
          <a:xfrm>
            <a:off x="432394" y="644696"/>
            <a:ext cx="11262047" cy="5867437"/>
          </a:xfrm>
          <a:prstGeom prst="rect">
            <a:avLst/>
          </a:prstGeom>
          <a:noFill/>
          <a:ln w="38100">
            <a:solidFill>
              <a:srgbClr val="5560A4"/>
            </a:solidFill>
          </a:ln>
        </p:spPr>
        <p:style>
          <a:lnRef idx="2">
            <a:schemeClr val="accent1">
              <a:shade val="50000"/>
            </a:schemeClr>
          </a:lnRef>
          <a:fillRef idx="1">
            <a:schemeClr val="accent1"/>
          </a:fillRef>
          <a:effectRef idx="0">
            <a:schemeClr val="accent1"/>
          </a:effectRef>
          <a:fontRef idx="minor">
            <a:schemeClr val="lt1"/>
          </a:fontRef>
        </p:style>
        <p:txBody>
          <a:bodyPr lIns="121824" tIns="60912" rIns="121824" bIns="60912" rtlCol="0" anchor="ctr"/>
          <a:lstStyle/>
          <a:p>
            <a:pPr algn="ctr" defTabSz="1218120"/>
            <a:endParaRPr lang="fr-FR" sz="2400">
              <a:solidFill>
                <a:srgbClr val="FFFFFF"/>
              </a:solidFill>
            </a:endParaRPr>
          </a:p>
        </p:txBody>
      </p:sp>
      <p:sp>
        <p:nvSpPr>
          <p:cNvPr id="5" name="Espace réservé du pied de page 4"/>
          <p:cNvSpPr>
            <a:spLocks noGrp="1"/>
          </p:cNvSpPr>
          <p:nvPr>
            <p:ph type="ftr" sz="quarter" idx="3"/>
          </p:nvPr>
        </p:nvSpPr>
        <p:spPr bwMode="gray">
          <a:xfrm>
            <a:off x="1943976" y="6350888"/>
            <a:ext cx="3648407" cy="337085"/>
          </a:xfrm>
          <a:prstGeom prst="rect">
            <a:avLst/>
          </a:prstGeom>
          <a:solidFill>
            <a:schemeClr val="bg1"/>
          </a:solidFill>
        </p:spPr>
        <p:txBody>
          <a:bodyPr vert="horz" lIns="0" tIns="0" rIns="0" bIns="0" rtlCol="0" anchor="ctr" anchorCtr="0">
            <a:noAutofit/>
          </a:bodyPr>
          <a:lstStyle>
            <a:lvl1pPr marL="191854" algn="r">
              <a:defRPr sz="1100" b="1">
                <a:solidFill>
                  <a:schemeClr val="tx1"/>
                </a:solidFill>
              </a:defRPr>
            </a:lvl1pPr>
          </a:lstStyle>
          <a:p>
            <a:pPr algn="l" defTabSz="1218120"/>
            <a:r>
              <a:rPr lang="fr-FR">
                <a:solidFill>
                  <a:srgbClr val="000000"/>
                </a:solidFill>
              </a:rPr>
              <a:t>Intitulé de la direction/service  </a:t>
            </a:r>
            <a:endParaRPr lang="fr-FR" dirty="0">
              <a:solidFill>
                <a:srgbClr val="000000"/>
              </a:solidFill>
            </a:endParaRPr>
          </a:p>
        </p:txBody>
      </p:sp>
      <p:sp>
        <p:nvSpPr>
          <p:cNvPr id="4" name="Rectangle 3">
            <a:extLst>
              <a:ext uri="{FF2B5EF4-FFF2-40B4-BE49-F238E27FC236}">
                <a16:creationId xmlns:a16="http://schemas.microsoft.com/office/drawing/2014/main" id="{F4611953-FC0C-40EE-84DA-C9C54952A86F}"/>
              </a:ext>
            </a:extLst>
          </p:cNvPr>
          <p:cNvSpPr/>
          <p:nvPr userDrawn="1"/>
        </p:nvSpPr>
        <p:spPr>
          <a:xfrm>
            <a:off x="25787" y="5892443"/>
            <a:ext cx="1487488" cy="897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24" tIns="60912" rIns="121824" bIns="60912" rtlCol="0" anchor="ctr"/>
          <a:lstStyle/>
          <a:p>
            <a:pPr algn="ctr" defTabSz="1218120"/>
            <a:endParaRPr lang="fr-FR" sz="2400">
              <a:solidFill>
                <a:srgbClr val="FFFFFF"/>
              </a:solidFill>
            </a:endParaRPr>
          </a:p>
        </p:txBody>
      </p:sp>
      <p:pic>
        <p:nvPicPr>
          <p:cNvPr id="16" name="Image 15">
            <a:extLst>
              <a:ext uri="{FF2B5EF4-FFF2-40B4-BE49-F238E27FC236}">
                <a16:creationId xmlns:a16="http://schemas.microsoft.com/office/drawing/2014/main" id="{E40E3D91-569F-479F-8F8E-C9912B0943F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bwMode="gray">
          <a:xfrm>
            <a:off x="144362" y="6017067"/>
            <a:ext cx="1152545" cy="724887"/>
          </a:xfrm>
          <a:prstGeom prst="rect">
            <a:avLst/>
          </a:prstGeom>
          <a:solidFill>
            <a:schemeClr val="bg1"/>
          </a:solidFill>
        </p:spPr>
      </p:pic>
      <p:sp>
        <p:nvSpPr>
          <p:cNvPr id="7" name="Espace réservé du titre 6">
            <a:extLst>
              <a:ext uri="{FF2B5EF4-FFF2-40B4-BE49-F238E27FC236}">
                <a16:creationId xmlns:a16="http://schemas.microsoft.com/office/drawing/2014/main" id="{FF594BA9-CF3D-4F6E-9286-FC4E6ED19832}"/>
              </a:ext>
            </a:extLst>
          </p:cNvPr>
          <p:cNvSpPr>
            <a:spLocks noGrp="1"/>
          </p:cNvSpPr>
          <p:nvPr>
            <p:ph type="title"/>
          </p:nvPr>
        </p:nvSpPr>
        <p:spPr>
          <a:xfrm>
            <a:off x="719611" y="378581"/>
            <a:ext cx="10515600" cy="566539"/>
          </a:xfrm>
          <a:prstGeom prst="rect">
            <a:avLst/>
          </a:prstGeom>
          <a:solidFill>
            <a:schemeClr val="bg1"/>
          </a:solidFill>
        </p:spPr>
        <p:txBody>
          <a:bodyPr vert="horz" lIns="121824" tIns="60912" rIns="121824" bIns="60912" rtlCol="0" anchor="ctr">
            <a:normAutofit/>
          </a:bodyPr>
          <a:lstStyle/>
          <a:p>
            <a:r>
              <a:rPr lang="fr-FR" dirty="0"/>
              <a:t>Modifiez le style du titre</a:t>
            </a:r>
          </a:p>
        </p:txBody>
      </p:sp>
    </p:spTree>
    <p:extLst>
      <p:ext uri="{BB962C8B-B14F-4D97-AF65-F5344CB8AC3E}">
        <p14:creationId xmlns:p14="http://schemas.microsoft.com/office/powerpoint/2010/main" val="3585928067"/>
      </p:ext>
    </p:extLst>
  </p:cSld>
  <p:clrMap bg1="lt1" tx1="dk1" bg2="lt2" tx2="dk2" accent1="accent1" accent2="accent2" accent3="accent3" accent4="accent4" accent5="accent5" accent6="accent6" hlink="hlink" folHlink="folHlink"/>
  <p:sldLayoutIdLst>
    <p:sldLayoutId id="2147484092" r:id="rId1"/>
  </p:sldLayoutIdLst>
  <p:hf hdr="0"/>
  <p:txStyles>
    <p:titleStyle>
      <a:lvl1pPr marL="19050" indent="0" algn="l" defTabSz="1218120" rtl="0" eaLnBrk="1" latinLnBrk="0" hangingPunct="1">
        <a:lnSpc>
          <a:spcPct val="90000"/>
        </a:lnSpc>
        <a:spcBef>
          <a:spcPct val="0"/>
        </a:spcBef>
        <a:buNone/>
        <a:tabLst/>
        <a:defRPr sz="3300" b="1" kern="1200">
          <a:solidFill>
            <a:srgbClr val="842E57"/>
          </a:solidFill>
          <a:latin typeface="+mj-lt"/>
          <a:ea typeface="+mj-ea"/>
          <a:cs typeface="+mj-cs"/>
        </a:defRPr>
      </a:lvl1pPr>
    </p:titleStyle>
    <p:bodyStyle>
      <a:lvl1pPr marL="122670" indent="0" algn="l" defTabSz="1218120" rtl="0" eaLnBrk="1" latinLnBrk="0" hangingPunct="1">
        <a:lnSpc>
          <a:spcPct val="100000"/>
        </a:lnSpc>
        <a:spcBef>
          <a:spcPts val="0"/>
        </a:spcBef>
        <a:spcAft>
          <a:spcPts val="667"/>
        </a:spcAft>
        <a:buFont typeface="Arial" pitchFamily="34" charset="0"/>
        <a:buNone/>
        <a:tabLst/>
        <a:defRPr sz="1900" b="0" kern="1200">
          <a:solidFill>
            <a:schemeClr val="tx1"/>
          </a:solidFill>
          <a:latin typeface="+mn-lt"/>
          <a:ea typeface="+mn-ea"/>
          <a:cs typeface="+mn-cs"/>
        </a:defRPr>
      </a:lvl1pPr>
      <a:lvl2pPr marL="468168" indent="-228408" algn="l" defTabSz="1218120"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7976" indent="-228408" algn="l" defTabSz="1218120" rtl="0" eaLnBrk="1" latinLnBrk="0" hangingPunct="1">
        <a:lnSpc>
          <a:spcPct val="100000"/>
        </a:lnSpc>
        <a:spcBef>
          <a:spcPts val="133"/>
        </a:spcBef>
        <a:spcAft>
          <a:spcPts val="133"/>
        </a:spcAft>
        <a:buSzPct val="100000"/>
        <a:buFont typeface="Wingdings" pitchFamily="2" charset="2"/>
        <a:buChar char="§"/>
        <a:defRPr sz="1300" kern="1200">
          <a:solidFill>
            <a:schemeClr val="tx1"/>
          </a:solidFill>
          <a:latin typeface="+mn-lt"/>
          <a:ea typeface="+mn-ea"/>
          <a:cs typeface="+mn-cs"/>
        </a:defRPr>
      </a:lvl3pPr>
      <a:lvl4pPr marL="947736" indent="-228408" algn="l" defTabSz="1218120" rtl="0" eaLnBrk="1" latinLnBrk="0" hangingPunct="1">
        <a:lnSpc>
          <a:spcPct val="100000"/>
        </a:lnSpc>
        <a:spcBef>
          <a:spcPts val="133"/>
        </a:spcBef>
        <a:spcAft>
          <a:spcPts val="133"/>
        </a:spcAft>
        <a:buSzPct val="100000"/>
        <a:buFont typeface="Arial" panose="020B0604020202020204" pitchFamily="34" charset="0"/>
        <a:buChar char="•"/>
        <a:defRPr sz="1100" kern="1200">
          <a:solidFill>
            <a:schemeClr val="tx1"/>
          </a:solidFill>
          <a:latin typeface="+mn-lt"/>
          <a:ea typeface="+mn-ea"/>
          <a:cs typeface="+mn-cs"/>
        </a:defRPr>
      </a:lvl4pPr>
      <a:lvl5pPr marL="1235496" indent="-228408" algn="l" defTabSz="1218120" rtl="0" eaLnBrk="1" latinLnBrk="0" hangingPunct="1">
        <a:lnSpc>
          <a:spcPct val="100000"/>
        </a:lnSpc>
        <a:spcBef>
          <a:spcPts val="133"/>
        </a:spcBef>
        <a:spcAft>
          <a:spcPts val="133"/>
        </a:spcAft>
        <a:buSzPct val="100000"/>
        <a:buFont typeface="Wingdings" pitchFamily="2" charset="2"/>
        <a:buChar char="§"/>
        <a:defRPr sz="900" kern="1200">
          <a:solidFill>
            <a:schemeClr val="tx1"/>
          </a:solidFill>
          <a:latin typeface="+mn-lt"/>
          <a:ea typeface="+mn-ea"/>
          <a:cs typeface="+mn-cs"/>
        </a:defRPr>
      </a:lvl5pPr>
      <a:lvl6pPr marL="3349776" indent="-304512" algn="l" defTabSz="121812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8848" indent="-304512" algn="l" defTabSz="121812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263360" indent="0" algn="l" defTabSz="1218120" rtl="0" eaLnBrk="1" latinLnBrk="0" hangingPunct="1">
        <a:spcBef>
          <a:spcPct val="20000"/>
        </a:spcBef>
        <a:buFont typeface="Arial" pitchFamily="34" charset="0"/>
        <a:buNone/>
        <a:defRPr sz="2700" kern="1200">
          <a:solidFill>
            <a:schemeClr val="tx1"/>
          </a:solidFill>
          <a:latin typeface="+mn-lt"/>
          <a:ea typeface="+mn-ea"/>
          <a:cs typeface="+mn-cs"/>
        </a:defRPr>
      </a:lvl8pPr>
      <a:lvl9pPr marL="5176944" indent="-304512" algn="l" defTabSz="121812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fr-FR"/>
      </a:defPPr>
      <a:lvl1pPr marL="0" algn="l" defTabSz="1218120" rtl="0" eaLnBrk="1" latinLnBrk="0" hangingPunct="1">
        <a:defRPr sz="2400" kern="1200">
          <a:solidFill>
            <a:schemeClr val="tx1"/>
          </a:solidFill>
          <a:latin typeface="+mn-lt"/>
          <a:ea typeface="+mn-ea"/>
          <a:cs typeface="+mn-cs"/>
        </a:defRPr>
      </a:lvl1pPr>
      <a:lvl2pPr marL="609027" algn="l" defTabSz="1218120" rtl="0" eaLnBrk="1" latinLnBrk="0" hangingPunct="1">
        <a:defRPr sz="2400" kern="1200">
          <a:solidFill>
            <a:schemeClr val="tx1"/>
          </a:solidFill>
          <a:latin typeface="+mn-lt"/>
          <a:ea typeface="+mn-ea"/>
          <a:cs typeface="+mn-cs"/>
        </a:defRPr>
      </a:lvl2pPr>
      <a:lvl3pPr marL="1218120" algn="l" defTabSz="1218120" rtl="0" eaLnBrk="1" latinLnBrk="0" hangingPunct="1">
        <a:defRPr sz="2400" kern="1200">
          <a:solidFill>
            <a:schemeClr val="tx1"/>
          </a:solidFill>
          <a:latin typeface="+mn-lt"/>
          <a:ea typeface="+mn-ea"/>
          <a:cs typeface="+mn-cs"/>
        </a:defRPr>
      </a:lvl3pPr>
      <a:lvl4pPr marL="1827168" algn="l" defTabSz="1218120" rtl="0" eaLnBrk="1" latinLnBrk="0" hangingPunct="1">
        <a:defRPr sz="2400" kern="1200">
          <a:solidFill>
            <a:schemeClr val="tx1"/>
          </a:solidFill>
          <a:latin typeface="+mn-lt"/>
          <a:ea typeface="+mn-ea"/>
          <a:cs typeface="+mn-cs"/>
        </a:defRPr>
      </a:lvl4pPr>
      <a:lvl5pPr marL="2436238" algn="l" defTabSz="1218120" rtl="0" eaLnBrk="1" latinLnBrk="0" hangingPunct="1">
        <a:defRPr sz="2400" kern="1200">
          <a:solidFill>
            <a:schemeClr val="tx1"/>
          </a:solidFill>
          <a:latin typeface="+mn-lt"/>
          <a:ea typeface="+mn-ea"/>
          <a:cs typeface="+mn-cs"/>
        </a:defRPr>
      </a:lvl5pPr>
      <a:lvl6pPr marL="3045264" algn="l" defTabSz="1218120" rtl="0" eaLnBrk="1" latinLnBrk="0" hangingPunct="1">
        <a:defRPr sz="2400" kern="1200">
          <a:solidFill>
            <a:schemeClr val="tx1"/>
          </a:solidFill>
          <a:latin typeface="+mn-lt"/>
          <a:ea typeface="+mn-ea"/>
          <a:cs typeface="+mn-cs"/>
        </a:defRPr>
      </a:lvl6pPr>
      <a:lvl7pPr marL="3654291" algn="l" defTabSz="1218120" rtl="0" eaLnBrk="1" latinLnBrk="0" hangingPunct="1">
        <a:defRPr sz="2400" kern="1200">
          <a:solidFill>
            <a:schemeClr val="tx1"/>
          </a:solidFill>
          <a:latin typeface="+mn-lt"/>
          <a:ea typeface="+mn-ea"/>
          <a:cs typeface="+mn-cs"/>
        </a:defRPr>
      </a:lvl7pPr>
      <a:lvl8pPr marL="4263360" algn="l" defTabSz="1218120" rtl="0" eaLnBrk="1" latinLnBrk="0" hangingPunct="1">
        <a:defRPr sz="2400" kern="1200">
          <a:solidFill>
            <a:schemeClr val="tx1"/>
          </a:solidFill>
          <a:latin typeface="+mn-lt"/>
          <a:ea typeface="+mn-ea"/>
          <a:cs typeface="+mn-cs"/>
        </a:defRPr>
      </a:lvl8pPr>
      <a:lvl9pPr marL="4872413" algn="l" defTabSz="121812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432817" y="1508800"/>
            <a:ext cx="11233151" cy="4704507"/>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6" name="Espace réservé du numéro de diapositive 5"/>
          <p:cNvSpPr>
            <a:spLocks noGrp="1"/>
          </p:cNvSpPr>
          <p:nvPr>
            <p:ph type="sldNum" sz="quarter" idx="4"/>
          </p:nvPr>
        </p:nvSpPr>
        <p:spPr bwMode="gray">
          <a:xfrm>
            <a:off x="9864953" y="6378000"/>
            <a:ext cx="2116499" cy="480000"/>
          </a:xfrm>
          <a:prstGeom prst="rect">
            <a:avLst/>
          </a:prstGeom>
        </p:spPr>
        <p:txBody>
          <a:bodyPr vert="horz" lIns="0" tIns="0" rIns="0" bIns="0" rtlCol="0" anchor="ctr" anchorCtr="0">
            <a:noAutofit/>
          </a:bodyPr>
          <a:lstStyle>
            <a:lvl1pPr algn="r">
              <a:defRPr sz="1100" b="1">
                <a:solidFill>
                  <a:schemeClr val="tx1"/>
                </a:solidFill>
              </a:defRPr>
            </a:lvl1pPr>
          </a:lstStyle>
          <a:p>
            <a:pPr defTabSz="1218270"/>
            <a:fld id="{733122C9-A0B9-462F-8757-0847AD287B63}" type="slidenum">
              <a:rPr lang="fr-FR" smtClean="0">
                <a:solidFill>
                  <a:srgbClr val="000000"/>
                </a:solidFill>
              </a:rPr>
              <a:pPr defTabSz="1218270"/>
              <a:t>‹N°›</a:t>
            </a:fld>
            <a:endParaRPr lang="fr-FR" dirty="0">
              <a:solidFill>
                <a:srgbClr val="000000"/>
              </a:solidFill>
            </a:endParaRP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10001949" y="6542140"/>
            <a:ext cx="1349367" cy="192021"/>
          </a:xfrm>
          <a:prstGeom prst="rect">
            <a:avLst/>
          </a:prstGeom>
        </p:spPr>
        <p:txBody>
          <a:bodyPr vert="horz" lIns="121837" tIns="60918" rIns="121837" bIns="60918" rtlCol="0" anchor="ctr"/>
          <a:lstStyle>
            <a:lvl1pPr algn="l">
              <a:defRPr sz="1100" b="1">
                <a:solidFill>
                  <a:schemeClr val="tx1"/>
                </a:solidFill>
              </a:defRPr>
            </a:lvl1pPr>
          </a:lstStyle>
          <a:p>
            <a:pPr defTabSz="1218270"/>
            <a:fld id="{B858D49A-5A7A-574D-A0ED-52B5C1EFA876}" type="datetime1">
              <a:rPr lang="fr-FR" cap="all" smtClean="0">
                <a:solidFill>
                  <a:srgbClr val="000000"/>
                </a:solidFill>
              </a:rPr>
              <a:pPr defTabSz="1218270"/>
              <a:t>05/12/2023</a:t>
            </a:fld>
            <a:endParaRPr lang="fr-FR" cap="all" dirty="0">
              <a:solidFill>
                <a:srgbClr val="000000"/>
              </a:solidFill>
            </a:endParaRPr>
          </a:p>
        </p:txBody>
      </p:sp>
      <p:pic>
        <p:nvPicPr>
          <p:cNvPr id="11" name="Image 10" descr="Une image contenant dessin&#10;&#10;Description générée automatiquement">
            <a:extLst>
              <a:ext uri="{FF2B5EF4-FFF2-40B4-BE49-F238E27FC236}">
                <a16:creationId xmlns:a16="http://schemas.microsoft.com/office/drawing/2014/main" id="{6B1B368E-3A6B-4EA9-8EBD-69876E2C03F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75616" y="-20079"/>
            <a:ext cx="768085" cy="281411"/>
          </a:xfrm>
          <a:prstGeom prst="rect">
            <a:avLst/>
          </a:prstGeom>
        </p:spPr>
      </p:pic>
      <p:sp>
        <p:nvSpPr>
          <p:cNvPr id="13" name="Rectangle 12">
            <a:extLst>
              <a:ext uri="{FF2B5EF4-FFF2-40B4-BE49-F238E27FC236}">
                <a16:creationId xmlns:a16="http://schemas.microsoft.com/office/drawing/2014/main" id="{DDD420FB-0DD8-45DF-BE36-91A7E0C44BE1}"/>
              </a:ext>
            </a:extLst>
          </p:cNvPr>
          <p:cNvSpPr/>
          <p:nvPr userDrawn="1"/>
        </p:nvSpPr>
        <p:spPr>
          <a:xfrm>
            <a:off x="432387" y="644696"/>
            <a:ext cx="11262047" cy="5867437"/>
          </a:xfrm>
          <a:prstGeom prst="rect">
            <a:avLst/>
          </a:prstGeom>
          <a:noFill/>
          <a:ln w="38100">
            <a:solidFill>
              <a:srgbClr val="5560A4"/>
            </a:solidFill>
          </a:ln>
        </p:spPr>
        <p:style>
          <a:lnRef idx="2">
            <a:schemeClr val="accent1">
              <a:shade val="50000"/>
            </a:schemeClr>
          </a:lnRef>
          <a:fillRef idx="1">
            <a:schemeClr val="accent1"/>
          </a:fillRef>
          <a:effectRef idx="0">
            <a:schemeClr val="accent1"/>
          </a:effectRef>
          <a:fontRef idx="minor">
            <a:schemeClr val="lt1"/>
          </a:fontRef>
        </p:style>
        <p:txBody>
          <a:bodyPr lIns="121837" tIns="60918" rIns="121837" bIns="60918" rtlCol="0" anchor="ctr"/>
          <a:lstStyle/>
          <a:p>
            <a:pPr algn="ctr" defTabSz="1218270"/>
            <a:endParaRPr lang="fr-FR" sz="2400">
              <a:solidFill>
                <a:srgbClr val="FFFFFF"/>
              </a:solidFill>
            </a:endParaRPr>
          </a:p>
        </p:txBody>
      </p:sp>
      <p:sp>
        <p:nvSpPr>
          <p:cNvPr id="5" name="Espace réservé du pied de page 4"/>
          <p:cNvSpPr>
            <a:spLocks noGrp="1"/>
          </p:cNvSpPr>
          <p:nvPr>
            <p:ph type="ftr" sz="quarter" idx="3"/>
          </p:nvPr>
        </p:nvSpPr>
        <p:spPr bwMode="gray">
          <a:xfrm>
            <a:off x="1943976" y="6350888"/>
            <a:ext cx="3648407" cy="337085"/>
          </a:xfrm>
          <a:prstGeom prst="rect">
            <a:avLst/>
          </a:prstGeom>
          <a:solidFill>
            <a:schemeClr val="bg1"/>
          </a:solidFill>
        </p:spPr>
        <p:txBody>
          <a:bodyPr vert="horz" lIns="0" tIns="0" rIns="0" bIns="0" rtlCol="0" anchor="ctr" anchorCtr="0">
            <a:noAutofit/>
          </a:bodyPr>
          <a:lstStyle>
            <a:lvl1pPr marL="191874" algn="r">
              <a:defRPr sz="1100" b="1">
                <a:solidFill>
                  <a:schemeClr val="tx1"/>
                </a:solidFill>
              </a:defRPr>
            </a:lvl1pPr>
          </a:lstStyle>
          <a:p>
            <a:pPr algn="l" defTabSz="1218270"/>
            <a:r>
              <a:rPr lang="fr-FR">
                <a:solidFill>
                  <a:srgbClr val="000000"/>
                </a:solidFill>
              </a:rPr>
              <a:t>Intitulé de la direction/service  </a:t>
            </a:r>
            <a:endParaRPr lang="fr-FR" dirty="0">
              <a:solidFill>
                <a:srgbClr val="000000"/>
              </a:solidFill>
            </a:endParaRPr>
          </a:p>
        </p:txBody>
      </p:sp>
      <p:sp>
        <p:nvSpPr>
          <p:cNvPr id="4" name="Rectangle 3">
            <a:extLst>
              <a:ext uri="{FF2B5EF4-FFF2-40B4-BE49-F238E27FC236}">
                <a16:creationId xmlns:a16="http://schemas.microsoft.com/office/drawing/2014/main" id="{F4611953-FC0C-40EE-84DA-C9C54952A86F}"/>
              </a:ext>
            </a:extLst>
          </p:cNvPr>
          <p:cNvSpPr/>
          <p:nvPr userDrawn="1"/>
        </p:nvSpPr>
        <p:spPr>
          <a:xfrm>
            <a:off x="25787" y="5892437"/>
            <a:ext cx="1487488" cy="897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37" tIns="60918" rIns="121837" bIns="60918" rtlCol="0" anchor="ctr"/>
          <a:lstStyle/>
          <a:p>
            <a:pPr algn="ctr" defTabSz="1218270"/>
            <a:endParaRPr lang="fr-FR" sz="2400">
              <a:solidFill>
                <a:srgbClr val="FFFFFF"/>
              </a:solidFill>
            </a:endParaRPr>
          </a:p>
        </p:txBody>
      </p:sp>
      <p:pic>
        <p:nvPicPr>
          <p:cNvPr id="16" name="Image 15">
            <a:extLst>
              <a:ext uri="{FF2B5EF4-FFF2-40B4-BE49-F238E27FC236}">
                <a16:creationId xmlns:a16="http://schemas.microsoft.com/office/drawing/2014/main" id="{E40E3D91-569F-479F-8F8E-C9912B0943F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bwMode="gray">
          <a:xfrm>
            <a:off x="144356" y="6017061"/>
            <a:ext cx="1152545" cy="724887"/>
          </a:xfrm>
          <a:prstGeom prst="rect">
            <a:avLst/>
          </a:prstGeom>
          <a:solidFill>
            <a:schemeClr val="bg1"/>
          </a:solidFill>
        </p:spPr>
      </p:pic>
      <p:sp>
        <p:nvSpPr>
          <p:cNvPr id="7" name="Espace réservé du titre 6">
            <a:extLst>
              <a:ext uri="{FF2B5EF4-FFF2-40B4-BE49-F238E27FC236}">
                <a16:creationId xmlns:a16="http://schemas.microsoft.com/office/drawing/2014/main" id="{FF594BA9-CF3D-4F6E-9286-FC4E6ED19832}"/>
              </a:ext>
            </a:extLst>
          </p:cNvPr>
          <p:cNvSpPr>
            <a:spLocks noGrp="1"/>
          </p:cNvSpPr>
          <p:nvPr>
            <p:ph type="title"/>
          </p:nvPr>
        </p:nvSpPr>
        <p:spPr>
          <a:xfrm>
            <a:off x="719611" y="378581"/>
            <a:ext cx="10515600" cy="566539"/>
          </a:xfrm>
          <a:prstGeom prst="rect">
            <a:avLst/>
          </a:prstGeom>
          <a:solidFill>
            <a:schemeClr val="bg1"/>
          </a:solidFill>
        </p:spPr>
        <p:txBody>
          <a:bodyPr vert="horz" lIns="121837" tIns="60918" rIns="121837" bIns="60918" rtlCol="0" anchor="ctr">
            <a:normAutofit/>
          </a:bodyPr>
          <a:lstStyle/>
          <a:p>
            <a:r>
              <a:rPr lang="fr-FR" dirty="0"/>
              <a:t>Modifiez le style du titre</a:t>
            </a:r>
          </a:p>
        </p:txBody>
      </p:sp>
    </p:spTree>
    <p:extLst>
      <p:ext uri="{BB962C8B-B14F-4D97-AF65-F5344CB8AC3E}">
        <p14:creationId xmlns:p14="http://schemas.microsoft.com/office/powerpoint/2010/main" val="3585928067"/>
      </p:ext>
    </p:extLst>
  </p:cSld>
  <p:clrMap bg1="lt1" tx1="dk1" bg2="lt2" tx2="dk2" accent1="accent1" accent2="accent2" accent3="accent3" accent4="accent4" accent5="accent5" accent6="accent6" hlink="hlink" folHlink="folHlink"/>
  <p:sldLayoutIdLst>
    <p:sldLayoutId id="2147484094" r:id="rId1"/>
  </p:sldLayoutIdLst>
  <p:hf hdr="0"/>
  <p:txStyles>
    <p:titleStyle>
      <a:lvl1pPr marL="19050" indent="0" algn="l" defTabSz="1218270" rtl="0" eaLnBrk="1" latinLnBrk="0" hangingPunct="1">
        <a:lnSpc>
          <a:spcPct val="90000"/>
        </a:lnSpc>
        <a:spcBef>
          <a:spcPct val="0"/>
        </a:spcBef>
        <a:buNone/>
        <a:tabLst/>
        <a:defRPr sz="3300" b="1" kern="1200">
          <a:solidFill>
            <a:srgbClr val="842E57"/>
          </a:solidFill>
          <a:latin typeface="+mj-lt"/>
          <a:ea typeface="+mj-ea"/>
          <a:cs typeface="+mj-cs"/>
        </a:defRPr>
      </a:lvl1pPr>
    </p:titleStyle>
    <p:bodyStyle>
      <a:lvl1pPr marL="122684" indent="0" algn="l" defTabSz="1218270" rtl="0" eaLnBrk="1" latinLnBrk="0" hangingPunct="1">
        <a:lnSpc>
          <a:spcPct val="100000"/>
        </a:lnSpc>
        <a:spcBef>
          <a:spcPts val="0"/>
        </a:spcBef>
        <a:spcAft>
          <a:spcPts val="667"/>
        </a:spcAft>
        <a:buFont typeface="Arial" pitchFamily="34" charset="0"/>
        <a:buNone/>
        <a:tabLst/>
        <a:defRPr sz="1900" b="0" kern="1200">
          <a:solidFill>
            <a:schemeClr val="tx1"/>
          </a:solidFill>
          <a:latin typeface="+mn-lt"/>
          <a:ea typeface="+mn-ea"/>
          <a:cs typeface="+mn-cs"/>
        </a:defRPr>
      </a:lvl1pPr>
      <a:lvl2pPr marL="468228" indent="-228434" algn="l" defTabSz="1218270"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8062" indent="-228434" algn="l" defTabSz="1218270" rtl="0" eaLnBrk="1" latinLnBrk="0" hangingPunct="1">
        <a:lnSpc>
          <a:spcPct val="100000"/>
        </a:lnSpc>
        <a:spcBef>
          <a:spcPts val="133"/>
        </a:spcBef>
        <a:spcAft>
          <a:spcPts val="133"/>
        </a:spcAft>
        <a:buSzPct val="100000"/>
        <a:buFont typeface="Wingdings" pitchFamily="2" charset="2"/>
        <a:buChar char="§"/>
        <a:defRPr sz="1300" kern="1200">
          <a:solidFill>
            <a:schemeClr val="tx1"/>
          </a:solidFill>
          <a:latin typeface="+mn-lt"/>
          <a:ea typeface="+mn-ea"/>
          <a:cs typeface="+mn-cs"/>
        </a:defRPr>
      </a:lvl3pPr>
      <a:lvl4pPr marL="947856" indent="-228434" algn="l" defTabSz="1218270" rtl="0" eaLnBrk="1" latinLnBrk="0" hangingPunct="1">
        <a:lnSpc>
          <a:spcPct val="100000"/>
        </a:lnSpc>
        <a:spcBef>
          <a:spcPts val="133"/>
        </a:spcBef>
        <a:spcAft>
          <a:spcPts val="133"/>
        </a:spcAft>
        <a:buSzPct val="100000"/>
        <a:buFont typeface="Arial" panose="020B0604020202020204" pitchFamily="34" charset="0"/>
        <a:buChar char="•"/>
        <a:defRPr sz="1100" kern="1200">
          <a:solidFill>
            <a:schemeClr val="tx1"/>
          </a:solidFill>
          <a:latin typeface="+mn-lt"/>
          <a:ea typeface="+mn-ea"/>
          <a:cs typeface="+mn-cs"/>
        </a:defRPr>
      </a:lvl4pPr>
      <a:lvl5pPr marL="1235649" indent="-228434" algn="l" defTabSz="1218270" rtl="0" eaLnBrk="1" latinLnBrk="0" hangingPunct="1">
        <a:lnSpc>
          <a:spcPct val="100000"/>
        </a:lnSpc>
        <a:spcBef>
          <a:spcPts val="133"/>
        </a:spcBef>
        <a:spcAft>
          <a:spcPts val="133"/>
        </a:spcAft>
        <a:buSzPct val="100000"/>
        <a:buFont typeface="Wingdings" pitchFamily="2" charset="2"/>
        <a:buChar char="§"/>
        <a:defRPr sz="900" kern="1200">
          <a:solidFill>
            <a:schemeClr val="tx1"/>
          </a:solidFill>
          <a:latin typeface="+mn-lt"/>
          <a:ea typeface="+mn-ea"/>
          <a:cs typeface="+mn-cs"/>
        </a:defRPr>
      </a:lvl5pPr>
      <a:lvl6pPr marL="3350196" indent="-304552" algn="l" defTabSz="12182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9341" indent="-304552" algn="l" defTabSz="12182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263893" indent="0" algn="l" defTabSz="1218270" rtl="0" eaLnBrk="1" latinLnBrk="0" hangingPunct="1">
        <a:spcBef>
          <a:spcPct val="20000"/>
        </a:spcBef>
        <a:buFont typeface="Arial" pitchFamily="34" charset="0"/>
        <a:buNone/>
        <a:defRPr sz="2700" kern="1200">
          <a:solidFill>
            <a:schemeClr val="tx1"/>
          </a:solidFill>
          <a:latin typeface="+mn-lt"/>
          <a:ea typeface="+mn-ea"/>
          <a:cs typeface="+mn-cs"/>
        </a:defRPr>
      </a:lvl8pPr>
      <a:lvl9pPr marL="5177591" indent="-304552" algn="l" defTabSz="12182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fr-FR"/>
      </a:defPPr>
      <a:lvl1pPr marL="0" algn="l" defTabSz="1218270" rtl="0" eaLnBrk="1" latinLnBrk="0" hangingPunct="1">
        <a:defRPr sz="2400" kern="1200">
          <a:solidFill>
            <a:schemeClr val="tx1"/>
          </a:solidFill>
          <a:latin typeface="+mn-lt"/>
          <a:ea typeface="+mn-ea"/>
          <a:cs typeface="+mn-cs"/>
        </a:defRPr>
      </a:lvl1pPr>
      <a:lvl2pPr marL="609107" algn="l" defTabSz="1218270" rtl="0" eaLnBrk="1" latinLnBrk="0" hangingPunct="1">
        <a:defRPr sz="2400" kern="1200">
          <a:solidFill>
            <a:schemeClr val="tx1"/>
          </a:solidFill>
          <a:latin typeface="+mn-lt"/>
          <a:ea typeface="+mn-ea"/>
          <a:cs typeface="+mn-cs"/>
        </a:defRPr>
      </a:lvl2pPr>
      <a:lvl3pPr marL="1218270" algn="l" defTabSz="1218270" rtl="0" eaLnBrk="1" latinLnBrk="0" hangingPunct="1">
        <a:defRPr sz="2400" kern="1200">
          <a:solidFill>
            <a:schemeClr val="tx1"/>
          </a:solidFill>
          <a:latin typeface="+mn-lt"/>
          <a:ea typeface="+mn-ea"/>
          <a:cs typeface="+mn-cs"/>
        </a:defRPr>
      </a:lvl3pPr>
      <a:lvl4pPr marL="1827394" algn="l" defTabSz="1218270" rtl="0" eaLnBrk="1" latinLnBrk="0" hangingPunct="1">
        <a:defRPr sz="2400" kern="1200">
          <a:solidFill>
            <a:schemeClr val="tx1"/>
          </a:solidFill>
          <a:latin typeface="+mn-lt"/>
          <a:ea typeface="+mn-ea"/>
          <a:cs typeface="+mn-cs"/>
        </a:defRPr>
      </a:lvl4pPr>
      <a:lvl5pPr marL="2436538" algn="l" defTabSz="1218270" rtl="0" eaLnBrk="1" latinLnBrk="0" hangingPunct="1">
        <a:defRPr sz="2400" kern="1200">
          <a:solidFill>
            <a:schemeClr val="tx1"/>
          </a:solidFill>
          <a:latin typeface="+mn-lt"/>
          <a:ea typeface="+mn-ea"/>
          <a:cs typeface="+mn-cs"/>
        </a:defRPr>
      </a:lvl5pPr>
      <a:lvl6pPr marL="3045644" algn="l" defTabSz="1218270" rtl="0" eaLnBrk="1" latinLnBrk="0" hangingPunct="1">
        <a:defRPr sz="2400" kern="1200">
          <a:solidFill>
            <a:schemeClr val="tx1"/>
          </a:solidFill>
          <a:latin typeface="+mn-lt"/>
          <a:ea typeface="+mn-ea"/>
          <a:cs typeface="+mn-cs"/>
        </a:defRPr>
      </a:lvl6pPr>
      <a:lvl7pPr marL="3654751" algn="l" defTabSz="1218270" rtl="0" eaLnBrk="1" latinLnBrk="0" hangingPunct="1">
        <a:defRPr sz="2400" kern="1200">
          <a:solidFill>
            <a:schemeClr val="tx1"/>
          </a:solidFill>
          <a:latin typeface="+mn-lt"/>
          <a:ea typeface="+mn-ea"/>
          <a:cs typeface="+mn-cs"/>
        </a:defRPr>
      </a:lvl7pPr>
      <a:lvl8pPr marL="4263893" algn="l" defTabSz="1218270" rtl="0" eaLnBrk="1" latinLnBrk="0" hangingPunct="1">
        <a:defRPr sz="2400" kern="1200">
          <a:solidFill>
            <a:schemeClr val="tx1"/>
          </a:solidFill>
          <a:latin typeface="+mn-lt"/>
          <a:ea typeface="+mn-ea"/>
          <a:cs typeface="+mn-cs"/>
        </a:defRPr>
      </a:lvl8pPr>
      <a:lvl9pPr marL="4873020" algn="l" defTabSz="12182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432809" y="1508800"/>
            <a:ext cx="11233151" cy="4704507"/>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6" name="Espace réservé du numéro de diapositive 5"/>
          <p:cNvSpPr>
            <a:spLocks noGrp="1"/>
          </p:cNvSpPr>
          <p:nvPr>
            <p:ph type="sldNum" sz="quarter" idx="4"/>
          </p:nvPr>
        </p:nvSpPr>
        <p:spPr bwMode="gray">
          <a:xfrm>
            <a:off x="9864953" y="6378000"/>
            <a:ext cx="2116499" cy="480000"/>
          </a:xfrm>
          <a:prstGeom prst="rect">
            <a:avLst/>
          </a:prstGeom>
        </p:spPr>
        <p:txBody>
          <a:bodyPr vert="horz" lIns="0" tIns="0" rIns="0" bIns="0" rtlCol="0" anchor="ctr" anchorCtr="0">
            <a:noAutofit/>
          </a:bodyPr>
          <a:lstStyle>
            <a:lvl1pPr algn="r">
              <a:defRPr sz="1100" b="1">
                <a:solidFill>
                  <a:schemeClr val="tx1"/>
                </a:solidFill>
              </a:defRPr>
            </a:lvl1pPr>
          </a:lstStyle>
          <a:p>
            <a:pPr defTabSz="1218450"/>
            <a:fld id="{733122C9-A0B9-462F-8757-0847AD287B63}" type="slidenum">
              <a:rPr lang="fr-FR" smtClean="0">
                <a:solidFill>
                  <a:srgbClr val="000000"/>
                </a:solidFill>
              </a:rPr>
              <a:pPr defTabSz="1218450"/>
              <a:t>‹N°›</a:t>
            </a:fld>
            <a:endParaRPr lang="fr-FR" dirty="0">
              <a:solidFill>
                <a:srgbClr val="000000"/>
              </a:solidFill>
            </a:endParaRP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10001941" y="6542140"/>
            <a:ext cx="1349367" cy="192021"/>
          </a:xfrm>
          <a:prstGeom prst="rect">
            <a:avLst/>
          </a:prstGeom>
        </p:spPr>
        <p:txBody>
          <a:bodyPr vert="horz" lIns="121853" tIns="60926" rIns="121853" bIns="60926" rtlCol="0" anchor="ctr"/>
          <a:lstStyle>
            <a:lvl1pPr algn="l">
              <a:defRPr sz="1100" b="1">
                <a:solidFill>
                  <a:schemeClr val="tx1"/>
                </a:solidFill>
              </a:defRPr>
            </a:lvl1pPr>
          </a:lstStyle>
          <a:p>
            <a:pPr defTabSz="1218450"/>
            <a:fld id="{B858D49A-5A7A-574D-A0ED-52B5C1EFA876}" type="datetime1">
              <a:rPr lang="fr-FR" cap="all" smtClean="0">
                <a:solidFill>
                  <a:srgbClr val="000000"/>
                </a:solidFill>
              </a:rPr>
              <a:pPr defTabSz="1218450"/>
              <a:t>05/12/2023</a:t>
            </a:fld>
            <a:endParaRPr lang="fr-FR" cap="all" dirty="0">
              <a:solidFill>
                <a:srgbClr val="000000"/>
              </a:solidFill>
            </a:endParaRPr>
          </a:p>
        </p:txBody>
      </p:sp>
      <p:pic>
        <p:nvPicPr>
          <p:cNvPr id="11" name="Image 10" descr="Une image contenant dessin&#10;&#10;Description générée automatiquement">
            <a:extLst>
              <a:ext uri="{FF2B5EF4-FFF2-40B4-BE49-F238E27FC236}">
                <a16:creationId xmlns:a16="http://schemas.microsoft.com/office/drawing/2014/main" id="{6B1B368E-3A6B-4EA9-8EBD-69876E2C03F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75616" y="-20079"/>
            <a:ext cx="768085" cy="281411"/>
          </a:xfrm>
          <a:prstGeom prst="rect">
            <a:avLst/>
          </a:prstGeom>
        </p:spPr>
      </p:pic>
      <p:sp>
        <p:nvSpPr>
          <p:cNvPr id="13" name="Rectangle 12">
            <a:extLst>
              <a:ext uri="{FF2B5EF4-FFF2-40B4-BE49-F238E27FC236}">
                <a16:creationId xmlns:a16="http://schemas.microsoft.com/office/drawing/2014/main" id="{DDD420FB-0DD8-45DF-BE36-91A7E0C44BE1}"/>
              </a:ext>
            </a:extLst>
          </p:cNvPr>
          <p:cNvSpPr/>
          <p:nvPr userDrawn="1"/>
        </p:nvSpPr>
        <p:spPr>
          <a:xfrm>
            <a:off x="432379" y="644696"/>
            <a:ext cx="11262047" cy="5867437"/>
          </a:xfrm>
          <a:prstGeom prst="rect">
            <a:avLst/>
          </a:prstGeom>
          <a:noFill/>
          <a:ln w="38100">
            <a:solidFill>
              <a:srgbClr val="5560A4"/>
            </a:solidFill>
          </a:ln>
        </p:spPr>
        <p:style>
          <a:lnRef idx="2">
            <a:schemeClr val="accent1">
              <a:shade val="50000"/>
            </a:schemeClr>
          </a:lnRef>
          <a:fillRef idx="1">
            <a:schemeClr val="accent1"/>
          </a:fillRef>
          <a:effectRef idx="0">
            <a:schemeClr val="accent1"/>
          </a:effectRef>
          <a:fontRef idx="minor">
            <a:schemeClr val="lt1"/>
          </a:fontRef>
        </p:style>
        <p:txBody>
          <a:bodyPr lIns="121853" tIns="60926" rIns="121853" bIns="60926" rtlCol="0" anchor="ctr"/>
          <a:lstStyle/>
          <a:p>
            <a:pPr algn="ctr" defTabSz="1218450"/>
            <a:endParaRPr lang="fr-FR" sz="2400">
              <a:solidFill>
                <a:srgbClr val="FFFFFF"/>
              </a:solidFill>
            </a:endParaRPr>
          </a:p>
        </p:txBody>
      </p:sp>
      <p:sp>
        <p:nvSpPr>
          <p:cNvPr id="5" name="Espace réservé du pied de page 4"/>
          <p:cNvSpPr>
            <a:spLocks noGrp="1"/>
          </p:cNvSpPr>
          <p:nvPr>
            <p:ph type="ftr" sz="quarter" idx="3"/>
          </p:nvPr>
        </p:nvSpPr>
        <p:spPr bwMode="gray">
          <a:xfrm>
            <a:off x="1943976" y="6350888"/>
            <a:ext cx="3648407" cy="337085"/>
          </a:xfrm>
          <a:prstGeom prst="rect">
            <a:avLst/>
          </a:prstGeom>
          <a:solidFill>
            <a:schemeClr val="bg1"/>
          </a:solidFill>
        </p:spPr>
        <p:txBody>
          <a:bodyPr vert="horz" lIns="0" tIns="0" rIns="0" bIns="0" rtlCol="0" anchor="ctr" anchorCtr="0">
            <a:noAutofit/>
          </a:bodyPr>
          <a:lstStyle>
            <a:lvl1pPr marL="191898" algn="r">
              <a:defRPr sz="1100" b="1">
                <a:solidFill>
                  <a:schemeClr val="tx1"/>
                </a:solidFill>
              </a:defRPr>
            </a:lvl1pPr>
          </a:lstStyle>
          <a:p>
            <a:pPr algn="l" defTabSz="1218450"/>
            <a:r>
              <a:rPr lang="fr-FR">
                <a:solidFill>
                  <a:srgbClr val="000000"/>
                </a:solidFill>
              </a:rPr>
              <a:t>Intitulé de la direction/service  </a:t>
            </a:r>
            <a:endParaRPr lang="fr-FR" dirty="0">
              <a:solidFill>
                <a:srgbClr val="000000"/>
              </a:solidFill>
            </a:endParaRPr>
          </a:p>
        </p:txBody>
      </p:sp>
      <p:sp>
        <p:nvSpPr>
          <p:cNvPr id="4" name="Rectangle 3">
            <a:extLst>
              <a:ext uri="{FF2B5EF4-FFF2-40B4-BE49-F238E27FC236}">
                <a16:creationId xmlns:a16="http://schemas.microsoft.com/office/drawing/2014/main" id="{F4611953-FC0C-40EE-84DA-C9C54952A86F}"/>
              </a:ext>
            </a:extLst>
          </p:cNvPr>
          <p:cNvSpPr/>
          <p:nvPr userDrawn="1"/>
        </p:nvSpPr>
        <p:spPr>
          <a:xfrm>
            <a:off x="25787" y="5892429"/>
            <a:ext cx="1487488" cy="897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3" tIns="60926" rIns="121853" bIns="60926" rtlCol="0" anchor="ctr"/>
          <a:lstStyle/>
          <a:p>
            <a:pPr algn="ctr" defTabSz="1218450"/>
            <a:endParaRPr lang="fr-FR" sz="2400">
              <a:solidFill>
                <a:srgbClr val="FFFFFF"/>
              </a:solidFill>
            </a:endParaRPr>
          </a:p>
        </p:txBody>
      </p:sp>
      <p:pic>
        <p:nvPicPr>
          <p:cNvPr id="16" name="Image 15">
            <a:extLst>
              <a:ext uri="{FF2B5EF4-FFF2-40B4-BE49-F238E27FC236}">
                <a16:creationId xmlns:a16="http://schemas.microsoft.com/office/drawing/2014/main" id="{E40E3D91-569F-479F-8F8E-C9912B0943F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bwMode="gray">
          <a:xfrm>
            <a:off x="144348" y="6017053"/>
            <a:ext cx="1152545" cy="724887"/>
          </a:xfrm>
          <a:prstGeom prst="rect">
            <a:avLst/>
          </a:prstGeom>
          <a:solidFill>
            <a:schemeClr val="bg1"/>
          </a:solidFill>
        </p:spPr>
      </p:pic>
      <p:sp>
        <p:nvSpPr>
          <p:cNvPr id="7" name="Espace réservé du titre 6">
            <a:extLst>
              <a:ext uri="{FF2B5EF4-FFF2-40B4-BE49-F238E27FC236}">
                <a16:creationId xmlns:a16="http://schemas.microsoft.com/office/drawing/2014/main" id="{FF594BA9-CF3D-4F6E-9286-FC4E6ED19832}"/>
              </a:ext>
            </a:extLst>
          </p:cNvPr>
          <p:cNvSpPr>
            <a:spLocks noGrp="1"/>
          </p:cNvSpPr>
          <p:nvPr>
            <p:ph type="title"/>
          </p:nvPr>
        </p:nvSpPr>
        <p:spPr>
          <a:xfrm>
            <a:off x="719611" y="378581"/>
            <a:ext cx="10515600" cy="566539"/>
          </a:xfrm>
          <a:prstGeom prst="rect">
            <a:avLst/>
          </a:prstGeom>
          <a:solidFill>
            <a:schemeClr val="bg1"/>
          </a:solidFill>
        </p:spPr>
        <p:txBody>
          <a:bodyPr vert="horz" lIns="121853" tIns="60926" rIns="121853" bIns="60926" rtlCol="0" anchor="ctr">
            <a:normAutofit/>
          </a:bodyPr>
          <a:lstStyle/>
          <a:p>
            <a:r>
              <a:rPr lang="fr-FR" dirty="0"/>
              <a:t>Modifiez le style du titre</a:t>
            </a:r>
          </a:p>
        </p:txBody>
      </p:sp>
    </p:spTree>
    <p:extLst>
      <p:ext uri="{BB962C8B-B14F-4D97-AF65-F5344CB8AC3E}">
        <p14:creationId xmlns:p14="http://schemas.microsoft.com/office/powerpoint/2010/main" val="3585928067"/>
      </p:ext>
    </p:extLst>
  </p:cSld>
  <p:clrMap bg1="lt1" tx1="dk1" bg2="lt2" tx2="dk2" accent1="accent1" accent2="accent2" accent3="accent3" accent4="accent4" accent5="accent5" accent6="accent6" hlink="hlink" folHlink="folHlink"/>
  <p:sldLayoutIdLst>
    <p:sldLayoutId id="2147484096" r:id="rId1"/>
  </p:sldLayoutIdLst>
  <p:hf hdr="0"/>
  <p:txStyles>
    <p:titleStyle>
      <a:lvl1pPr marL="19050" indent="0" algn="l" defTabSz="1218450" rtl="0" eaLnBrk="1" latinLnBrk="0" hangingPunct="1">
        <a:lnSpc>
          <a:spcPct val="90000"/>
        </a:lnSpc>
        <a:spcBef>
          <a:spcPct val="0"/>
        </a:spcBef>
        <a:buNone/>
        <a:tabLst/>
        <a:defRPr sz="3300" b="1" kern="1200">
          <a:solidFill>
            <a:srgbClr val="842E57"/>
          </a:solidFill>
          <a:latin typeface="+mj-lt"/>
          <a:ea typeface="+mj-ea"/>
          <a:cs typeface="+mj-cs"/>
        </a:defRPr>
      </a:lvl1pPr>
    </p:titleStyle>
    <p:bodyStyle>
      <a:lvl1pPr marL="122700" indent="0" algn="l" defTabSz="1218450" rtl="0" eaLnBrk="1" latinLnBrk="0" hangingPunct="1">
        <a:lnSpc>
          <a:spcPct val="100000"/>
        </a:lnSpc>
        <a:spcBef>
          <a:spcPts val="0"/>
        </a:spcBef>
        <a:spcAft>
          <a:spcPts val="667"/>
        </a:spcAft>
        <a:buFont typeface="Arial" pitchFamily="34" charset="0"/>
        <a:buNone/>
        <a:tabLst/>
        <a:defRPr sz="1900" b="0" kern="1200">
          <a:solidFill>
            <a:schemeClr val="tx1"/>
          </a:solidFill>
          <a:latin typeface="+mn-lt"/>
          <a:ea typeface="+mn-ea"/>
          <a:cs typeface="+mn-cs"/>
        </a:defRPr>
      </a:lvl1pPr>
      <a:lvl2pPr marL="468300" indent="-228466" algn="l" defTabSz="1218450"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8166" indent="-228466" algn="l" defTabSz="1218450" rtl="0" eaLnBrk="1" latinLnBrk="0" hangingPunct="1">
        <a:lnSpc>
          <a:spcPct val="100000"/>
        </a:lnSpc>
        <a:spcBef>
          <a:spcPts val="133"/>
        </a:spcBef>
        <a:spcAft>
          <a:spcPts val="133"/>
        </a:spcAft>
        <a:buSzPct val="100000"/>
        <a:buFont typeface="Wingdings" pitchFamily="2" charset="2"/>
        <a:buChar char="§"/>
        <a:defRPr sz="1300" kern="1200">
          <a:solidFill>
            <a:schemeClr val="tx1"/>
          </a:solidFill>
          <a:latin typeface="+mn-lt"/>
          <a:ea typeface="+mn-ea"/>
          <a:cs typeface="+mn-cs"/>
        </a:defRPr>
      </a:lvl3pPr>
      <a:lvl4pPr marL="948000" indent="-228466" algn="l" defTabSz="1218450" rtl="0" eaLnBrk="1" latinLnBrk="0" hangingPunct="1">
        <a:lnSpc>
          <a:spcPct val="100000"/>
        </a:lnSpc>
        <a:spcBef>
          <a:spcPts val="133"/>
        </a:spcBef>
        <a:spcAft>
          <a:spcPts val="133"/>
        </a:spcAft>
        <a:buSzPct val="100000"/>
        <a:buFont typeface="Arial" panose="020B0604020202020204" pitchFamily="34" charset="0"/>
        <a:buChar char="•"/>
        <a:defRPr sz="1100" kern="1200">
          <a:solidFill>
            <a:schemeClr val="tx1"/>
          </a:solidFill>
          <a:latin typeface="+mn-lt"/>
          <a:ea typeface="+mn-ea"/>
          <a:cs typeface="+mn-cs"/>
        </a:defRPr>
      </a:lvl4pPr>
      <a:lvl5pPr marL="1235833" indent="-228466" algn="l" defTabSz="1218450" rtl="0" eaLnBrk="1" latinLnBrk="0" hangingPunct="1">
        <a:lnSpc>
          <a:spcPct val="100000"/>
        </a:lnSpc>
        <a:spcBef>
          <a:spcPts val="133"/>
        </a:spcBef>
        <a:spcAft>
          <a:spcPts val="133"/>
        </a:spcAft>
        <a:buSzPct val="100000"/>
        <a:buFont typeface="Wingdings" pitchFamily="2" charset="2"/>
        <a:buChar char="§"/>
        <a:defRPr sz="900" kern="1200">
          <a:solidFill>
            <a:schemeClr val="tx1"/>
          </a:solidFill>
          <a:latin typeface="+mn-lt"/>
          <a:ea typeface="+mn-ea"/>
          <a:cs typeface="+mn-cs"/>
        </a:defRPr>
      </a:lvl5pPr>
      <a:lvl6pPr marL="3350700" indent="-304600" algn="l" defTabSz="121845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9933" indent="-304600" algn="l" defTabSz="121845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264533" indent="0" algn="l" defTabSz="1218450" rtl="0" eaLnBrk="1" latinLnBrk="0" hangingPunct="1">
        <a:spcBef>
          <a:spcPct val="20000"/>
        </a:spcBef>
        <a:buFont typeface="Arial" pitchFamily="34" charset="0"/>
        <a:buNone/>
        <a:defRPr sz="2700" kern="1200">
          <a:solidFill>
            <a:schemeClr val="tx1"/>
          </a:solidFill>
          <a:latin typeface="+mn-lt"/>
          <a:ea typeface="+mn-ea"/>
          <a:cs typeface="+mn-cs"/>
        </a:defRPr>
      </a:lvl8pPr>
      <a:lvl9pPr marL="5178367" indent="-304600" algn="l" defTabSz="121845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fr-FR"/>
      </a:defPPr>
      <a:lvl1pPr marL="0" algn="l" defTabSz="1218450" rtl="0" eaLnBrk="1" latinLnBrk="0" hangingPunct="1">
        <a:defRPr sz="2400" kern="1200">
          <a:solidFill>
            <a:schemeClr val="tx1"/>
          </a:solidFill>
          <a:latin typeface="+mn-lt"/>
          <a:ea typeface="+mn-ea"/>
          <a:cs typeface="+mn-cs"/>
        </a:defRPr>
      </a:lvl1pPr>
      <a:lvl2pPr marL="609203" algn="l" defTabSz="1218450" rtl="0" eaLnBrk="1" latinLnBrk="0" hangingPunct="1">
        <a:defRPr sz="2400" kern="1200">
          <a:solidFill>
            <a:schemeClr val="tx1"/>
          </a:solidFill>
          <a:latin typeface="+mn-lt"/>
          <a:ea typeface="+mn-ea"/>
          <a:cs typeface="+mn-cs"/>
        </a:defRPr>
      </a:lvl2pPr>
      <a:lvl3pPr marL="1218450" algn="l" defTabSz="1218450" rtl="0" eaLnBrk="1" latinLnBrk="0" hangingPunct="1">
        <a:defRPr sz="2400" kern="1200">
          <a:solidFill>
            <a:schemeClr val="tx1"/>
          </a:solidFill>
          <a:latin typeface="+mn-lt"/>
          <a:ea typeface="+mn-ea"/>
          <a:cs typeface="+mn-cs"/>
        </a:defRPr>
      </a:lvl3pPr>
      <a:lvl4pPr marL="1827666" algn="l" defTabSz="1218450" rtl="0" eaLnBrk="1" latinLnBrk="0" hangingPunct="1">
        <a:defRPr sz="2400" kern="1200">
          <a:solidFill>
            <a:schemeClr val="tx1"/>
          </a:solidFill>
          <a:latin typeface="+mn-lt"/>
          <a:ea typeface="+mn-ea"/>
          <a:cs typeface="+mn-cs"/>
        </a:defRPr>
      </a:lvl4pPr>
      <a:lvl5pPr marL="2436898" algn="l" defTabSz="1218450" rtl="0" eaLnBrk="1" latinLnBrk="0" hangingPunct="1">
        <a:defRPr sz="2400" kern="1200">
          <a:solidFill>
            <a:schemeClr val="tx1"/>
          </a:solidFill>
          <a:latin typeface="+mn-lt"/>
          <a:ea typeface="+mn-ea"/>
          <a:cs typeface="+mn-cs"/>
        </a:defRPr>
      </a:lvl5pPr>
      <a:lvl6pPr marL="3046100" algn="l" defTabSz="1218450" rtl="0" eaLnBrk="1" latinLnBrk="0" hangingPunct="1">
        <a:defRPr sz="2400" kern="1200">
          <a:solidFill>
            <a:schemeClr val="tx1"/>
          </a:solidFill>
          <a:latin typeface="+mn-lt"/>
          <a:ea typeface="+mn-ea"/>
          <a:cs typeface="+mn-cs"/>
        </a:defRPr>
      </a:lvl6pPr>
      <a:lvl7pPr marL="3655303" algn="l" defTabSz="1218450" rtl="0" eaLnBrk="1" latinLnBrk="0" hangingPunct="1">
        <a:defRPr sz="2400" kern="1200">
          <a:solidFill>
            <a:schemeClr val="tx1"/>
          </a:solidFill>
          <a:latin typeface="+mn-lt"/>
          <a:ea typeface="+mn-ea"/>
          <a:cs typeface="+mn-cs"/>
        </a:defRPr>
      </a:lvl7pPr>
      <a:lvl8pPr marL="4264533" algn="l" defTabSz="1218450" rtl="0" eaLnBrk="1" latinLnBrk="0" hangingPunct="1">
        <a:defRPr sz="2400" kern="1200">
          <a:solidFill>
            <a:schemeClr val="tx1"/>
          </a:solidFill>
          <a:latin typeface="+mn-lt"/>
          <a:ea typeface="+mn-ea"/>
          <a:cs typeface="+mn-cs"/>
        </a:defRPr>
      </a:lvl8pPr>
      <a:lvl9pPr marL="4873751" algn="l" defTabSz="121845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432799" y="1508800"/>
            <a:ext cx="11233151" cy="4704507"/>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6" name="Espace réservé du numéro de diapositive 5"/>
          <p:cNvSpPr>
            <a:spLocks noGrp="1"/>
          </p:cNvSpPr>
          <p:nvPr>
            <p:ph type="sldNum" sz="quarter" idx="4"/>
          </p:nvPr>
        </p:nvSpPr>
        <p:spPr bwMode="gray">
          <a:xfrm>
            <a:off x="9864953" y="6378000"/>
            <a:ext cx="2116499" cy="480000"/>
          </a:xfrm>
          <a:prstGeom prst="rect">
            <a:avLst/>
          </a:prstGeom>
        </p:spPr>
        <p:txBody>
          <a:bodyPr vert="horz" lIns="0" tIns="0" rIns="0" bIns="0" rtlCol="0" anchor="ctr" anchorCtr="0">
            <a:noAutofit/>
          </a:bodyPr>
          <a:lstStyle>
            <a:lvl1pPr algn="r">
              <a:defRPr sz="1100" b="1">
                <a:solidFill>
                  <a:schemeClr val="tx1"/>
                </a:solidFill>
              </a:defRPr>
            </a:lvl1pPr>
          </a:lstStyle>
          <a:p>
            <a:pPr defTabSz="1218660"/>
            <a:fld id="{733122C9-A0B9-462F-8757-0847AD287B63}" type="slidenum">
              <a:rPr lang="fr-FR" smtClean="0">
                <a:solidFill>
                  <a:srgbClr val="000000"/>
                </a:solidFill>
              </a:rPr>
              <a:pPr defTabSz="1218660"/>
              <a:t>‹N°›</a:t>
            </a:fld>
            <a:endParaRPr lang="fr-FR" dirty="0">
              <a:solidFill>
                <a:srgbClr val="000000"/>
              </a:solidFill>
            </a:endParaRP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10001931" y="6542140"/>
            <a:ext cx="1349367" cy="192021"/>
          </a:xfrm>
          <a:prstGeom prst="rect">
            <a:avLst/>
          </a:prstGeom>
        </p:spPr>
        <p:txBody>
          <a:bodyPr vert="horz" lIns="121872" tIns="60936" rIns="121872" bIns="60936" rtlCol="0" anchor="ctr"/>
          <a:lstStyle>
            <a:lvl1pPr algn="l">
              <a:defRPr sz="1100" b="1">
                <a:solidFill>
                  <a:schemeClr val="tx1"/>
                </a:solidFill>
              </a:defRPr>
            </a:lvl1pPr>
          </a:lstStyle>
          <a:p>
            <a:pPr defTabSz="1218660"/>
            <a:fld id="{B858D49A-5A7A-574D-A0ED-52B5C1EFA876}" type="datetime1">
              <a:rPr lang="fr-FR" cap="all" smtClean="0">
                <a:solidFill>
                  <a:srgbClr val="000000"/>
                </a:solidFill>
              </a:rPr>
              <a:pPr defTabSz="1218660"/>
              <a:t>05/12/2023</a:t>
            </a:fld>
            <a:endParaRPr lang="fr-FR" cap="all" dirty="0">
              <a:solidFill>
                <a:srgbClr val="000000"/>
              </a:solidFill>
            </a:endParaRPr>
          </a:p>
        </p:txBody>
      </p:sp>
      <p:pic>
        <p:nvPicPr>
          <p:cNvPr id="11" name="Image 10" descr="Une image contenant dessin&#10;&#10;Description générée automatiquement">
            <a:extLst>
              <a:ext uri="{FF2B5EF4-FFF2-40B4-BE49-F238E27FC236}">
                <a16:creationId xmlns:a16="http://schemas.microsoft.com/office/drawing/2014/main" id="{6B1B368E-3A6B-4EA9-8EBD-69876E2C03F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75616" y="-20079"/>
            <a:ext cx="768085" cy="281411"/>
          </a:xfrm>
          <a:prstGeom prst="rect">
            <a:avLst/>
          </a:prstGeom>
        </p:spPr>
      </p:pic>
      <p:sp>
        <p:nvSpPr>
          <p:cNvPr id="13" name="Rectangle 12">
            <a:extLst>
              <a:ext uri="{FF2B5EF4-FFF2-40B4-BE49-F238E27FC236}">
                <a16:creationId xmlns:a16="http://schemas.microsoft.com/office/drawing/2014/main" id="{DDD420FB-0DD8-45DF-BE36-91A7E0C44BE1}"/>
              </a:ext>
            </a:extLst>
          </p:cNvPr>
          <p:cNvSpPr/>
          <p:nvPr userDrawn="1"/>
        </p:nvSpPr>
        <p:spPr>
          <a:xfrm>
            <a:off x="432370" y="644696"/>
            <a:ext cx="11262047" cy="5867437"/>
          </a:xfrm>
          <a:prstGeom prst="rect">
            <a:avLst/>
          </a:prstGeom>
          <a:noFill/>
          <a:ln w="38100">
            <a:solidFill>
              <a:srgbClr val="5560A4"/>
            </a:solidFill>
          </a:ln>
        </p:spPr>
        <p:style>
          <a:lnRef idx="2">
            <a:schemeClr val="accent1">
              <a:shade val="50000"/>
            </a:schemeClr>
          </a:lnRef>
          <a:fillRef idx="1">
            <a:schemeClr val="accent1"/>
          </a:fillRef>
          <a:effectRef idx="0">
            <a:schemeClr val="accent1"/>
          </a:effectRef>
          <a:fontRef idx="minor">
            <a:schemeClr val="lt1"/>
          </a:fontRef>
        </p:style>
        <p:txBody>
          <a:bodyPr lIns="121872" tIns="60936" rIns="121872" bIns="60936" rtlCol="0" anchor="ctr"/>
          <a:lstStyle/>
          <a:p>
            <a:pPr algn="ctr" defTabSz="1218660"/>
            <a:endParaRPr lang="fr-FR" sz="2400">
              <a:solidFill>
                <a:srgbClr val="FFFFFF"/>
              </a:solidFill>
            </a:endParaRPr>
          </a:p>
        </p:txBody>
      </p:sp>
      <p:sp>
        <p:nvSpPr>
          <p:cNvPr id="5" name="Espace réservé du pied de page 4"/>
          <p:cNvSpPr>
            <a:spLocks noGrp="1"/>
          </p:cNvSpPr>
          <p:nvPr>
            <p:ph type="ftr" sz="quarter" idx="3"/>
          </p:nvPr>
        </p:nvSpPr>
        <p:spPr bwMode="gray">
          <a:xfrm>
            <a:off x="1943976" y="6350888"/>
            <a:ext cx="3648407" cy="337085"/>
          </a:xfrm>
          <a:prstGeom prst="rect">
            <a:avLst/>
          </a:prstGeom>
          <a:solidFill>
            <a:schemeClr val="bg1"/>
          </a:solidFill>
        </p:spPr>
        <p:txBody>
          <a:bodyPr vert="horz" lIns="0" tIns="0" rIns="0" bIns="0" rtlCol="0" anchor="ctr" anchorCtr="0">
            <a:noAutofit/>
          </a:bodyPr>
          <a:lstStyle>
            <a:lvl1pPr marL="191926" algn="r">
              <a:defRPr sz="1100" b="1">
                <a:solidFill>
                  <a:schemeClr val="tx1"/>
                </a:solidFill>
              </a:defRPr>
            </a:lvl1pPr>
          </a:lstStyle>
          <a:p>
            <a:pPr algn="l" defTabSz="1218660"/>
            <a:r>
              <a:rPr lang="fr-FR">
                <a:solidFill>
                  <a:srgbClr val="000000"/>
                </a:solidFill>
              </a:rPr>
              <a:t>Intitulé de la direction/service  </a:t>
            </a:r>
            <a:endParaRPr lang="fr-FR" dirty="0">
              <a:solidFill>
                <a:srgbClr val="000000"/>
              </a:solidFill>
            </a:endParaRPr>
          </a:p>
        </p:txBody>
      </p:sp>
      <p:sp>
        <p:nvSpPr>
          <p:cNvPr id="4" name="Rectangle 3">
            <a:extLst>
              <a:ext uri="{FF2B5EF4-FFF2-40B4-BE49-F238E27FC236}">
                <a16:creationId xmlns:a16="http://schemas.microsoft.com/office/drawing/2014/main" id="{F4611953-FC0C-40EE-84DA-C9C54952A86F}"/>
              </a:ext>
            </a:extLst>
          </p:cNvPr>
          <p:cNvSpPr/>
          <p:nvPr userDrawn="1"/>
        </p:nvSpPr>
        <p:spPr>
          <a:xfrm>
            <a:off x="25787" y="5892419"/>
            <a:ext cx="1487488" cy="897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72" tIns="60936" rIns="121872" bIns="60936" rtlCol="0" anchor="ctr"/>
          <a:lstStyle/>
          <a:p>
            <a:pPr algn="ctr" defTabSz="1218660"/>
            <a:endParaRPr lang="fr-FR" sz="2400">
              <a:solidFill>
                <a:srgbClr val="FFFFFF"/>
              </a:solidFill>
            </a:endParaRPr>
          </a:p>
        </p:txBody>
      </p:sp>
      <p:pic>
        <p:nvPicPr>
          <p:cNvPr id="16" name="Image 15">
            <a:extLst>
              <a:ext uri="{FF2B5EF4-FFF2-40B4-BE49-F238E27FC236}">
                <a16:creationId xmlns:a16="http://schemas.microsoft.com/office/drawing/2014/main" id="{E40E3D91-569F-479F-8F8E-C9912B0943F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bwMode="gray">
          <a:xfrm>
            <a:off x="144338" y="6017043"/>
            <a:ext cx="1152545" cy="724887"/>
          </a:xfrm>
          <a:prstGeom prst="rect">
            <a:avLst/>
          </a:prstGeom>
          <a:solidFill>
            <a:schemeClr val="bg1"/>
          </a:solidFill>
        </p:spPr>
      </p:pic>
      <p:sp>
        <p:nvSpPr>
          <p:cNvPr id="7" name="Espace réservé du titre 6">
            <a:extLst>
              <a:ext uri="{FF2B5EF4-FFF2-40B4-BE49-F238E27FC236}">
                <a16:creationId xmlns:a16="http://schemas.microsoft.com/office/drawing/2014/main" id="{FF594BA9-CF3D-4F6E-9286-FC4E6ED19832}"/>
              </a:ext>
            </a:extLst>
          </p:cNvPr>
          <p:cNvSpPr>
            <a:spLocks noGrp="1"/>
          </p:cNvSpPr>
          <p:nvPr>
            <p:ph type="title"/>
          </p:nvPr>
        </p:nvSpPr>
        <p:spPr>
          <a:xfrm>
            <a:off x="719611" y="378581"/>
            <a:ext cx="10515600" cy="566539"/>
          </a:xfrm>
          <a:prstGeom prst="rect">
            <a:avLst/>
          </a:prstGeom>
          <a:solidFill>
            <a:schemeClr val="bg1"/>
          </a:solidFill>
        </p:spPr>
        <p:txBody>
          <a:bodyPr vert="horz" lIns="121872" tIns="60936" rIns="121872" bIns="60936" rtlCol="0" anchor="ctr">
            <a:normAutofit/>
          </a:bodyPr>
          <a:lstStyle/>
          <a:p>
            <a:r>
              <a:rPr lang="fr-FR" dirty="0"/>
              <a:t>Modifiez le style du titre</a:t>
            </a:r>
          </a:p>
        </p:txBody>
      </p:sp>
    </p:spTree>
    <p:extLst>
      <p:ext uri="{BB962C8B-B14F-4D97-AF65-F5344CB8AC3E}">
        <p14:creationId xmlns:p14="http://schemas.microsoft.com/office/powerpoint/2010/main" val="3585928067"/>
      </p:ext>
    </p:extLst>
  </p:cSld>
  <p:clrMap bg1="lt1" tx1="dk1" bg2="lt2" tx2="dk2" accent1="accent1" accent2="accent2" accent3="accent3" accent4="accent4" accent5="accent5" accent6="accent6" hlink="hlink" folHlink="folHlink"/>
  <p:sldLayoutIdLst>
    <p:sldLayoutId id="2147484098" r:id="rId1"/>
  </p:sldLayoutIdLst>
  <p:hf hdr="0"/>
  <p:txStyles>
    <p:titleStyle>
      <a:lvl1pPr marL="19050" indent="0" algn="l" defTabSz="1218660" rtl="0" eaLnBrk="1" latinLnBrk="0" hangingPunct="1">
        <a:lnSpc>
          <a:spcPct val="90000"/>
        </a:lnSpc>
        <a:spcBef>
          <a:spcPct val="0"/>
        </a:spcBef>
        <a:buNone/>
        <a:tabLst/>
        <a:defRPr sz="3300" b="1" kern="1200">
          <a:solidFill>
            <a:srgbClr val="842E57"/>
          </a:solidFill>
          <a:latin typeface="+mj-lt"/>
          <a:ea typeface="+mj-ea"/>
          <a:cs typeface="+mj-cs"/>
        </a:defRPr>
      </a:lvl1pPr>
    </p:titleStyle>
    <p:bodyStyle>
      <a:lvl1pPr marL="122718" indent="0" algn="l" defTabSz="1218660" rtl="0" eaLnBrk="1" latinLnBrk="0" hangingPunct="1">
        <a:lnSpc>
          <a:spcPct val="100000"/>
        </a:lnSpc>
        <a:spcBef>
          <a:spcPts val="0"/>
        </a:spcBef>
        <a:spcAft>
          <a:spcPts val="667"/>
        </a:spcAft>
        <a:buFont typeface="Arial" pitchFamily="34" charset="0"/>
        <a:buNone/>
        <a:tabLst/>
        <a:defRPr sz="1900" b="0" kern="1200">
          <a:solidFill>
            <a:schemeClr val="tx1"/>
          </a:solidFill>
          <a:latin typeface="+mn-lt"/>
          <a:ea typeface="+mn-ea"/>
          <a:cs typeface="+mn-cs"/>
        </a:defRPr>
      </a:lvl1pPr>
      <a:lvl2pPr marL="468384" indent="-228504" algn="l" defTabSz="1218660"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8288" indent="-228504" algn="l" defTabSz="1218660" rtl="0" eaLnBrk="1" latinLnBrk="0" hangingPunct="1">
        <a:lnSpc>
          <a:spcPct val="100000"/>
        </a:lnSpc>
        <a:spcBef>
          <a:spcPts val="133"/>
        </a:spcBef>
        <a:spcAft>
          <a:spcPts val="133"/>
        </a:spcAft>
        <a:buSzPct val="100000"/>
        <a:buFont typeface="Wingdings" pitchFamily="2" charset="2"/>
        <a:buChar char="§"/>
        <a:defRPr sz="1300" kern="1200">
          <a:solidFill>
            <a:schemeClr val="tx1"/>
          </a:solidFill>
          <a:latin typeface="+mn-lt"/>
          <a:ea typeface="+mn-ea"/>
          <a:cs typeface="+mn-cs"/>
        </a:defRPr>
      </a:lvl3pPr>
      <a:lvl4pPr marL="948168" indent="-228504" algn="l" defTabSz="1218660" rtl="0" eaLnBrk="1" latinLnBrk="0" hangingPunct="1">
        <a:lnSpc>
          <a:spcPct val="100000"/>
        </a:lnSpc>
        <a:spcBef>
          <a:spcPts val="133"/>
        </a:spcBef>
        <a:spcAft>
          <a:spcPts val="133"/>
        </a:spcAft>
        <a:buSzPct val="100000"/>
        <a:buFont typeface="Arial" panose="020B0604020202020204" pitchFamily="34" charset="0"/>
        <a:buChar char="•"/>
        <a:defRPr sz="1100" kern="1200">
          <a:solidFill>
            <a:schemeClr val="tx1"/>
          </a:solidFill>
          <a:latin typeface="+mn-lt"/>
          <a:ea typeface="+mn-ea"/>
          <a:cs typeface="+mn-cs"/>
        </a:defRPr>
      </a:lvl4pPr>
      <a:lvl5pPr marL="1236048" indent="-228504" algn="l" defTabSz="1218660" rtl="0" eaLnBrk="1" latinLnBrk="0" hangingPunct="1">
        <a:lnSpc>
          <a:spcPct val="100000"/>
        </a:lnSpc>
        <a:spcBef>
          <a:spcPts val="133"/>
        </a:spcBef>
        <a:spcAft>
          <a:spcPts val="133"/>
        </a:spcAft>
        <a:buSzPct val="100000"/>
        <a:buFont typeface="Wingdings" pitchFamily="2" charset="2"/>
        <a:buChar char="§"/>
        <a:defRPr sz="900" kern="1200">
          <a:solidFill>
            <a:schemeClr val="tx1"/>
          </a:solidFill>
          <a:latin typeface="+mn-lt"/>
          <a:ea typeface="+mn-ea"/>
          <a:cs typeface="+mn-cs"/>
        </a:defRPr>
      </a:lvl5pPr>
      <a:lvl6pPr marL="3351288" indent="-304656" algn="l" defTabSz="121866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0624" indent="-304656" algn="l" defTabSz="121866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265280" indent="0" algn="l" defTabSz="1218660" rtl="0" eaLnBrk="1" latinLnBrk="0" hangingPunct="1">
        <a:spcBef>
          <a:spcPct val="20000"/>
        </a:spcBef>
        <a:buFont typeface="Arial" pitchFamily="34" charset="0"/>
        <a:buNone/>
        <a:defRPr sz="2700" kern="1200">
          <a:solidFill>
            <a:schemeClr val="tx1"/>
          </a:solidFill>
          <a:latin typeface="+mn-lt"/>
          <a:ea typeface="+mn-ea"/>
          <a:cs typeface="+mn-cs"/>
        </a:defRPr>
      </a:lvl8pPr>
      <a:lvl9pPr marL="5179272" indent="-304656" algn="l" defTabSz="121866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fr-FR"/>
      </a:defPPr>
      <a:lvl1pPr marL="0" algn="l" defTabSz="1218660" rtl="0" eaLnBrk="1" latinLnBrk="0" hangingPunct="1">
        <a:defRPr sz="2400" kern="1200">
          <a:solidFill>
            <a:schemeClr val="tx1"/>
          </a:solidFill>
          <a:latin typeface="+mn-lt"/>
          <a:ea typeface="+mn-ea"/>
          <a:cs typeface="+mn-cs"/>
        </a:defRPr>
      </a:lvl1pPr>
      <a:lvl2pPr marL="609315" algn="l" defTabSz="1218660" rtl="0" eaLnBrk="1" latinLnBrk="0" hangingPunct="1">
        <a:defRPr sz="2400" kern="1200">
          <a:solidFill>
            <a:schemeClr val="tx1"/>
          </a:solidFill>
          <a:latin typeface="+mn-lt"/>
          <a:ea typeface="+mn-ea"/>
          <a:cs typeface="+mn-cs"/>
        </a:defRPr>
      </a:lvl2pPr>
      <a:lvl3pPr marL="1218660" algn="l" defTabSz="1218660" rtl="0" eaLnBrk="1" latinLnBrk="0" hangingPunct="1">
        <a:defRPr sz="2400" kern="1200">
          <a:solidFill>
            <a:schemeClr val="tx1"/>
          </a:solidFill>
          <a:latin typeface="+mn-lt"/>
          <a:ea typeface="+mn-ea"/>
          <a:cs typeface="+mn-cs"/>
        </a:defRPr>
      </a:lvl3pPr>
      <a:lvl4pPr marL="1827984" algn="l" defTabSz="1218660" rtl="0" eaLnBrk="1" latinLnBrk="0" hangingPunct="1">
        <a:defRPr sz="2400" kern="1200">
          <a:solidFill>
            <a:schemeClr val="tx1"/>
          </a:solidFill>
          <a:latin typeface="+mn-lt"/>
          <a:ea typeface="+mn-ea"/>
          <a:cs typeface="+mn-cs"/>
        </a:defRPr>
      </a:lvl4pPr>
      <a:lvl5pPr marL="2437318" algn="l" defTabSz="1218660" rtl="0" eaLnBrk="1" latinLnBrk="0" hangingPunct="1">
        <a:defRPr sz="2400" kern="1200">
          <a:solidFill>
            <a:schemeClr val="tx1"/>
          </a:solidFill>
          <a:latin typeface="+mn-lt"/>
          <a:ea typeface="+mn-ea"/>
          <a:cs typeface="+mn-cs"/>
        </a:defRPr>
      </a:lvl5pPr>
      <a:lvl6pPr marL="3046632" algn="l" defTabSz="1218660" rtl="0" eaLnBrk="1" latinLnBrk="0" hangingPunct="1">
        <a:defRPr sz="2400" kern="1200">
          <a:solidFill>
            <a:schemeClr val="tx1"/>
          </a:solidFill>
          <a:latin typeface="+mn-lt"/>
          <a:ea typeface="+mn-ea"/>
          <a:cs typeface="+mn-cs"/>
        </a:defRPr>
      </a:lvl6pPr>
      <a:lvl7pPr marL="3655947" algn="l" defTabSz="1218660" rtl="0" eaLnBrk="1" latinLnBrk="0" hangingPunct="1">
        <a:defRPr sz="2400" kern="1200">
          <a:solidFill>
            <a:schemeClr val="tx1"/>
          </a:solidFill>
          <a:latin typeface="+mn-lt"/>
          <a:ea typeface="+mn-ea"/>
          <a:cs typeface="+mn-cs"/>
        </a:defRPr>
      </a:lvl7pPr>
      <a:lvl8pPr marL="4265280" algn="l" defTabSz="1218660" rtl="0" eaLnBrk="1" latinLnBrk="0" hangingPunct="1">
        <a:defRPr sz="2400" kern="1200">
          <a:solidFill>
            <a:schemeClr val="tx1"/>
          </a:solidFill>
          <a:latin typeface="+mn-lt"/>
          <a:ea typeface="+mn-ea"/>
          <a:cs typeface="+mn-cs"/>
        </a:defRPr>
      </a:lvl8pPr>
      <a:lvl9pPr marL="4874605" algn="l" defTabSz="121866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432789" y="1508800"/>
            <a:ext cx="11233151" cy="4704507"/>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6" name="Espace réservé du numéro de diapositive 5"/>
          <p:cNvSpPr>
            <a:spLocks noGrp="1"/>
          </p:cNvSpPr>
          <p:nvPr>
            <p:ph type="sldNum" sz="quarter" idx="4"/>
          </p:nvPr>
        </p:nvSpPr>
        <p:spPr bwMode="gray">
          <a:xfrm>
            <a:off x="9864953" y="6378000"/>
            <a:ext cx="2116499" cy="480000"/>
          </a:xfrm>
          <a:prstGeom prst="rect">
            <a:avLst/>
          </a:prstGeom>
        </p:spPr>
        <p:txBody>
          <a:bodyPr vert="horz" lIns="0" tIns="0" rIns="0" bIns="0" rtlCol="0" anchor="ctr" anchorCtr="0">
            <a:noAutofit/>
          </a:bodyPr>
          <a:lstStyle>
            <a:lvl1pPr algn="r">
              <a:defRPr sz="1100" b="1">
                <a:solidFill>
                  <a:schemeClr val="tx1"/>
                </a:solidFill>
              </a:defRPr>
            </a:lvl1pPr>
          </a:lstStyle>
          <a:p>
            <a:pPr defTabSz="1218900"/>
            <a:fld id="{733122C9-A0B9-462F-8757-0847AD287B63}" type="slidenum">
              <a:rPr lang="fr-FR" smtClean="0">
                <a:solidFill>
                  <a:srgbClr val="000000"/>
                </a:solidFill>
              </a:rPr>
              <a:pPr defTabSz="1218900"/>
              <a:t>‹N°›</a:t>
            </a:fld>
            <a:endParaRPr lang="fr-FR" dirty="0">
              <a:solidFill>
                <a:srgbClr val="000000"/>
              </a:solidFill>
            </a:endParaRP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10001921" y="6542140"/>
            <a:ext cx="1349367" cy="192021"/>
          </a:xfrm>
          <a:prstGeom prst="rect">
            <a:avLst/>
          </a:prstGeom>
        </p:spPr>
        <p:txBody>
          <a:bodyPr vert="horz" lIns="121893" tIns="60946" rIns="121893" bIns="60946" rtlCol="0" anchor="ctr"/>
          <a:lstStyle>
            <a:lvl1pPr algn="l">
              <a:defRPr sz="1100" b="1">
                <a:solidFill>
                  <a:schemeClr val="tx1"/>
                </a:solidFill>
              </a:defRPr>
            </a:lvl1pPr>
          </a:lstStyle>
          <a:p>
            <a:pPr defTabSz="1218900"/>
            <a:fld id="{B858D49A-5A7A-574D-A0ED-52B5C1EFA876}" type="datetime1">
              <a:rPr lang="fr-FR" cap="all" smtClean="0">
                <a:solidFill>
                  <a:srgbClr val="000000"/>
                </a:solidFill>
              </a:rPr>
              <a:pPr defTabSz="1218900"/>
              <a:t>05/12/2023</a:t>
            </a:fld>
            <a:endParaRPr lang="fr-FR" cap="all" dirty="0">
              <a:solidFill>
                <a:srgbClr val="000000"/>
              </a:solidFill>
            </a:endParaRPr>
          </a:p>
        </p:txBody>
      </p:sp>
      <p:pic>
        <p:nvPicPr>
          <p:cNvPr id="11" name="Image 10" descr="Une image contenant dessin&#10;&#10;Description générée automatiquement">
            <a:extLst>
              <a:ext uri="{FF2B5EF4-FFF2-40B4-BE49-F238E27FC236}">
                <a16:creationId xmlns:a16="http://schemas.microsoft.com/office/drawing/2014/main" id="{6B1B368E-3A6B-4EA9-8EBD-69876E2C03F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75616" y="-20079"/>
            <a:ext cx="768085" cy="281411"/>
          </a:xfrm>
          <a:prstGeom prst="rect">
            <a:avLst/>
          </a:prstGeom>
        </p:spPr>
      </p:pic>
      <p:sp>
        <p:nvSpPr>
          <p:cNvPr id="13" name="Rectangle 12">
            <a:extLst>
              <a:ext uri="{FF2B5EF4-FFF2-40B4-BE49-F238E27FC236}">
                <a16:creationId xmlns:a16="http://schemas.microsoft.com/office/drawing/2014/main" id="{DDD420FB-0DD8-45DF-BE36-91A7E0C44BE1}"/>
              </a:ext>
            </a:extLst>
          </p:cNvPr>
          <p:cNvSpPr/>
          <p:nvPr userDrawn="1"/>
        </p:nvSpPr>
        <p:spPr>
          <a:xfrm>
            <a:off x="432359" y="644696"/>
            <a:ext cx="11262047" cy="5867437"/>
          </a:xfrm>
          <a:prstGeom prst="rect">
            <a:avLst/>
          </a:prstGeom>
          <a:noFill/>
          <a:ln w="38100">
            <a:solidFill>
              <a:srgbClr val="5560A4"/>
            </a:solidFill>
          </a:ln>
        </p:spPr>
        <p:style>
          <a:lnRef idx="2">
            <a:schemeClr val="accent1">
              <a:shade val="50000"/>
            </a:schemeClr>
          </a:lnRef>
          <a:fillRef idx="1">
            <a:schemeClr val="accent1"/>
          </a:fillRef>
          <a:effectRef idx="0">
            <a:schemeClr val="accent1"/>
          </a:effectRef>
          <a:fontRef idx="minor">
            <a:schemeClr val="lt1"/>
          </a:fontRef>
        </p:style>
        <p:txBody>
          <a:bodyPr lIns="121893" tIns="60946" rIns="121893" bIns="60946" rtlCol="0" anchor="ctr"/>
          <a:lstStyle/>
          <a:p>
            <a:pPr algn="ctr" defTabSz="1218900"/>
            <a:endParaRPr lang="fr-FR" sz="2400">
              <a:solidFill>
                <a:srgbClr val="FFFFFF"/>
              </a:solidFill>
            </a:endParaRPr>
          </a:p>
        </p:txBody>
      </p:sp>
      <p:sp>
        <p:nvSpPr>
          <p:cNvPr id="5" name="Espace réservé du pied de page 4"/>
          <p:cNvSpPr>
            <a:spLocks noGrp="1"/>
          </p:cNvSpPr>
          <p:nvPr>
            <p:ph type="ftr" sz="quarter" idx="3"/>
          </p:nvPr>
        </p:nvSpPr>
        <p:spPr bwMode="gray">
          <a:xfrm>
            <a:off x="1943976" y="6350888"/>
            <a:ext cx="3648407" cy="337085"/>
          </a:xfrm>
          <a:prstGeom prst="rect">
            <a:avLst/>
          </a:prstGeom>
          <a:solidFill>
            <a:schemeClr val="bg1"/>
          </a:solidFill>
        </p:spPr>
        <p:txBody>
          <a:bodyPr vert="horz" lIns="0" tIns="0" rIns="0" bIns="0" rtlCol="0" anchor="ctr" anchorCtr="0">
            <a:noAutofit/>
          </a:bodyPr>
          <a:lstStyle>
            <a:lvl1pPr marL="191958" algn="r">
              <a:defRPr sz="1100" b="1">
                <a:solidFill>
                  <a:schemeClr val="tx1"/>
                </a:solidFill>
              </a:defRPr>
            </a:lvl1pPr>
          </a:lstStyle>
          <a:p>
            <a:pPr algn="l" defTabSz="1218900"/>
            <a:r>
              <a:rPr lang="fr-FR" dirty="0">
                <a:solidFill>
                  <a:srgbClr val="000000"/>
                </a:solidFill>
              </a:rPr>
              <a:t>Intitulé de la direction/service  </a:t>
            </a:r>
          </a:p>
        </p:txBody>
      </p:sp>
      <p:sp>
        <p:nvSpPr>
          <p:cNvPr id="4" name="Rectangle 3">
            <a:extLst>
              <a:ext uri="{FF2B5EF4-FFF2-40B4-BE49-F238E27FC236}">
                <a16:creationId xmlns:a16="http://schemas.microsoft.com/office/drawing/2014/main" id="{F4611953-FC0C-40EE-84DA-C9C54952A86F}"/>
              </a:ext>
            </a:extLst>
          </p:cNvPr>
          <p:cNvSpPr/>
          <p:nvPr userDrawn="1"/>
        </p:nvSpPr>
        <p:spPr>
          <a:xfrm>
            <a:off x="25787" y="5892409"/>
            <a:ext cx="1487488" cy="897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6" rIns="121893" bIns="60946" rtlCol="0" anchor="ctr"/>
          <a:lstStyle/>
          <a:p>
            <a:pPr algn="ctr" defTabSz="1218900"/>
            <a:endParaRPr lang="fr-FR" sz="2400">
              <a:solidFill>
                <a:srgbClr val="FFFFFF"/>
              </a:solidFill>
            </a:endParaRPr>
          </a:p>
        </p:txBody>
      </p:sp>
      <p:pic>
        <p:nvPicPr>
          <p:cNvPr id="16" name="Image 15">
            <a:extLst>
              <a:ext uri="{FF2B5EF4-FFF2-40B4-BE49-F238E27FC236}">
                <a16:creationId xmlns:a16="http://schemas.microsoft.com/office/drawing/2014/main" id="{E40E3D91-569F-479F-8F8E-C9912B0943F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bwMode="gray">
          <a:xfrm>
            <a:off x="144328" y="6017033"/>
            <a:ext cx="1152545" cy="724887"/>
          </a:xfrm>
          <a:prstGeom prst="rect">
            <a:avLst/>
          </a:prstGeom>
          <a:solidFill>
            <a:schemeClr val="bg1"/>
          </a:solidFill>
        </p:spPr>
      </p:pic>
      <p:sp>
        <p:nvSpPr>
          <p:cNvPr id="7" name="Espace réservé du titre 6">
            <a:extLst>
              <a:ext uri="{FF2B5EF4-FFF2-40B4-BE49-F238E27FC236}">
                <a16:creationId xmlns:a16="http://schemas.microsoft.com/office/drawing/2014/main" id="{FF594BA9-CF3D-4F6E-9286-FC4E6ED19832}"/>
              </a:ext>
            </a:extLst>
          </p:cNvPr>
          <p:cNvSpPr>
            <a:spLocks noGrp="1"/>
          </p:cNvSpPr>
          <p:nvPr>
            <p:ph type="title"/>
          </p:nvPr>
        </p:nvSpPr>
        <p:spPr>
          <a:xfrm>
            <a:off x="719611" y="378581"/>
            <a:ext cx="10515600" cy="566539"/>
          </a:xfrm>
          <a:prstGeom prst="rect">
            <a:avLst/>
          </a:prstGeom>
          <a:solidFill>
            <a:schemeClr val="bg1"/>
          </a:solidFill>
        </p:spPr>
        <p:txBody>
          <a:bodyPr vert="horz" lIns="121893" tIns="60946" rIns="121893" bIns="60946" rtlCol="0" anchor="ctr">
            <a:normAutofit/>
          </a:bodyPr>
          <a:lstStyle/>
          <a:p>
            <a:r>
              <a:rPr lang="fr-FR" dirty="0"/>
              <a:t>Modifiez le style du titre</a:t>
            </a:r>
          </a:p>
        </p:txBody>
      </p:sp>
    </p:spTree>
    <p:extLst>
      <p:ext uri="{BB962C8B-B14F-4D97-AF65-F5344CB8AC3E}">
        <p14:creationId xmlns:p14="http://schemas.microsoft.com/office/powerpoint/2010/main" val="3585928067"/>
      </p:ext>
    </p:extLst>
  </p:cSld>
  <p:clrMap bg1="lt1" tx1="dk1" bg2="lt2" tx2="dk2" accent1="accent1" accent2="accent2" accent3="accent3" accent4="accent4" accent5="accent5" accent6="accent6" hlink="hlink" folHlink="folHlink"/>
  <p:sldLayoutIdLst>
    <p:sldLayoutId id="2147484100" r:id="rId1"/>
  </p:sldLayoutIdLst>
  <p:hf hdr="0"/>
  <p:txStyles>
    <p:titleStyle>
      <a:lvl1pPr marL="19050" indent="0" algn="l" defTabSz="1218900" rtl="0" eaLnBrk="1" latinLnBrk="0" hangingPunct="1">
        <a:lnSpc>
          <a:spcPct val="90000"/>
        </a:lnSpc>
        <a:spcBef>
          <a:spcPct val="0"/>
        </a:spcBef>
        <a:buNone/>
        <a:tabLst/>
        <a:defRPr sz="3300" b="1" kern="1200">
          <a:solidFill>
            <a:srgbClr val="842E57"/>
          </a:solidFill>
          <a:latin typeface="+mj-lt"/>
          <a:ea typeface="+mj-ea"/>
          <a:cs typeface="+mj-cs"/>
        </a:defRPr>
      </a:lvl1pPr>
    </p:titleStyle>
    <p:bodyStyle>
      <a:lvl1pPr marL="122740" indent="0" algn="l" defTabSz="1218900" rtl="0" eaLnBrk="1" latinLnBrk="0" hangingPunct="1">
        <a:lnSpc>
          <a:spcPct val="100000"/>
        </a:lnSpc>
        <a:spcBef>
          <a:spcPts val="0"/>
        </a:spcBef>
        <a:spcAft>
          <a:spcPts val="667"/>
        </a:spcAft>
        <a:buFont typeface="Arial" pitchFamily="34" charset="0"/>
        <a:buNone/>
        <a:tabLst/>
        <a:defRPr sz="1900" b="0" kern="1200">
          <a:solidFill>
            <a:schemeClr val="tx1"/>
          </a:solidFill>
          <a:latin typeface="+mn-lt"/>
          <a:ea typeface="+mn-ea"/>
          <a:cs typeface="+mn-cs"/>
        </a:defRPr>
      </a:lvl1pPr>
      <a:lvl2pPr marL="468480" indent="-228546" algn="l" defTabSz="1218900"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8426" indent="-228546" algn="l" defTabSz="1218900" rtl="0" eaLnBrk="1" latinLnBrk="0" hangingPunct="1">
        <a:lnSpc>
          <a:spcPct val="100000"/>
        </a:lnSpc>
        <a:spcBef>
          <a:spcPts val="133"/>
        </a:spcBef>
        <a:spcAft>
          <a:spcPts val="133"/>
        </a:spcAft>
        <a:buSzPct val="100000"/>
        <a:buFont typeface="Wingdings" pitchFamily="2" charset="2"/>
        <a:buChar char="§"/>
        <a:defRPr sz="1300" kern="1200">
          <a:solidFill>
            <a:schemeClr val="tx1"/>
          </a:solidFill>
          <a:latin typeface="+mn-lt"/>
          <a:ea typeface="+mn-ea"/>
          <a:cs typeface="+mn-cs"/>
        </a:defRPr>
      </a:lvl3pPr>
      <a:lvl4pPr marL="948360" indent="-228546" algn="l" defTabSz="1218900" rtl="0" eaLnBrk="1" latinLnBrk="0" hangingPunct="1">
        <a:lnSpc>
          <a:spcPct val="100000"/>
        </a:lnSpc>
        <a:spcBef>
          <a:spcPts val="133"/>
        </a:spcBef>
        <a:spcAft>
          <a:spcPts val="133"/>
        </a:spcAft>
        <a:buSzPct val="100000"/>
        <a:buFont typeface="Arial" panose="020B0604020202020204" pitchFamily="34" charset="0"/>
        <a:buChar char="•"/>
        <a:defRPr sz="1100" kern="1200">
          <a:solidFill>
            <a:schemeClr val="tx1"/>
          </a:solidFill>
          <a:latin typeface="+mn-lt"/>
          <a:ea typeface="+mn-ea"/>
          <a:cs typeface="+mn-cs"/>
        </a:defRPr>
      </a:lvl4pPr>
      <a:lvl5pPr marL="1236293" indent="-228546" algn="l" defTabSz="1218900" rtl="0" eaLnBrk="1" latinLnBrk="0" hangingPunct="1">
        <a:lnSpc>
          <a:spcPct val="100000"/>
        </a:lnSpc>
        <a:spcBef>
          <a:spcPts val="133"/>
        </a:spcBef>
        <a:spcAft>
          <a:spcPts val="133"/>
        </a:spcAft>
        <a:buSzPct val="100000"/>
        <a:buFont typeface="Wingdings" pitchFamily="2" charset="2"/>
        <a:buChar char="§"/>
        <a:defRPr sz="900" kern="1200">
          <a:solidFill>
            <a:schemeClr val="tx1"/>
          </a:solidFill>
          <a:latin typeface="+mn-lt"/>
          <a:ea typeface="+mn-ea"/>
          <a:cs typeface="+mn-cs"/>
        </a:defRPr>
      </a:lvl5pPr>
      <a:lvl6pPr marL="3351960" indent="-304720" algn="l" defTabSz="121890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413" indent="-304720" algn="l" defTabSz="121890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266133" indent="0" algn="l" defTabSz="1218900" rtl="0" eaLnBrk="1" latinLnBrk="0" hangingPunct="1">
        <a:spcBef>
          <a:spcPct val="20000"/>
        </a:spcBef>
        <a:buFont typeface="Arial" pitchFamily="34" charset="0"/>
        <a:buNone/>
        <a:defRPr sz="2700" kern="1200">
          <a:solidFill>
            <a:schemeClr val="tx1"/>
          </a:solidFill>
          <a:latin typeface="+mn-lt"/>
          <a:ea typeface="+mn-ea"/>
          <a:cs typeface="+mn-cs"/>
        </a:defRPr>
      </a:lvl8pPr>
      <a:lvl9pPr marL="5180306" indent="-304720" algn="l" defTabSz="121890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fr-FR"/>
      </a:defPPr>
      <a:lvl1pPr marL="0" algn="l" defTabSz="1218900" rtl="0" eaLnBrk="1" latinLnBrk="0" hangingPunct="1">
        <a:defRPr sz="2400" kern="1200">
          <a:solidFill>
            <a:schemeClr val="tx1"/>
          </a:solidFill>
          <a:latin typeface="+mn-lt"/>
          <a:ea typeface="+mn-ea"/>
          <a:cs typeface="+mn-cs"/>
        </a:defRPr>
      </a:lvl1pPr>
      <a:lvl2pPr marL="609443" algn="l" defTabSz="1218900" rtl="0" eaLnBrk="1" latinLnBrk="0" hangingPunct="1">
        <a:defRPr sz="2400" kern="1200">
          <a:solidFill>
            <a:schemeClr val="tx1"/>
          </a:solidFill>
          <a:latin typeface="+mn-lt"/>
          <a:ea typeface="+mn-ea"/>
          <a:cs typeface="+mn-cs"/>
        </a:defRPr>
      </a:lvl2pPr>
      <a:lvl3pPr marL="1218900" algn="l" defTabSz="1218900" rtl="0" eaLnBrk="1" latinLnBrk="0" hangingPunct="1">
        <a:defRPr sz="2400" kern="1200">
          <a:solidFill>
            <a:schemeClr val="tx1"/>
          </a:solidFill>
          <a:latin typeface="+mn-lt"/>
          <a:ea typeface="+mn-ea"/>
          <a:cs typeface="+mn-cs"/>
        </a:defRPr>
      </a:lvl3pPr>
      <a:lvl4pPr marL="1828346" algn="l" defTabSz="1218900" rtl="0" eaLnBrk="1" latinLnBrk="0" hangingPunct="1">
        <a:defRPr sz="2400" kern="1200">
          <a:solidFill>
            <a:schemeClr val="tx1"/>
          </a:solidFill>
          <a:latin typeface="+mn-lt"/>
          <a:ea typeface="+mn-ea"/>
          <a:cs typeface="+mn-cs"/>
        </a:defRPr>
      </a:lvl4pPr>
      <a:lvl5pPr marL="2437798" algn="l" defTabSz="1218900" rtl="0" eaLnBrk="1" latinLnBrk="0" hangingPunct="1">
        <a:defRPr sz="2400" kern="1200">
          <a:solidFill>
            <a:schemeClr val="tx1"/>
          </a:solidFill>
          <a:latin typeface="+mn-lt"/>
          <a:ea typeface="+mn-ea"/>
          <a:cs typeface="+mn-cs"/>
        </a:defRPr>
      </a:lvl5pPr>
      <a:lvl6pPr marL="3047240" algn="l" defTabSz="1218900" rtl="0" eaLnBrk="1" latinLnBrk="0" hangingPunct="1">
        <a:defRPr sz="2400" kern="1200">
          <a:solidFill>
            <a:schemeClr val="tx1"/>
          </a:solidFill>
          <a:latin typeface="+mn-lt"/>
          <a:ea typeface="+mn-ea"/>
          <a:cs typeface="+mn-cs"/>
        </a:defRPr>
      </a:lvl6pPr>
      <a:lvl7pPr marL="3656683" algn="l" defTabSz="1218900" rtl="0" eaLnBrk="1" latinLnBrk="0" hangingPunct="1">
        <a:defRPr sz="2400" kern="1200">
          <a:solidFill>
            <a:schemeClr val="tx1"/>
          </a:solidFill>
          <a:latin typeface="+mn-lt"/>
          <a:ea typeface="+mn-ea"/>
          <a:cs typeface="+mn-cs"/>
        </a:defRPr>
      </a:lvl7pPr>
      <a:lvl8pPr marL="4266133" algn="l" defTabSz="1218900" rtl="0" eaLnBrk="1" latinLnBrk="0" hangingPunct="1">
        <a:defRPr sz="2400" kern="1200">
          <a:solidFill>
            <a:schemeClr val="tx1"/>
          </a:solidFill>
          <a:latin typeface="+mn-lt"/>
          <a:ea typeface="+mn-ea"/>
          <a:cs typeface="+mn-cs"/>
        </a:defRPr>
      </a:lvl8pPr>
      <a:lvl9pPr marL="4875581" algn="l" defTabSz="121890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Masters/slideMaster6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777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1BD6243-35B9-42C5-8844-F2A735E87E69}" type="datetimeFigureOut">
              <a:rPr lang="fr-FR" smtClean="0">
                <a:solidFill>
                  <a:prstClr val="white">
                    <a:tint val="75000"/>
                  </a:prstClr>
                </a:solidFill>
              </a:rPr>
              <a:pPr defTabSz="914400"/>
              <a:t>05/12/2023</a:t>
            </a:fld>
            <a:endParaRPr lang="fr-FR">
              <a:solidFill>
                <a:prstClr val="white">
                  <a:tint val="75000"/>
                </a:prstClr>
              </a:solidFill>
            </a:endParaRPr>
          </a:p>
        </p:txBody>
      </p:sp>
      <p:sp>
        <p:nvSpPr>
          <p:cNvPr id="5" name="Espace réservé du pied de page 4"/>
          <p:cNvSpPr>
            <a:spLocks noGrp="1"/>
          </p:cNvSpPr>
          <p:nvPr>
            <p:ph type="ftr" sz="quarter" idx="3"/>
          </p:nvPr>
        </p:nvSpPr>
        <p:spPr>
          <a:xfrm>
            <a:off x="4165600" y="635777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white">
                  <a:tint val="75000"/>
                </a:prstClr>
              </a:solidFill>
            </a:endParaRPr>
          </a:p>
        </p:txBody>
      </p:sp>
      <p:sp>
        <p:nvSpPr>
          <p:cNvPr id="6" name="Espace réservé du numéro de diapositive 5"/>
          <p:cNvSpPr>
            <a:spLocks noGrp="1"/>
          </p:cNvSpPr>
          <p:nvPr>
            <p:ph type="sldNum" sz="quarter" idx="4"/>
          </p:nvPr>
        </p:nvSpPr>
        <p:spPr>
          <a:xfrm>
            <a:off x="8737600" y="635777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B85E1B5-57F9-4A59-B7EF-194281E7F77D}" type="slidenum">
              <a:rPr lang="fr-FR" smtClean="0">
                <a:solidFill>
                  <a:prstClr val="white">
                    <a:tint val="75000"/>
                  </a:prstClr>
                </a:solidFill>
              </a:rPr>
              <a:pPr defTabSz="914400"/>
              <a:t>‹N°›</a:t>
            </a:fld>
            <a:endParaRPr lang="fr-FR">
              <a:solidFill>
                <a:prstClr val="white">
                  <a:tint val="75000"/>
                </a:prstClr>
              </a:solidFill>
            </a:endParaRPr>
          </a:p>
        </p:txBody>
      </p:sp>
    </p:spTree>
    <p:extLst>
      <p:ext uri="{BB962C8B-B14F-4D97-AF65-F5344CB8AC3E}">
        <p14:creationId xmlns:p14="http://schemas.microsoft.com/office/powerpoint/2010/main" val="790245359"/>
      </p:ext>
    </p:extLst>
  </p:cSld>
  <p:clrMap bg1="dk1" tx1="lt1" bg2="dk2" tx2="lt2" accent1="accent1" accent2="accent2" accent3="accent3" accent4="accent4" accent5="accent5" accent6="accent6" hlink="hlink" folHlink="folHlink"/>
  <p:sldLayoutIdLst>
    <p:sldLayoutId id="214748410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433061" y="2278728"/>
            <a:ext cx="11233151" cy="3936433"/>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5" name="Espace réservé du pied de page 4"/>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100" b="1">
                <a:solidFill>
                  <a:schemeClr val="tx1"/>
                </a:solidFill>
              </a:defRPr>
            </a:lvl1pPr>
          </a:lstStyle>
          <a:p>
            <a:pPr defTabSz="1142286"/>
            <a:r>
              <a:rPr lang="fr-FR">
                <a:solidFill>
                  <a:srgbClr val="000000"/>
                </a:solidFill>
              </a:rPr>
              <a:t>Délégation régionale académique jeunesse, engagement et sports</a:t>
            </a:r>
            <a:endParaRPr lang="fr-FR" dirty="0">
              <a:solidFill>
                <a:srgbClr val="000000"/>
              </a:solidFill>
            </a:endParaRPr>
          </a:p>
        </p:txBody>
      </p:sp>
      <p:sp>
        <p:nvSpPr>
          <p:cNvPr id="6" name="Espace réservé du numéro de diapositive 5"/>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100" b="1">
                <a:solidFill>
                  <a:schemeClr val="tx1"/>
                </a:solidFill>
              </a:defRPr>
            </a:lvl1pPr>
          </a:lstStyle>
          <a:p>
            <a:pPr defTabSz="1142286"/>
            <a:fld id="{733122C9-A0B9-462F-8757-0847AD287B63}" type="slidenum">
              <a:rPr lang="fr-FR" smtClean="0">
                <a:solidFill>
                  <a:srgbClr val="000000"/>
                </a:solidFill>
              </a:rPr>
              <a:pPr defTabSz="1142286"/>
              <a:t>‹N°›</a:t>
            </a:fld>
            <a:endParaRPr lang="fr-FR" dirty="0">
              <a:solidFill>
                <a:srgbClr val="000000"/>
              </a:solidFill>
            </a:endParaRPr>
          </a:p>
        </p:txBody>
      </p:sp>
      <p:cxnSp>
        <p:nvCxnSpPr>
          <p:cNvPr id="10" name="Connecteur droit 9"/>
          <p:cNvCxnSpPr>
            <a:cxnSpLocks/>
          </p:cNvCxnSpPr>
          <p:nvPr/>
        </p:nvCxnSpPr>
        <p:spPr bwMode="gray">
          <a:xfrm>
            <a:off x="431805" y="6379200"/>
            <a:ext cx="11232819"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433061" y="1172843"/>
            <a:ext cx="11233151" cy="719988"/>
          </a:xfrm>
          <a:prstGeom prst="rect">
            <a:avLst/>
          </a:prstGeom>
        </p:spPr>
        <p:txBody>
          <a:bodyPr vert="horz" lIns="114214" tIns="57079" rIns="114214" bIns="57079" rtlCol="0" anchor="ctr">
            <a:normAutofit/>
          </a:bodyPr>
          <a:lstStyle/>
          <a:p>
            <a:r>
              <a:rPr lang="fr-FR" dirty="0"/>
              <a:t>Titre </a:t>
            </a: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420937" y="6380925"/>
            <a:ext cx="2743200" cy="366183"/>
          </a:xfrm>
          <a:prstGeom prst="rect">
            <a:avLst/>
          </a:prstGeom>
        </p:spPr>
        <p:txBody>
          <a:bodyPr vert="horz" lIns="114214" tIns="57079" rIns="114214" bIns="57079" rtlCol="0" anchor="ctr"/>
          <a:lstStyle>
            <a:lvl1pPr algn="l">
              <a:defRPr sz="1100" b="1">
                <a:solidFill>
                  <a:schemeClr val="tx1"/>
                </a:solidFill>
              </a:defRPr>
            </a:lvl1pPr>
          </a:lstStyle>
          <a:p>
            <a:pPr defTabSz="1142286"/>
            <a:fld id="{B858D49A-5A7A-574D-A0ED-52B5C1EFA876}" type="datetime1">
              <a:rPr lang="fr-FR" cap="all" smtClean="0">
                <a:solidFill>
                  <a:srgbClr val="000000"/>
                </a:solidFill>
              </a:rPr>
              <a:pPr defTabSz="1142286"/>
              <a:t>05/12/2023</a:t>
            </a:fld>
            <a:endParaRPr lang="fr-FR" cap="all" dirty="0">
              <a:solidFill>
                <a:srgbClr val="000000"/>
              </a:solidFill>
            </a:endParaRPr>
          </a:p>
        </p:txBody>
      </p:sp>
      <p:cxnSp>
        <p:nvCxnSpPr>
          <p:cNvPr id="9" name="Connecteur droit 8">
            <a:extLst>
              <a:ext uri="{FF2B5EF4-FFF2-40B4-BE49-F238E27FC236}">
                <a16:creationId xmlns:a16="http://schemas.microsoft.com/office/drawing/2014/main" id="{E071FEB6-0E77-DD46-9DA0-C52EF51FC7F3}"/>
              </a:ext>
            </a:extLst>
          </p:cNvPr>
          <p:cNvCxnSpPr/>
          <p:nvPr/>
        </p:nvCxnSpPr>
        <p:spPr bwMode="gray">
          <a:xfrm>
            <a:off x="480000" y="6379200"/>
            <a:ext cx="11232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Imag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7383" y="262513"/>
            <a:ext cx="1669308" cy="841513"/>
          </a:xfrm>
          <a:prstGeom prst="rect">
            <a:avLst/>
          </a:prstGeom>
        </p:spPr>
      </p:pic>
    </p:spTree>
    <p:extLst>
      <p:ext uri="{BB962C8B-B14F-4D97-AF65-F5344CB8AC3E}">
        <p14:creationId xmlns:p14="http://schemas.microsoft.com/office/powerpoint/2010/main" val="3585928067"/>
      </p:ext>
    </p:extLst>
  </p:cSld>
  <p:clrMap bg1="lt1" tx1="dk1" bg2="lt2" tx2="dk2" accent1="accent1" accent2="accent2" accent3="accent3" accent4="accent4" accent5="accent5" accent6="accent6" hlink="hlink" folHlink="folHlink"/>
  <p:hf hdr="0"/>
  <p:txStyles>
    <p:titleStyle>
      <a:lvl1pPr marL="17850" indent="0" algn="l" defTabSz="1142286" rtl="0" eaLnBrk="1" latinLnBrk="0" hangingPunct="1">
        <a:lnSpc>
          <a:spcPct val="90000"/>
        </a:lnSpc>
        <a:spcBef>
          <a:spcPct val="0"/>
        </a:spcBef>
        <a:buNone/>
        <a:tabLst/>
        <a:defRPr sz="3300" b="1" kern="1200">
          <a:solidFill>
            <a:schemeClr val="tx1"/>
          </a:solidFill>
          <a:latin typeface="+mj-lt"/>
          <a:ea typeface="+mj-ea"/>
          <a:cs typeface="+mj-cs"/>
        </a:defRPr>
      </a:lvl1pPr>
    </p:titleStyle>
    <p:bodyStyle>
      <a:lvl1pPr marL="115002" indent="0" algn="l" defTabSz="1142286" rtl="0" eaLnBrk="1" latinLnBrk="0" hangingPunct="1">
        <a:lnSpc>
          <a:spcPct val="100000"/>
        </a:lnSpc>
        <a:spcBef>
          <a:spcPts val="0"/>
        </a:spcBef>
        <a:spcAft>
          <a:spcPts val="667"/>
        </a:spcAft>
        <a:buFont typeface="Arial" pitchFamily="34" charset="0"/>
        <a:buNone/>
        <a:tabLst/>
        <a:defRPr sz="1900" b="0" kern="1200">
          <a:solidFill>
            <a:schemeClr val="tx1"/>
          </a:solidFill>
          <a:latin typeface="+mn-lt"/>
          <a:ea typeface="+mn-ea"/>
          <a:cs typeface="+mn-cs"/>
        </a:defRPr>
      </a:lvl1pPr>
      <a:lvl2pPr marL="439057" indent="-214283" algn="l" defTabSz="1142286"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663942" indent="-214283" algn="l" defTabSz="1142286" rtl="0" eaLnBrk="1" latinLnBrk="0" hangingPunct="1">
        <a:lnSpc>
          <a:spcPct val="100000"/>
        </a:lnSpc>
        <a:spcBef>
          <a:spcPts val="133"/>
        </a:spcBef>
        <a:spcAft>
          <a:spcPts val="133"/>
        </a:spcAft>
        <a:buSzPct val="100000"/>
        <a:buFont typeface="Wingdings" pitchFamily="2" charset="2"/>
        <a:buChar char="§"/>
        <a:defRPr sz="1300" kern="1200">
          <a:solidFill>
            <a:schemeClr val="tx1"/>
          </a:solidFill>
          <a:latin typeface="+mn-lt"/>
          <a:ea typeface="+mn-ea"/>
          <a:cs typeface="+mn-cs"/>
        </a:defRPr>
      </a:lvl3pPr>
      <a:lvl4pPr marL="888794" indent="-214283" algn="l" defTabSz="1142286" rtl="0" eaLnBrk="1" latinLnBrk="0" hangingPunct="1">
        <a:lnSpc>
          <a:spcPct val="100000"/>
        </a:lnSpc>
        <a:spcBef>
          <a:spcPts val="133"/>
        </a:spcBef>
        <a:spcAft>
          <a:spcPts val="133"/>
        </a:spcAft>
        <a:buSzPct val="100000"/>
        <a:buFont typeface="Arial" panose="020B0604020202020204" pitchFamily="34" charset="0"/>
        <a:buChar char="•"/>
        <a:defRPr sz="1100" kern="1200">
          <a:solidFill>
            <a:schemeClr val="tx1"/>
          </a:solidFill>
          <a:latin typeface="+mn-lt"/>
          <a:ea typeface="+mn-ea"/>
          <a:cs typeface="+mn-cs"/>
        </a:defRPr>
      </a:lvl4pPr>
      <a:lvl5pPr marL="1158590" indent="-214283" algn="l" defTabSz="1142286" rtl="0" eaLnBrk="1" latinLnBrk="0" hangingPunct="1">
        <a:lnSpc>
          <a:spcPct val="100000"/>
        </a:lnSpc>
        <a:spcBef>
          <a:spcPts val="133"/>
        </a:spcBef>
        <a:spcAft>
          <a:spcPts val="133"/>
        </a:spcAft>
        <a:buSzPct val="100000"/>
        <a:buFont typeface="Wingdings" pitchFamily="2" charset="2"/>
        <a:buChar char="§"/>
        <a:defRPr sz="900" kern="1200">
          <a:solidFill>
            <a:schemeClr val="tx1"/>
          </a:solidFill>
          <a:latin typeface="+mn-lt"/>
          <a:ea typeface="+mn-ea"/>
          <a:cs typeface="+mn-cs"/>
        </a:defRPr>
      </a:lvl5pPr>
      <a:lvl6pPr marL="3140973" indent="-285569" algn="l" defTabSz="1142286"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712102" indent="-285569" algn="l" defTabSz="1142286"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3997499" indent="0" algn="l" defTabSz="1142286" rtl="0" eaLnBrk="1" latinLnBrk="0" hangingPunct="1">
        <a:spcBef>
          <a:spcPct val="20000"/>
        </a:spcBef>
        <a:buFont typeface="Arial" pitchFamily="34" charset="0"/>
        <a:buNone/>
        <a:defRPr sz="2700" kern="1200">
          <a:solidFill>
            <a:schemeClr val="tx1"/>
          </a:solidFill>
          <a:latin typeface="+mn-lt"/>
          <a:ea typeface="+mn-ea"/>
          <a:cs typeface="+mn-cs"/>
        </a:defRPr>
      </a:lvl8pPr>
      <a:lvl9pPr marL="4854163" indent="-285569" algn="l" defTabSz="1142286"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fr-FR"/>
      </a:defPPr>
      <a:lvl1pPr marL="0" algn="l" defTabSz="1142286" rtl="0" eaLnBrk="1" latinLnBrk="0" hangingPunct="1">
        <a:defRPr sz="2400" kern="1200">
          <a:solidFill>
            <a:schemeClr val="tx1"/>
          </a:solidFill>
          <a:latin typeface="+mn-lt"/>
          <a:ea typeface="+mn-ea"/>
          <a:cs typeface="+mn-cs"/>
        </a:defRPr>
      </a:lvl1pPr>
      <a:lvl2pPr marL="571190" algn="l" defTabSz="1142286" rtl="0" eaLnBrk="1" latinLnBrk="0" hangingPunct="1">
        <a:defRPr sz="2400" kern="1200">
          <a:solidFill>
            <a:schemeClr val="tx1"/>
          </a:solidFill>
          <a:latin typeface="+mn-lt"/>
          <a:ea typeface="+mn-ea"/>
          <a:cs typeface="+mn-cs"/>
        </a:defRPr>
      </a:lvl2pPr>
      <a:lvl3pPr marL="1142286" algn="l" defTabSz="1142286" rtl="0" eaLnBrk="1" latinLnBrk="0" hangingPunct="1">
        <a:defRPr sz="2400" kern="1200">
          <a:solidFill>
            <a:schemeClr val="tx1"/>
          </a:solidFill>
          <a:latin typeface="+mn-lt"/>
          <a:ea typeface="+mn-ea"/>
          <a:cs typeface="+mn-cs"/>
        </a:defRPr>
      </a:lvl3pPr>
      <a:lvl4pPr marL="1713382" algn="l" defTabSz="1142286" rtl="0" eaLnBrk="1" latinLnBrk="0" hangingPunct="1">
        <a:defRPr sz="2400" kern="1200">
          <a:solidFill>
            <a:schemeClr val="tx1"/>
          </a:solidFill>
          <a:latin typeface="+mn-lt"/>
          <a:ea typeface="+mn-ea"/>
          <a:cs typeface="+mn-cs"/>
        </a:defRPr>
      </a:lvl4pPr>
      <a:lvl5pPr marL="2284302" algn="l" defTabSz="1142286" rtl="0" eaLnBrk="1" latinLnBrk="0" hangingPunct="1">
        <a:defRPr sz="2400" kern="1200">
          <a:solidFill>
            <a:schemeClr val="tx1"/>
          </a:solidFill>
          <a:latin typeface="+mn-lt"/>
          <a:ea typeface="+mn-ea"/>
          <a:cs typeface="+mn-cs"/>
        </a:defRPr>
      </a:lvl5pPr>
      <a:lvl6pPr marL="2855407" algn="l" defTabSz="1142286" rtl="0" eaLnBrk="1" latinLnBrk="0" hangingPunct="1">
        <a:defRPr sz="2400" kern="1200">
          <a:solidFill>
            <a:schemeClr val="tx1"/>
          </a:solidFill>
          <a:latin typeface="+mn-lt"/>
          <a:ea typeface="+mn-ea"/>
          <a:cs typeface="+mn-cs"/>
        </a:defRPr>
      </a:lvl6pPr>
      <a:lvl7pPr marL="3426633" algn="l" defTabSz="1142286" rtl="0" eaLnBrk="1" latinLnBrk="0" hangingPunct="1">
        <a:defRPr sz="2400" kern="1200">
          <a:solidFill>
            <a:schemeClr val="tx1"/>
          </a:solidFill>
          <a:latin typeface="+mn-lt"/>
          <a:ea typeface="+mn-ea"/>
          <a:cs typeface="+mn-cs"/>
        </a:defRPr>
      </a:lvl7pPr>
      <a:lvl8pPr marL="3997499" algn="l" defTabSz="1142286" rtl="0" eaLnBrk="1" latinLnBrk="0" hangingPunct="1">
        <a:defRPr sz="2400" kern="1200">
          <a:solidFill>
            <a:schemeClr val="tx1"/>
          </a:solidFill>
          <a:latin typeface="+mn-lt"/>
          <a:ea typeface="+mn-ea"/>
          <a:cs typeface="+mn-cs"/>
        </a:defRPr>
      </a:lvl8pPr>
      <a:lvl9pPr marL="4568642" algn="l" defTabSz="1142286"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Masters/slideMaster7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773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1BD6243-35B9-42C5-8844-F2A735E87E69}" type="datetimeFigureOut">
              <a:rPr lang="fr-FR" smtClean="0">
                <a:solidFill>
                  <a:prstClr val="white">
                    <a:tint val="75000"/>
                  </a:prstClr>
                </a:solidFill>
              </a:rPr>
              <a:pPr defTabSz="914400"/>
              <a:t>05/12/2023</a:t>
            </a:fld>
            <a:endParaRPr lang="fr-FR">
              <a:solidFill>
                <a:prstClr val="white">
                  <a:tint val="75000"/>
                </a:prstClr>
              </a:solidFill>
            </a:endParaRPr>
          </a:p>
        </p:txBody>
      </p:sp>
      <p:sp>
        <p:nvSpPr>
          <p:cNvPr id="5" name="Espace réservé du pied de page 4"/>
          <p:cNvSpPr>
            <a:spLocks noGrp="1"/>
          </p:cNvSpPr>
          <p:nvPr>
            <p:ph type="ftr" sz="quarter" idx="3"/>
          </p:nvPr>
        </p:nvSpPr>
        <p:spPr>
          <a:xfrm>
            <a:off x="4165600" y="635773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white">
                  <a:tint val="75000"/>
                </a:prstClr>
              </a:solidFill>
            </a:endParaRPr>
          </a:p>
        </p:txBody>
      </p:sp>
      <p:sp>
        <p:nvSpPr>
          <p:cNvPr id="6" name="Espace réservé du numéro de diapositive 5"/>
          <p:cNvSpPr>
            <a:spLocks noGrp="1"/>
          </p:cNvSpPr>
          <p:nvPr>
            <p:ph type="sldNum" sz="quarter" idx="4"/>
          </p:nvPr>
        </p:nvSpPr>
        <p:spPr>
          <a:xfrm>
            <a:off x="8737600" y="635773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B85E1B5-57F9-4A59-B7EF-194281E7F77D}" type="slidenum">
              <a:rPr lang="fr-FR" smtClean="0">
                <a:solidFill>
                  <a:prstClr val="white">
                    <a:tint val="75000"/>
                  </a:prstClr>
                </a:solidFill>
              </a:rPr>
              <a:pPr defTabSz="914400"/>
              <a:t>‹N°›</a:t>
            </a:fld>
            <a:endParaRPr lang="fr-FR">
              <a:solidFill>
                <a:prstClr val="white">
                  <a:tint val="75000"/>
                </a:prstClr>
              </a:solidFill>
            </a:endParaRPr>
          </a:p>
        </p:txBody>
      </p:sp>
    </p:spTree>
    <p:extLst>
      <p:ext uri="{BB962C8B-B14F-4D97-AF65-F5344CB8AC3E}">
        <p14:creationId xmlns:p14="http://schemas.microsoft.com/office/powerpoint/2010/main" val="790245359"/>
      </p:ext>
    </p:extLst>
  </p:cSld>
  <p:clrMap bg1="dk1" tx1="lt1" bg2="dk2" tx2="lt2" accent1="accent1" accent2="accent2" accent3="accent3" accent4="accent4" accent5="accent5" accent6="accent6" hlink="hlink" folHlink="folHlink"/>
  <p:sldLayoutIdLst>
    <p:sldLayoutId id="214748410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769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1BD6243-35B9-42C5-8844-F2A735E87E69}" type="datetimeFigureOut">
              <a:rPr lang="fr-FR" smtClean="0">
                <a:solidFill>
                  <a:prstClr val="white">
                    <a:tint val="75000"/>
                  </a:prstClr>
                </a:solidFill>
              </a:rPr>
              <a:pPr defTabSz="914400"/>
              <a:t>05/12/2023</a:t>
            </a:fld>
            <a:endParaRPr lang="fr-FR">
              <a:solidFill>
                <a:prstClr val="white">
                  <a:tint val="75000"/>
                </a:prstClr>
              </a:solidFill>
            </a:endParaRPr>
          </a:p>
        </p:txBody>
      </p:sp>
      <p:sp>
        <p:nvSpPr>
          <p:cNvPr id="5" name="Espace réservé du pied de page 4"/>
          <p:cNvSpPr>
            <a:spLocks noGrp="1"/>
          </p:cNvSpPr>
          <p:nvPr>
            <p:ph type="ftr" sz="quarter" idx="3"/>
          </p:nvPr>
        </p:nvSpPr>
        <p:spPr>
          <a:xfrm>
            <a:off x="4165600" y="635769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white">
                  <a:tint val="75000"/>
                </a:prstClr>
              </a:solidFill>
            </a:endParaRPr>
          </a:p>
        </p:txBody>
      </p:sp>
      <p:sp>
        <p:nvSpPr>
          <p:cNvPr id="6" name="Espace réservé du numéro de diapositive 5"/>
          <p:cNvSpPr>
            <a:spLocks noGrp="1"/>
          </p:cNvSpPr>
          <p:nvPr>
            <p:ph type="sldNum" sz="quarter" idx="4"/>
          </p:nvPr>
        </p:nvSpPr>
        <p:spPr>
          <a:xfrm>
            <a:off x="8737600" y="635769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B85E1B5-57F9-4A59-B7EF-194281E7F77D}" type="slidenum">
              <a:rPr lang="fr-FR" smtClean="0">
                <a:solidFill>
                  <a:prstClr val="white">
                    <a:tint val="75000"/>
                  </a:prstClr>
                </a:solidFill>
              </a:rPr>
              <a:pPr defTabSz="914400"/>
              <a:t>‹N°›</a:t>
            </a:fld>
            <a:endParaRPr lang="fr-FR">
              <a:solidFill>
                <a:prstClr val="white">
                  <a:tint val="75000"/>
                </a:prstClr>
              </a:solidFill>
            </a:endParaRPr>
          </a:p>
        </p:txBody>
      </p:sp>
    </p:spTree>
    <p:extLst>
      <p:ext uri="{BB962C8B-B14F-4D97-AF65-F5344CB8AC3E}">
        <p14:creationId xmlns:p14="http://schemas.microsoft.com/office/powerpoint/2010/main" val="790245359"/>
      </p:ext>
    </p:extLst>
  </p:cSld>
  <p:clrMap bg1="dk1" tx1="lt1" bg2="dk2" tx2="lt2" accent1="accent1" accent2="accent2" accent3="accent3" accent4="accent4" accent5="accent5" accent6="accent6" hlink="hlink" folHlink="folHlink"/>
  <p:sldLayoutIdLst>
    <p:sldLayoutId id="214748410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76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1BD6243-35B9-42C5-8844-F2A735E87E69}" type="datetimeFigureOut">
              <a:rPr lang="fr-FR" smtClean="0">
                <a:solidFill>
                  <a:prstClr val="white">
                    <a:tint val="75000"/>
                  </a:prstClr>
                </a:solidFill>
              </a:rPr>
              <a:pPr defTabSz="914400"/>
              <a:t>05/12/2023</a:t>
            </a:fld>
            <a:endParaRPr lang="fr-FR">
              <a:solidFill>
                <a:prstClr val="white">
                  <a:tint val="75000"/>
                </a:prstClr>
              </a:solidFill>
            </a:endParaRPr>
          </a:p>
        </p:txBody>
      </p:sp>
      <p:sp>
        <p:nvSpPr>
          <p:cNvPr id="5" name="Espace réservé du pied de page 4"/>
          <p:cNvSpPr>
            <a:spLocks noGrp="1"/>
          </p:cNvSpPr>
          <p:nvPr>
            <p:ph type="ftr" sz="quarter" idx="3"/>
          </p:nvPr>
        </p:nvSpPr>
        <p:spPr>
          <a:xfrm>
            <a:off x="4165600" y="63576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white">
                  <a:tint val="75000"/>
                </a:prstClr>
              </a:solidFill>
            </a:endParaRPr>
          </a:p>
        </p:txBody>
      </p:sp>
      <p:sp>
        <p:nvSpPr>
          <p:cNvPr id="6" name="Espace réservé du numéro de diapositive 5"/>
          <p:cNvSpPr>
            <a:spLocks noGrp="1"/>
          </p:cNvSpPr>
          <p:nvPr>
            <p:ph type="sldNum" sz="quarter" idx="4"/>
          </p:nvPr>
        </p:nvSpPr>
        <p:spPr>
          <a:xfrm>
            <a:off x="8737600" y="63576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B85E1B5-57F9-4A59-B7EF-194281E7F77D}" type="slidenum">
              <a:rPr lang="fr-FR" smtClean="0">
                <a:solidFill>
                  <a:prstClr val="white">
                    <a:tint val="75000"/>
                  </a:prstClr>
                </a:solidFill>
              </a:rPr>
              <a:pPr defTabSz="914400"/>
              <a:t>‹N°›</a:t>
            </a:fld>
            <a:endParaRPr lang="fr-FR">
              <a:solidFill>
                <a:prstClr val="white">
                  <a:tint val="75000"/>
                </a:prstClr>
              </a:solidFill>
            </a:endParaRPr>
          </a:p>
        </p:txBody>
      </p:sp>
    </p:spTree>
    <p:extLst>
      <p:ext uri="{BB962C8B-B14F-4D97-AF65-F5344CB8AC3E}">
        <p14:creationId xmlns:p14="http://schemas.microsoft.com/office/powerpoint/2010/main" val="790245359"/>
      </p:ext>
    </p:extLst>
  </p:cSld>
  <p:clrMap bg1="dk1" tx1="lt1" bg2="dk2" tx2="lt2" accent1="accent1" accent2="accent2" accent3="accent3" accent4="accent4" accent5="accent5" accent6="accent6" hlink="hlink" folHlink="folHlink"/>
  <p:sldLayoutIdLst>
    <p:sldLayoutId id="214748410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761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1BD6243-35B9-42C5-8844-F2A735E87E69}" type="datetimeFigureOut">
              <a:rPr lang="fr-FR" smtClean="0">
                <a:solidFill>
                  <a:prstClr val="white">
                    <a:tint val="75000"/>
                  </a:prstClr>
                </a:solidFill>
              </a:rPr>
              <a:pPr defTabSz="914400"/>
              <a:t>05/12/2023</a:t>
            </a:fld>
            <a:endParaRPr lang="fr-FR">
              <a:solidFill>
                <a:prstClr val="white">
                  <a:tint val="75000"/>
                </a:prstClr>
              </a:solidFill>
            </a:endParaRPr>
          </a:p>
        </p:txBody>
      </p:sp>
      <p:sp>
        <p:nvSpPr>
          <p:cNvPr id="5" name="Espace réservé du pied de page 4"/>
          <p:cNvSpPr>
            <a:spLocks noGrp="1"/>
          </p:cNvSpPr>
          <p:nvPr>
            <p:ph type="ftr" sz="quarter" idx="3"/>
          </p:nvPr>
        </p:nvSpPr>
        <p:spPr>
          <a:xfrm>
            <a:off x="4165600" y="635761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white">
                  <a:tint val="75000"/>
                </a:prstClr>
              </a:solidFill>
            </a:endParaRPr>
          </a:p>
        </p:txBody>
      </p:sp>
      <p:sp>
        <p:nvSpPr>
          <p:cNvPr id="6" name="Espace réservé du numéro de diapositive 5"/>
          <p:cNvSpPr>
            <a:spLocks noGrp="1"/>
          </p:cNvSpPr>
          <p:nvPr>
            <p:ph type="sldNum" sz="quarter" idx="4"/>
          </p:nvPr>
        </p:nvSpPr>
        <p:spPr>
          <a:xfrm>
            <a:off x="8737600" y="635761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B85E1B5-57F9-4A59-B7EF-194281E7F77D}" type="slidenum">
              <a:rPr lang="fr-FR" smtClean="0">
                <a:solidFill>
                  <a:prstClr val="white">
                    <a:tint val="75000"/>
                  </a:prstClr>
                </a:solidFill>
              </a:rPr>
              <a:pPr defTabSz="914400"/>
              <a:t>‹N°›</a:t>
            </a:fld>
            <a:endParaRPr lang="fr-FR">
              <a:solidFill>
                <a:prstClr val="white">
                  <a:tint val="75000"/>
                </a:prstClr>
              </a:solidFill>
            </a:endParaRPr>
          </a:p>
        </p:txBody>
      </p:sp>
    </p:spTree>
    <p:extLst>
      <p:ext uri="{BB962C8B-B14F-4D97-AF65-F5344CB8AC3E}">
        <p14:creationId xmlns:p14="http://schemas.microsoft.com/office/powerpoint/2010/main" val="790245359"/>
      </p:ext>
    </p:extLst>
  </p:cSld>
  <p:clrMap bg1="dk1" tx1="lt1" bg2="dk2" tx2="lt2" accent1="accent1" accent2="accent2" accent3="accent3" accent4="accent4" accent5="accent5" accent6="accent6" hlink="hlink" folHlink="folHlink"/>
  <p:sldLayoutIdLst>
    <p:sldLayoutId id="214748411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756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1BD6243-35B9-42C5-8844-F2A735E87E69}" type="datetimeFigureOut">
              <a:rPr lang="fr-FR" smtClean="0">
                <a:solidFill>
                  <a:prstClr val="white">
                    <a:tint val="75000"/>
                  </a:prstClr>
                </a:solidFill>
              </a:rPr>
              <a:pPr defTabSz="914400"/>
              <a:t>05/12/2023</a:t>
            </a:fld>
            <a:endParaRPr lang="fr-FR">
              <a:solidFill>
                <a:prstClr val="white">
                  <a:tint val="75000"/>
                </a:prstClr>
              </a:solidFill>
            </a:endParaRPr>
          </a:p>
        </p:txBody>
      </p:sp>
      <p:sp>
        <p:nvSpPr>
          <p:cNvPr id="5" name="Espace réservé du pied de page 4"/>
          <p:cNvSpPr>
            <a:spLocks noGrp="1"/>
          </p:cNvSpPr>
          <p:nvPr>
            <p:ph type="ftr" sz="quarter" idx="3"/>
          </p:nvPr>
        </p:nvSpPr>
        <p:spPr>
          <a:xfrm>
            <a:off x="4165600" y="635756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white">
                  <a:tint val="75000"/>
                </a:prstClr>
              </a:solidFill>
            </a:endParaRPr>
          </a:p>
        </p:txBody>
      </p:sp>
      <p:sp>
        <p:nvSpPr>
          <p:cNvPr id="6" name="Espace réservé du numéro de diapositive 5"/>
          <p:cNvSpPr>
            <a:spLocks noGrp="1"/>
          </p:cNvSpPr>
          <p:nvPr>
            <p:ph type="sldNum" sz="quarter" idx="4"/>
          </p:nvPr>
        </p:nvSpPr>
        <p:spPr>
          <a:xfrm>
            <a:off x="8737600" y="635756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B85E1B5-57F9-4A59-B7EF-194281E7F77D}" type="slidenum">
              <a:rPr lang="fr-FR" smtClean="0">
                <a:solidFill>
                  <a:prstClr val="white">
                    <a:tint val="75000"/>
                  </a:prstClr>
                </a:solidFill>
              </a:rPr>
              <a:pPr defTabSz="914400"/>
              <a:t>‹N°›</a:t>
            </a:fld>
            <a:endParaRPr lang="fr-FR">
              <a:solidFill>
                <a:prstClr val="white">
                  <a:tint val="75000"/>
                </a:prstClr>
              </a:solidFill>
            </a:endParaRPr>
          </a:p>
        </p:txBody>
      </p:sp>
    </p:spTree>
    <p:extLst>
      <p:ext uri="{BB962C8B-B14F-4D97-AF65-F5344CB8AC3E}">
        <p14:creationId xmlns:p14="http://schemas.microsoft.com/office/powerpoint/2010/main" val="790245359"/>
      </p:ext>
    </p:extLst>
  </p:cSld>
  <p:clrMap bg1="dk1" tx1="lt1" bg2="dk2" tx2="lt2" accent1="accent1" accent2="accent2" accent3="accent3" accent4="accent4" accent5="accent5" accent6="accent6" hlink="hlink" folHlink="folHlink"/>
  <p:sldLayoutIdLst>
    <p:sldLayoutId id="214748411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751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1BD6243-35B9-42C5-8844-F2A735E87E69}" type="datetimeFigureOut">
              <a:rPr lang="fr-FR" smtClean="0">
                <a:solidFill>
                  <a:prstClr val="white">
                    <a:tint val="75000"/>
                  </a:prstClr>
                </a:solidFill>
              </a:rPr>
              <a:pPr defTabSz="914400"/>
              <a:t>05/12/2023</a:t>
            </a:fld>
            <a:endParaRPr lang="fr-FR">
              <a:solidFill>
                <a:prstClr val="white">
                  <a:tint val="75000"/>
                </a:prstClr>
              </a:solidFill>
            </a:endParaRPr>
          </a:p>
        </p:txBody>
      </p:sp>
      <p:sp>
        <p:nvSpPr>
          <p:cNvPr id="5" name="Espace réservé du pied de page 4"/>
          <p:cNvSpPr>
            <a:spLocks noGrp="1"/>
          </p:cNvSpPr>
          <p:nvPr>
            <p:ph type="ftr" sz="quarter" idx="3"/>
          </p:nvPr>
        </p:nvSpPr>
        <p:spPr>
          <a:xfrm>
            <a:off x="4165600" y="635751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white">
                  <a:tint val="75000"/>
                </a:prstClr>
              </a:solidFill>
            </a:endParaRPr>
          </a:p>
        </p:txBody>
      </p:sp>
      <p:sp>
        <p:nvSpPr>
          <p:cNvPr id="6" name="Espace réservé du numéro de diapositive 5"/>
          <p:cNvSpPr>
            <a:spLocks noGrp="1"/>
          </p:cNvSpPr>
          <p:nvPr>
            <p:ph type="sldNum" sz="quarter" idx="4"/>
          </p:nvPr>
        </p:nvSpPr>
        <p:spPr>
          <a:xfrm>
            <a:off x="8737600" y="635751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B85E1B5-57F9-4A59-B7EF-194281E7F77D}" type="slidenum">
              <a:rPr lang="fr-FR" smtClean="0">
                <a:solidFill>
                  <a:prstClr val="white">
                    <a:tint val="75000"/>
                  </a:prstClr>
                </a:solidFill>
              </a:rPr>
              <a:pPr defTabSz="914400"/>
              <a:t>‹N°›</a:t>
            </a:fld>
            <a:endParaRPr lang="fr-FR">
              <a:solidFill>
                <a:prstClr val="white">
                  <a:tint val="75000"/>
                </a:prstClr>
              </a:solidFill>
            </a:endParaRPr>
          </a:p>
        </p:txBody>
      </p:sp>
    </p:spTree>
    <p:extLst>
      <p:ext uri="{BB962C8B-B14F-4D97-AF65-F5344CB8AC3E}">
        <p14:creationId xmlns:p14="http://schemas.microsoft.com/office/powerpoint/2010/main" val="790245359"/>
      </p:ext>
    </p:extLst>
  </p:cSld>
  <p:clrMap bg1="dk1" tx1="lt1" bg2="dk2" tx2="lt2" accent1="accent1" accent2="accent2" accent3="accent3" accent4="accent4" accent5="accent5" accent6="accent6" hlink="hlink" folHlink="folHlink"/>
  <p:sldLayoutIdLst>
    <p:sldLayoutId id="214748411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746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1BD6243-35B9-42C5-8844-F2A735E87E69}" type="datetimeFigureOut">
              <a:rPr lang="fr-FR" smtClean="0">
                <a:solidFill>
                  <a:prstClr val="white">
                    <a:tint val="75000"/>
                  </a:prstClr>
                </a:solidFill>
              </a:rPr>
              <a:pPr defTabSz="914400"/>
              <a:t>05/12/2023</a:t>
            </a:fld>
            <a:endParaRPr lang="fr-FR">
              <a:solidFill>
                <a:prstClr val="white">
                  <a:tint val="75000"/>
                </a:prstClr>
              </a:solidFill>
            </a:endParaRPr>
          </a:p>
        </p:txBody>
      </p:sp>
      <p:sp>
        <p:nvSpPr>
          <p:cNvPr id="5" name="Espace réservé du pied de page 4"/>
          <p:cNvSpPr>
            <a:spLocks noGrp="1"/>
          </p:cNvSpPr>
          <p:nvPr>
            <p:ph type="ftr" sz="quarter" idx="3"/>
          </p:nvPr>
        </p:nvSpPr>
        <p:spPr>
          <a:xfrm>
            <a:off x="4165600" y="635746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white">
                  <a:tint val="75000"/>
                </a:prstClr>
              </a:solidFill>
            </a:endParaRPr>
          </a:p>
        </p:txBody>
      </p:sp>
      <p:sp>
        <p:nvSpPr>
          <p:cNvPr id="6" name="Espace réservé du numéro de diapositive 5"/>
          <p:cNvSpPr>
            <a:spLocks noGrp="1"/>
          </p:cNvSpPr>
          <p:nvPr>
            <p:ph type="sldNum" sz="quarter" idx="4"/>
          </p:nvPr>
        </p:nvSpPr>
        <p:spPr>
          <a:xfrm>
            <a:off x="8737600" y="635746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B85E1B5-57F9-4A59-B7EF-194281E7F77D}" type="slidenum">
              <a:rPr lang="fr-FR" smtClean="0">
                <a:solidFill>
                  <a:prstClr val="white">
                    <a:tint val="75000"/>
                  </a:prstClr>
                </a:solidFill>
              </a:rPr>
              <a:pPr defTabSz="914400"/>
              <a:t>‹N°›</a:t>
            </a:fld>
            <a:endParaRPr lang="fr-FR">
              <a:solidFill>
                <a:prstClr val="white">
                  <a:tint val="75000"/>
                </a:prstClr>
              </a:solidFill>
            </a:endParaRPr>
          </a:p>
        </p:txBody>
      </p:sp>
    </p:spTree>
    <p:extLst>
      <p:ext uri="{BB962C8B-B14F-4D97-AF65-F5344CB8AC3E}">
        <p14:creationId xmlns:p14="http://schemas.microsoft.com/office/powerpoint/2010/main" val="790245359"/>
      </p:ext>
    </p:extLst>
  </p:cSld>
  <p:clrMap bg1="dk1" tx1="lt1" bg2="dk2" tx2="lt2" accent1="accent1" accent2="accent2" accent3="accent3" accent4="accent4" accent5="accent5" accent6="accent6" hlink="hlink" folHlink="folHlink"/>
  <p:sldLayoutIdLst>
    <p:sldLayoutId id="214748411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741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1BD6243-35B9-42C5-8844-F2A735E87E69}" type="datetimeFigureOut">
              <a:rPr lang="fr-FR" smtClean="0">
                <a:solidFill>
                  <a:prstClr val="white">
                    <a:tint val="75000"/>
                  </a:prstClr>
                </a:solidFill>
              </a:rPr>
              <a:pPr defTabSz="914400"/>
              <a:t>05/12/2023</a:t>
            </a:fld>
            <a:endParaRPr lang="fr-FR">
              <a:solidFill>
                <a:prstClr val="white">
                  <a:tint val="75000"/>
                </a:prstClr>
              </a:solidFill>
            </a:endParaRPr>
          </a:p>
        </p:txBody>
      </p:sp>
      <p:sp>
        <p:nvSpPr>
          <p:cNvPr id="5" name="Espace réservé du pied de page 4"/>
          <p:cNvSpPr>
            <a:spLocks noGrp="1"/>
          </p:cNvSpPr>
          <p:nvPr>
            <p:ph type="ftr" sz="quarter" idx="3"/>
          </p:nvPr>
        </p:nvSpPr>
        <p:spPr>
          <a:xfrm>
            <a:off x="4165600" y="635741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white">
                  <a:tint val="75000"/>
                </a:prstClr>
              </a:solidFill>
            </a:endParaRPr>
          </a:p>
        </p:txBody>
      </p:sp>
      <p:sp>
        <p:nvSpPr>
          <p:cNvPr id="6" name="Espace réservé du numéro de diapositive 5"/>
          <p:cNvSpPr>
            <a:spLocks noGrp="1"/>
          </p:cNvSpPr>
          <p:nvPr>
            <p:ph type="sldNum" sz="quarter" idx="4"/>
          </p:nvPr>
        </p:nvSpPr>
        <p:spPr>
          <a:xfrm>
            <a:off x="8737600" y="635741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B85E1B5-57F9-4A59-B7EF-194281E7F77D}" type="slidenum">
              <a:rPr lang="fr-FR" smtClean="0">
                <a:solidFill>
                  <a:prstClr val="white">
                    <a:tint val="75000"/>
                  </a:prstClr>
                </a:solidFill>
              </a:rPr>
              <a:pPr defTabSz="914400"/>
              <a:t>‹N°›</a:t>
            </a:fld>
            <a:endParaRPr lang="fr-FR">
              <a:solidFill>
                <a:prstClr val="white">
                  <a:tint val="75000"/>
                </a:prstClr>
              </a:solidFill>
            </a:endParaRPr>
          </a:p>
        </p:txBody>
      </p:sp>
    </p:spTree>
    <p:extLst>
      <p:ext uri="{BB962C8B-B14F-4D97-AF65-F5344CB8AC3E}">
        <p14:creationId xmlns:p14="http://schemas.microsoft.com/office/powerpoint/2010/main" val="790245359"/>
      </p:ext>
    </p:extLst>
  </p:cSld>
  <p:clrMap bg1="dk1" tx1="lt1" bg2="dk2" tx2="lt2" accent1="accent1" accent2="accent2" accent3="accent3" accent4="accent4" accent5="accent5" accent6="accent6" hlink="hlink" folHlink="folHlink"/>
  <p:sldLayoutIdLst>
    <p:sldLayoutId id="214748411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736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1BD6243-35B9-42C5-8844-F2A735E87E69}" type="datetimeFigureOut">
              <a:rPr lang="fr-FR" smtClean="0">
                <a:solidFill>
                  <a:prstClr val="white">
                    <a:tint val="75000"/>
                  </a:prstClr>
                </a:solidFill>
              </a:rPr>
              <a:pPr defTabSz="914400"/>
              <a:t>05/12/2023</a:t>
            </a:fld>
            <a:endParaRPr lang="fr-FR">
              <a:solidFill>
                <a:prstClr val="white">
                  <a:tint val="75000"/>
                </a:prstClr>
              </a:solidFill>
            </a:endParaRPr>
          </a:p>
        </p:txBody>
      </p:sp>
      <p:sp>
        <p:nvSpPr>
          <p:cNvPr id="5" name="Espace réservé du pied de page 4"/>
          <p:cNvSpPr>
            <a:spLocks noGrp="1"/>
          </p:cNvSpPr>
          <p:nvPr>
            <p:ph type="ftr" sz="quarter" idx="3"/>
          </p:nvPr>
        </p:nvSpPr>
        <p:spPr>
          <a:xfrm>
            <a:off x="4165600" y="635736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white">
                  <a:tint val="75000"/>
                </a:prstClr>
              </a:solidFill>
            </a:endParaRPr>
          </a:p>
        </p:txBody>
      </p:sp>
      <p:sp>
        <p:nvSpPr>
          <p:cNvPr id="6" name="Espace réservé du numéro de diapositive 5"/>
          <p:cNvSpPr>
            <a:spLocks noGrp="1"/>
          </p:cNvSpPr>
          <p:nvPr>
            <p:ph type="sldNum" sz="quarter" idx="4"/>
          </p:nvPr>
        </p:nvSpPr>
        <p:spPr>
          <a:xfrm>
            <a:off x="8737600" y="635736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B85E1B5-57F9-4A59-B7EF-194281E7F77D}" type="slidenum">
              <a:rPr lang="fr-FR" smtClean="0">
                <a:solidFill>
                  <a:prstClr val="white">
                    <a:tint val="75000"/>
                  </a:prstClr>
                </a:solidFill>
              </a:rPr>
              <a:pPr defTabSz="914400"/>
              <a:t>‹N°›</a:t>
            </a:fld>
            <a:endParaRPr lang="fr-FR">
              <a:solidFill>
                <a:prstClr val="white">
                  <a:tint val="75000"/>
                </a:prstClr>
              </a:solidFill>
            </a:endParaRPr>
          </a:p>
        </p:txBody>
      </p:sp>
    </p:spTree>
    <p:extLst>
      <p:ext uri="{BB962C8B-B14F-4D97-AF65-F5344CB8AC3E}">
        <p14:creationId xmlns:p14="http://schemas.microsoft.com/office/powerpoint/2010/main" val="790245359"/>
      </p:ext>
    </p:extLst>
  </p:cSld>
  <p:clrMap bg1="dk1" tx1="lt1" bg2="dk2" tx2="lt2" accent1="accent1" accent2="accent2" accent3="accent3" accent4="accent4" accent5="accent5" accent6="accent6" hlink="hlink" folHlink="folHlink"/>
  <p:sldLayoutIdLst>
    <p:sldLayoutId id="214748412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730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1BD6243-35B9-42C5-8844-F2A735E87E69}" type="datetimeFigureOut">
              <a:rPr lang="fr-FR" smtClean="0">
                <a:solidFill>
                  <a:prstClr val="white">
                    <a:tint val="75000"/>
                  </a:prstClr>
                </a:solidFill>
              </a:rPr>
              <a:pPr defTabSz="914400"/>
              <a:t>05/12/2023</a:t>
            </a:fld>
            <a:endParaRPr lang="fr-FR">
              <a:solidFill>
                <a:prstClr val="white">
                  <a:tint val="75000"/>
                </a:prstClr>
              </a:solidFill>
            </a:endParaRPr>
          </a:p>
        </p:txBody>
      </p:sp>
      <p:sp>
        <p:nvSpPr>
          <p:cNvPr id="5" name="Espace réservé du pied de page 4"/>
          <p:cNvSpPr>
            <a:spLocks noGrp="1"/>
          </p:cNvSpPr>
          <p:nvPr>
            <p:ph type="ftr" sz="quarter" idx="3"/>
          </p:nvPr>
        </p:nvSpPr>
        <p:spPr>
          <a:xfrm>
            <a:off x="4165600" y="635730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white">
                  <a:tint val="75000"/>
                </a:prstClr>
              </a:solidFill>
            </a:endParaRPr>
          </a:p>
        </p:txBody>
      </p:sp>
      <p:sp>
        <p:nvSpPr>
          <p:cNvPr id="6" name="Espace réservé du numéro de diapositive 5"/>
          <p:cNvSpPr>
            <a:spLocks noGrp="1"/>
          </p:cNvSpPr>
          <p:nvPr>
            <p:ph type="sldNum" sz="quarter" idx="4"/>
          </p:nvPr>
        </p:nvSpPr>
        <p:spPr>
          <a:xfrm>
            <a:off x="8737600" y="635730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B85E1B5-57F9-4A59-B7EF-194281E7F77D}" type="slidenum">
              <a:rPr lang="fr-FR" smtClean="0">
                <a:solidFill>
                  <a:prstClr val="white">
                    <a:tint val="75000"/>
                  </a:prstClr>
                </a:solidFill>
              </a:rPr>
              <a:pPr defTabSz="914400"/>
              <a:t>‹N°›</a:t>
            </a:fld>
            <a:endParaRPr lang="fr-FR">
              <a:solidFill>
                <a:prstClr val="white">
                  <a:tint val="75000"/>
                </a:prstClr>
              </a:solidFill>
            </a:endParaRPr>
          </a:p>
        </p:txBody>
      </p:sp>
    </p:spTree>
    <p:extLst>
      <p:ext uri="{BB962C8B-B14F-4D97-AF65-F5344CB8AC3E}">
        <p14:creationId xmlns:p14="http://schemas.microsoft.com/office/powerpoint/2010/main" val="790245359"/>
      </p:ext>
    </p:extLst>
  </p:cSld>
  <p:clrMap bg1="dk1" tx1="lt1" bg2="dk2" tx2="lt2" accent1="accent1" accent2="accent2" accent3="accent3" accent4="accent4" accent5="accent5" accent6="accent6" hlink="hlink" folHlink="folHlink"/>
  <p:sldLayoutIdLst>
    <p:sldLayoutId id="214748412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433061" y="2278728"/>
            <a:ext cx="11233151" cy="3936433"/>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5" name="Espace réservé du pied de page 4"/>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100" b="1">
                <a:solidFill>
                  <a:schemeClr val="tx1"/>
                </a:solidFill>
              </a:defRPr>
            </a:lvl1pPr>
          </a:lstStyle>
          <a:p>
            <a:pPr defTabSz="1142373"/>
            <a:r>
              <a:rPr lang="fr-FR">
                <a:solidFill>
                  <a:srgbClr val="000000"/>
                </a:solidFill>
              </a:rPr>
              <a:t>Délégation régionale académique jeunesse, engagement et sports</a:t>
            </a:r>
            <a:endParaRPr lang="fr-FR" dirty="0">
              <a:solidFill>
                <a:srgbClr val="000000"/>
              </a:solidFill>
            </a:endParaRPr>
          </a:p>
        </p:txBody>
      </p:sp>
      <p:sp>
        <p:nvSpPr>
          <p:cNvPr id="6" name="Espace réservé du numéro de diapositive 5"/>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100" b="1">
                <a:solidFill>
                  <a:schemeClr val="tx1"/>
                </a:solidFill>
              </a:defRPr>
            </a:lvl1pPr>
          </a:lstStyle>
          <a:p>
            <a:pPr defTabSz="1142373"/>
            <a:fld id="{733122C9-A0B9-462F-8757-0847AD287B63}" type="slidenum">
              <a:rPr lang="fr-FR" smtClean="0">
                <a:solidFill>
                  <a:srgbClr val="000000"/>
                </a:solidFill>
              </a:rPr>
              <a:pPr defTabSz="1142373"/>
              <a:t>‹N°›</a:t>
            </a:fld>
            <a:endParaRPr lang="fr-FR" dirty="0">
              <a:solidFill>
                <a:srgbClr val="000000"/>
              </a:solidFill>
            </a:endParaRPr>
          </a:p>
        </p:txBody>
      </p:sp>
      <p:cxnSp>
        <p:nvCxnSpPr>
          <p:cNvPr id="10" name="Connecteur droit 9"/>
          <p:cNvCxnSpPr>
            <a:cxnSpLocks/>
          </p:cNvCxnSpPr>
          <p:nvPr/>
        </p:nvCxnSpPr>
        <p:spPr bwMode="gray">
          <a:xfrm>
            <a:off x="431805" y="6379200"/>
            <a:ext cx="11232819"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433061" y="1172843"/>
            <a:ext cx="11233151" cy="719988"/>
          </a:xfrm>
          <a:prstGeom prst="rect">
            <a:avLst/>
          </a:prstGeom>
        </p:spPr>
        <p:txBody>
          <a:bodyPr vert="horz" lIns="114221" tIns="57083" rIns="114221" bIns="57083" rtlCol="0" anchor="ctr">
            <a:normAutofit/>
          </a:bodyPr>
          <a:lstStyle/>
          <a:p>
            <a:r>
              <a:rPr lang="fr-FR" dirty="0"/>
              <a:t>Titre </a:t>
            </a: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420937" y="6380921"/>
            <a:ext cx="2743200" cy="366183"/>
          </a:xfrm>
          <a:prstGeom prst="rect">
            <a:avLst/>
          </a:prstGeom>
        </p:spPr>
        <p:txBody>
          <a:bodyPr vert="horz" lIns="114221" tIns="57083" rIns="114221" bIns="57083" rtlCol="0" anchor="ctr"/>
          <a:lstStyle>
            <a:lvl1pPr algn="l">
              <a:defRPr sz="1100" b="1">
                <a:solidFill>
                  <a:schemeClr val="tx1"/>
                </a:solidFill>
              </a:defRPr>
            </a:lvl1pPr>
          </a:lstStyle>
          <a:p>
            <a:pPr defTabSz="1142373"/>
            <a:fld id="{B858D49A-5A7A-574D-A0ED-52B5C1EFA876}" type="datetime1">
              <a:rPr lang="fr-FR" cap="all" smtClean="0">
                <a:solidFill>
                  <a:srgbClr val="000000"/>
                </a:solidFill>
              </a:rPr>
              <a:pPr defTabSz="1142373"/>
              <a:t>05/12/2023</a:t>
            </a:fld>
            <a:endParaRPr lang="fr-FR" cap="all" dirty="0">
              <a:solidFill>
                <a:srgbClr val="000000"/>
              </a:solidFill>
            </a:endParaRPr>
          </a:p>
        </p:txBody>
      </p:sp>
      <p:cxnSp>
        <p:nvCxnSpPr>
          <p:cNvPr id="9" name="Connecteur droit 8">
            <a:extLst>
              <a:ext uri="{FF2B5EF4-FFF2-40B4-BE49-F238E27FC236}">
                <a16:creationId xmlns:a16="http://schemas.microsoft.com/office/drawing/2014/main" id="{E071FEB6-0E77-DD46-9DA0-C52EF51FC7F3}"/>
              </a:ext>
            </a:extLst>
          </p:cNvPr>
          <p:cNvCxnSpPr/>
          <p:nvPr/>
        </p:nvCxnSpPr>
        <p:spPr bwMode="gray">
          <a:xfrm>
            <a:off x="480000" y="6379200"/>
            <a:ext cx="11232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Imag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7383" y="262513"/>
            <a:ext cx="1669308" cy="841513"/>
          </a:xfrm>
          <a:prstGeom prst="rect">
            <a:avLst/>
          </a:prstGeom>
        </p:spPr>
      </p:pic>
    </p:spTree>
    <p:extLst>
      <p:ext uri="{BB962C8B-B14F-4D97-AF65-F5344CB8AC3E}">
        <p14:creationId xmlns:p14="http://schemas.microsoft.com/office/powerpoint/2010/main" val="3585928067"/>
      </p:ext>
    </p:extLst>
  </p:cSld>
  <p:clrMap bg1="lt1" tx1="dk1" bg2="lt2" tx2="dk2" accent1="accent1" accent2="accent2" accent3="accent3" accent4="accent4" accent5="accent5" accent6="accent6" hlink="hlink" folHlink="folHlink"/>
  <p:hf hdr="0"/>
  <p:txStyles>
    <p:titleStyle>
      <a:lvl1pPr marL="17850" indent="0" algn="l" defTabSz="1142373" rtl="0" eaLnBrk="1" latinLnBrk="0" hangingPunct="1">
        <a:lnSpc>
          <a:spcPct val="90000"/>
        </a:lnSpc>
        <a:spcBef>
          <a:spcPct val="0"/>
        </a:spcBef>
        <a:buNone/>
        <a:tabLst/>
        <a:defRPr sz="3300" b="1" kern="1200">
          <a:solidFill>
            <a:schemeClr val="tx1"/>
          </a:solidFill>
          <a:latin typeface="+mj-lt"/>
          <a:ea typeface="+mj-ea"/>
          <a:cs typeface="+mj-cs"/>
        </a:defRPr>
      </a:lvl1pPr>
    </p:titleStyle>
    <p:bodyStyle>
      <a:lvl1pPr marL="115010" indent="0" algn="l" defTabSz="1142373" rtl="0" eaLnBrk="1" latinLnBrk="0" hangingPunct="1">
        <a:lnSpc>
          <a:spcPct val="100000"/>
        </a:lnSpc>
        <a:spcBef>
          <a:spcPts val="0"/>
        </a:spcBef>
        <a:spcAft>
          <a:spcPts val="667"/>
        </a:spcAft>
        <a:buFont typeface="Arial" pitchFamily="34" charset="0"/>
        <a:buNone/>
        <a:tabLst/>
        <a:defRPr sz="1900" b="0" kern="1200">
          <a:solidFill>
            <a:schemeClr val="tx1"/>
          </a:solidFill>
          <a:latin typeface="+mn-lt"/>
          <a:ea typeface="+mn-ea"/>
          <a:cs typeface="+mn-cs"/>
        </a:defRPr>
      </a:lvl1pPr>
      <a:lvl2pPr marL="439089" indent="-214296" algn="l" defTabSz="1142373"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663990" indent="-214296" algn="l" defTabSz="1142373" rtl="0" eaLnBrk="1" latinLnBrk="0" hangingPunct="1">
        <a:lnSpc>
          <a:spcPct val="100000"/>
        </a:lnSpc>
        <a:spcBef>
          <a:spcPts val="133"/>
        </a:spcBef>
        <a:spcAft>
          <a:spcPts val="133"/>
        </a:spcAft>
        <a:buSzPct val="100000"/>
        <a:buFont typeface="Wingdings" pitchFamily="2" charset="2"/>
        <a:buChar char="§"/>
        <a:defRPr sz="1300" kern="1200">
          <a:solidFill>
            <a:schemeClr val="tx1"/>
          </a:solidFill>
          <a:latin typeface="+mn-lt"/>
          <a:ea typeface="+mn-ea"/>
          <a:cs typeface="+mn-cs"/>
        </a:defRPr>
      </a:lvl3pPr>
      <a:lvl4pPr marL="888862" indent="-214296" algn="l" defTabSz="1142373" rtl="0" eaLnBrk="1" latinLnBrk="0" hangingPunct="1">
        <a:lnSpc>
          <a:spcPct val="100000"/>
        </a:lnSpc>
        <a:spcBef>
          <a:spcPts val="133"/>
        </a:spcBef>
        <a:spcAft>
          <a:spcPts val="133"/>
        </a:spcAft>
        <a:buSzPct val="100000"/>
        <a:buFont typeface="Arial" panose="020B0604020202020204" pitchFamily="34" charset="0"/>
        <a:buChar char="•"/>
        <a:defRPr sz="1100" kern="1200">
          <a:solidFill>
            <a:schemeClr val="tx1"/>
          </a:solidFill>
          <a:latin typeface="+mn-lt"/>
          <a:ea typeface="+mn-ea"/>
          <a:cs typeface="+mn-cs"/>
        </a:defRPr>
      </a:lvl4pPr>
      <a:lvl5pPr marL="1158674" indent="-214296" algn="l" defTabSz="1142373" rtl="0" eaLnBrk="1" latinLnBrk="0" hangingPunct="1">
        <a:lnSpc>
          <a:spcPct val="100000"/>
        </a:lnSpc>
        <a:spcBef>
          <a:spcPts val="133"/>
        </a:spcBef>
        <a:spcAft>
          <a:spcPts val="133"/>
        </a:spcAft>
        <a:buSzPct val="100000"/>
        <a:buFont typeface="Wingdings" pitchFamily="2" charset="2"/>
        <a:buChar char="§"/>
        <a:defRPr sz="900" kern="1200">
          <a:solidFill>
            <a:schemeClr val="tx1"/>
          </a:solidFill>
          <a:latin typeface="+mn-lt"/>
          <a:ea typeface="+mn-ea"/>
          <a:cs typeface="+mn-cs"/>
        </a:defRPr>
      </a:lvl5pPr>
      <a:lvl6pPr marL="3141213" indent="-285593" algn="l" defTabSz="1142373"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712382" indent="-285593" algn="l" defTabSz="1142373"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3997805" indent="0" algn="l" defTabSz="1142373" rtl="0" eaLnBrk="1" latinLnBrk="0" hangingPunct="1">
        <a:spcBef>
          <a:spcPct val="20000"/>
        </a:spcBef>
        <a:buFont typeface="Arial" pitchFamily="34" charset="0"/>
        <a:buNone/>
        <a:defRPr sz="2700" kern="1200">
          <a:solidFill>
            <a:schemeClr val="tx1"/>
          </a:solidFill>
          <a:latin typeface="+mn-lt"/>
          <a:ea typeface="+mn-ea"/>
          <a:cs typeface="+mn-cs"/>
        </a:defRPr>
      </a:lvl8pPr>
      <a:lvl9pPr marL="4854535" indent="-285593" algn="l" defTabSz="1142373"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fr-FR"/>
      </a:defPPr>
      <a:lvl1pPr marL="0" algn="l" defTabSz="1142373" rtl="0" eaLnBrk="1" latinLnBrk="0" hangingPunct="1">
        <a:defRPr sz="2400" kern="1200">
          <a:solidFill>
            <a:schemeClr val="tx1"/>
          </a:solidFill>
          <a:latin typeface="+mn-lt"/>
          <a:ea typeface="+mn-ea"/>
          <a:cs typeface="+mn-cs"/>
        </a:defRPr>
      </a:lvl1pPr>
      <a:lvl2pPr marL="571234" algn="l" defTabSz="1142373" rtl="0" eaLnBrk="1" latinLnBrk="0" hangingPunct="1">
        <a:defRPr sz="2400" kern="1200">
          <a:solidFill>
            <a:schemeClr val="tx1"/>
          </a:solidFill>
          <a:latin typeface="+mn-lt"/>
          <a:ea typeface="+mn-ea"/>
          <a:cs typeface="+mn-cs"/>
        </a:defRPr>
      </a:lvl2pPr>
      <a:lvl3pPr marL="1142373" algn="l" defTabSz="1142373" rtl="0" eaLnBrk="1" latinLnBrk="0" hangingPunct="1">
        <a:defRPr sz="2400" kern="1200">
          <a:solidFill>
            <a:schemeClr val="tx1"/>
          </a:solidFill>
          <a:latin typeface="+mn-lt"/>
          <a:ea typeface="+mn-ea"/>
          <a:cs typeface="+mn-cs"/>
        </a:defRPr>
      </a:lvl3pPr>
      <a:lvl4pPr marL="1713510" algn="l" defTabSz="1142373" rtl="0" eaLnBrk="1" latinLnBrk="0" hangingPunct="1">
        <a:defRPr sz="2400" kern="1200">
          <a:solidFill>
            <a:schemeClr val="tx1"/>
          </a:solidFill>
          <a:latin typeface="+mn-lt"/>
          <a:ea typeface="+mn-ea"/>
          <a:cs typeface="+mn-cs"/>
        </a:defRPr>
      </a:lvl4pPr>
      <a:lvl5pPr marL="2284466" algn="l" defTabSz="1142373" rtl="0" eaLnBrk="1" latinLnBrk="0" hangingPunct="1">
        <a:defRPr sz="2400" kern="1200">
          <a:solidFill>
            <a:schemeClr val="tx1"/>
          </a:solidFill>
          <a:latin typeface="+mn-lt"/>
          <a:ea typeface="+mn-ea"/>
          <a:cs typeface="+mn-cs"/>
        </a:defRPr>
      </a:lvl5pPr>
      <a:lvl6pPr marL="2855623" algn="l" defTabSz="1142373" rtl="0" eaLnBrk="1" latinLnBrk="0" hangingPunct="1">
        <a:defRPr sz="2400" kern="1200">
          <a:solidFill>
            <a:schemeClr val="tx1"/>
          </a:solidFill>
          <a:latin typeface="+mn-lt"/>
          <a:ea typeface="+mn-ea"/>
          <a:cs typeface="+mn-cs"/>
        </a:defRPr>
      </a:lvl6pPr>
      <a:lvl7pPr marL="3426890" algn="l" defTabSz="1142373" rtl="0" eaLnBrk="1" latinLnBrk="0" hangingPunct="1">
        <a:defRPr sz="2400" kern="1200">
          <a:solidFill>
            <a:schemeClr val="tx1"/>
          </a:solidFill>
          <a:latin typeface="+mn-lt"/>
          <a:ea typeface="+mn-ea"/>
          <a:cs typeface="+mn-cs"/>
        </a:defRPr>
      </a:lvl7pPr>
      <a:lvl8pPr marL="3997805" algn="l" defTabSz="1142373" rtl="0" eaLnBrk="1" latinLnBrk="0" hangingPunct="1">
        <a:defRPr sz="2400" kern="1200">
          <a:solidFill>
            <a:schemeClr val="tx1"/>
          </a:solidFill>
          <a:latin typeface="+mn-lt"/>
          <a:ea typeface="+mn-ea"/>
          <a:cs typeface="+mn-cs"/>
        </a:defRPr>
      </a:lvl8pPr>
      <a:lvl9pPr marL="4568984" algn="l" defTabSz="1142373"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Masters/slideMaster8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724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1BD6243-35B9-42C5-8844-F2A735E87E69}" type="datetimeFigureOut">
              <a:rPr lang="fr-FR" smtClean="0">
                <a:solidFill>
                  <a:prstClr val="white">
                    <a:tint val="75000"/>
                  </a:prstClr>
                </a:solidFill>
              </a:rPr>
              <a:pPr defTabSz="914400"/>
              <a:t>05/12/2023</a:t>
            </a:fld>
            <a:endParaRPr lang="fr-FR">
              <a:solidFill>
                <a:prstClr val="white">
                  <a:tint val="75000"/>
                </a:prstClr>
              </a:solidFill>
            </a:endParaRPr>
          </a:p>
        </p:txBody>
      </p:sp>
      <p:sp>
        <p:nvSpPr>
          <p:cNvPr id="5" name="Espace réservé du pied de page 4"/>
          <p:cNvSpPr>
            <a:spLocks noGrp="1"/>
          </p:cNvSpPr>
          <p:nvPr>
            <p:ph type="ftr" sz="quarter" idx="3"/>
          </p:nvPr>
        </p:nvSpPr>
        <p:spPr>
          <a:xfrm>
            <a:off x="4165600" y="635724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white">
                  <a:tint val="75000"/>
                </a:prstClr>
              </a:solidFill>
            </a:endParaRPr>
          </a:p>
        </p:txBody>
      </p:sp>
      <p:sp>
        <p:nvSpPr>
          <p:cNvPr id="6" name="Espace réservé du numéro de diapositive 5"/>
          <p:cNvSpPr>
            <a:spLocks noGrp="1"/>
          </p:cNvSpPr>
          <p:nvPr>
            <p:ph type="sldNum" sz="quarter" idx="4"/>
          </p:nvPr>
        </p:nvSpPr>
        <p:spPr>
          <a:xfrm>
            <a:off x="8737600" y="635724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B85E1B5-57F9-4A59-B7EF-194281E7F77D}" type="slidenum">
              <a:rPr lang="fr-FR" smtClean="0">
                <a:solidFill>
                  <a:prstClr val="white">
                    <a:tint val="75000"/>
                  </a:prstClr>
                </a:solidFill>
              </a:rPr>
              <a:pPr defTabSz="914400"/>
              <a:t>‹N°›</a:t>
            </a:fld>
            <a:endParaRPr lang="fr-FR">
              <a:solidFill>
                <a:prstClr val="white">
                  <a:tint val="75000"/>
                </a:prstClr>
              </a:solidFill>
            </a:endParaRPr>
          </a:p>
        </p:txBody>
      </p:sp>
    </p:spTree>
    <p:extLst>
      <p:ext uri="{BB962C8B-B14F-4D97-AF65-F5344CB8AC3E}">
        <p14:creationId xmlns:p14="http://schemas.microsoft.com/office/powerpoint/2010/main" val="790245359"/>
      </p:ext>
    </p:extLst>
  </p:cSld>
  <p:clrMap bg1="dk1" tx1="lt1" bg2="dk2" tx2="lt2" accent1="accent1" accent2="accent2" accent3="accent3" accent4="accent4" accent5="accent5" accent6="accent6" hlink="hlink" folHlink="folHlink"/>
  <p:sldLayoutIdLst>
    <p:sldLayoutId id="214748412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718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1BD6243-35B9-42C5-8844-F2A735E87E69}" type="datetimeFigureOut">
              <a:rPr lang="fr-FR" smtClean="0">
                <a:solidFill>
                  <a:prstClr val="white">
                    <a:tint val="75000"/>
                  </a:prstClr>
                </a:solidFill>
              </a:rPr>
              <a:pPr defTabSz="914400"/>
              <a:t>05/12/2023</a:t>
            </a:fld>
            <a:endParaRPr lang="fr-FR">
              <a:solidFill>
                <a:prstClr val="white">
                  <a:tint val="75000"/>
                </a:prstClr>
              </a:solidFill>
            </a:endParaRPr>
          </a:p>
        </p:txBody>
      </p:sp>
      <p:sp>
        <p:nvSpPr>
          <p:cNvPr id="5" name="Espace réservé du pied de page 4"/>
          <p:cNvSpPr>
            <a:spLocks noGrp="1"/>
          </p:cNvSpPr>
          <p:nvPr>
            <p:ph type="ftr" sz="quarter" idx="3"/>
          </p:nvPr>
        </p:nvSpPr>
        <p:spPr>
          <a:xfrm>
            <a:off x="4165600" y="635718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white">
                  <a:tint val="75000"/>
                </a:prstClr>
              </a:solidFill>
            </a:endParaRPr>
          </a:p>
        </p:txBody>
      </p:sp>
      <p:sp>
        <p:nvSpPr>
          <p:cNvPr id="6" name="Espace réservé du numéro de diapositive 5"/>
          <p:cNvSpPr>
            <a:spLocks noGrp="1"/>
          </p:cNvSpPr>
          <p:nvPr>
            <p:ph type="sldNum" sz="quarter" idx="4"/>
          </p:nvPr>
        </p:nvSpPr>
        <p:spPr>
          <a:xfrm>
            <a:off x="8737600" y="635718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B85E1B5-57F9-4A59-B7EF-194281E7F77D}" type="slidenum">
              <a:rPr lang="fr-FR" smtClean="0">
                <a:solidFill>
                  <a:prstClr val="white">
                    <a:tint val="75000"/>
                  </a:prstClr>
                </a:solidFill>
              </a:rPr>
              <a:pPr defTabSz="914400"/>
              <a:t>‹N°›</a:t>
            </a:fld>
            <a:endParaRPr lang="fr-FR">
              <a:solidFill>
                <a:prstClr val="white">
                  <a:tint val="75000"/>
                </a:prstClr>
              </a:solidFill>
            </a:endParaRPr>
          </a:p>
        </p:txBody>
      </p:sp>
    </p:spTree>
    <p:extLst>
      <p:ext uri="{BB962C8B-B14F-4D97-AF65-F5344CB8AC3E}">
        <p14:creationId xmlns:p14="http://schemas.microsoft.com/office/powerpoint/2010/main" val="790245359"/>
      </p:ext>
    </p:extLst>
  </p:cSld>
  <p:clrMap bg1="dk1" tx1="lt1" bg2="dk2" tx2="lt2" accent1="accent1" accent2="accent2" accent3="accent3" accent4="accent4" accent5="accent5" accent6="accent6" hlink="hlink" folHlink="folHlink"/>
  <p:sldLayoutIdLst>
    <p:sldLayoutId id="214748412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712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1BD6243-35B9-42C5-8844-F2A735E87E69}" type="datetimeFigureOut">
              <a:rPr lang="fr-FR" smtClean="0">
                <a:solidFill>
                  <a:prstClr val="white">
                    <a:tint val="75000"/>
                  </a:prstClr>
                </a:solidFill>
              </a:rPr>
              <a:pPr defTabSz="914400"/>
              <a:t>05/12/2023</a:t>
            </a:fld>
            <a:endParaRPr lang="fr-FR">
              <a:solidFill>
                <a:prstClr val="white">
                  <a:tint val="75000"/>
                </a:prstClr>
              </a:solidFill>
            </a:endParaRPr>
          </a:p>
        </p:txBody>
      </p:sp>
      <p:sp>
        <p:nvSpPr>
          <p:cNvPr id="5" name="Espace réservé du pied de page 4"/>
          <p:cNvSpPr>
            <a:spLocks noGrp="1"/>
          </p:cNvSpPr>
          <p:nvPr>
            <p:ph type="ftr" sz="quarter" idx="3"/>
          </p:nvPr>
        </p:nvSpPr>
        <p:spPr>
          <a:xfrm>
            <a:off x="4165600" y="635712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white">
                  <a:tint val="75000"/>
                </a:prstClr>
              </a:solidFill>
            </a:endParaRPr>
          </a:p>
        </p:txBody>
      </p:sp>
      <p:sp>
        <p:nvSpPr>
          <p:cNvPr id="6" name="Espace réservé du numéro de diapositive 5"/>
          <p:cNvSpPr>
            <a:spLocks noGrp="1"/>
          </p:cNvSpPr>
          <p:nvPr>
            <p:ph type="sldNum" sz="quarter" idx="4"/>
          </p:nvPr>
        </p:nvSpPr>
        <p:spPr>
          <a:xfrm>
            <a:off x="8737600" y="635712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B85E1B5-57F9-4A59-B7EF-194281E7F77D}" type="slidenum">
              <a:rPr lang="fr-FR" smtClean="0">
                <a:solidFill>
                  <a:prstClr val="white">
                    <a:tint val="75000"/>
                  </a:prstClr>
                </a:solidFill>
              </a:rPr>
              <a:pPr defTabSz="914400"/>
              <a:t>‹N°›</a:t>
            </a:fld>
            <a:endParaRPr lang="fr-FR">
              <a:solidFill>
                <a:prstClr val="white">
                  <a:tint val="75000"/>
                </a:prstClr>
              </a:solidFill>
            </a:endParaRPr>
          </a:p>
        </p:txBody>
      </p:sp>
    </p:spTree>
    <p:extLst>
      <p:ext uri="{BB962C8B-B14F-4D97-AF65-F5344CB8AC3E}">
        <p14:creationId xmlns:p14="http://schemas.microsoft.com/office/powerpoint/2010/main" val="790245359"/>
      </p:ext>
    </p:extLst>
  </p:cSld>
  <p:clrMap bg1="dk1" tx1="lt1" bg2="dk2" tx2="lt2" accent1="accent1" accent2="accent2" accent3="accent3" accent4="accent4" accent5="accent5" accent6="accent6" hlink="hlink" folHlink="folHlink"/>
  <p:sldLayoutIdLst>
    <p:sldLayoutId id="214748412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706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1BD6243-35B9-42C5-8844-F2A735E87E69}" type="datetimeFigureOut">
              <a:rPr lang="fr-FR" smtClean="0">
                <a:solidFill>
                  <a:prstClr val="white">
                    <a:tint val="75000"/>
                  </a:prstClr>
                </a:solidFill>
              </a:rPr>
              <a:pPr defTabSz="914400"/>
              <a:t>05/12/2023</a:t>
            </a:fld>
            <a:endParaRPr lang="fr-FR">
              <a:solidFill>
                <a:prstClr val="white">
                  <a:tint val="75000"/>
                </a:prstClr>
              </a:solidFill>
            </a:endParaRPr>
          </a:p>
        </p:txBody>
      </p:sp>
      <p:sp>
        <p:nvSpPr>
          <p:cNvPr id="5" name="Espace réservé du pied de page 4"/>
          <p:cNvSpPr>
            <a:spLocks noGrp="1"/>
          </p:cNvSpPr>
          <p:nvPr>
            <p:ph type="ftr" sz="quarter" idx="3"/>
          </p:nvPr>
        </p:nvSpPr>
        <p:spPr>
          <a:xfrm>
            <a:off x="4165600" y="635706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white">
                  <a:tint val="75000"/>
                </a:prstClr>
              </a:solidFill>
            </a:endParaRPr>
          </a:p>
        </p:txBody>
      </p:sp>
      <p:sp>
        <p:nvSpPr>
          <p:cNvPr id="6" name="Espace réservé du numéro de diapositive 5"/>
          <p:cNvSpPr>
            <a:spLocks noGrp="1"/>
          </p:cNvSpPr>
          <p:nvPr>
            <p:ph type="sldNum" sz="quarter" idx="4"/>
          </p:nvPr>
        </p:nvSpPr>
        <p:spPr>
          <a:xfrm>
            <a:off x="8737600" y="635706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B85E1B5-57F9-4A59-B7EF-194281E7F77D}" type="slidenum">
              <a:rPr lang="fr-FR" smtClean="0">
                <a:solidFill>
                  <a:prstClr val="white">
                    <a:tint val="75000"/>
                  </a:prstClr>
                </a:solidFill>
              </a:rPr>
              <a:pPr defTabSz="914400"/>
              <a:t>‹N°›</a:t>
            </a:fld>
            <a:endParaRPr lang="fr-FR">
              <a:solidFill>
                <a:prstClr val="white">
                  <a:tint val="75000"/>
                </a:prstClr>
              </a:solidFill>
            </a:endParaRPr>
          </a:p>
        </p:txBody>
      </p:sp>
    </p:spTree>
    <p:extLst>
      <p:ext uri="{BB962C8B-B14F-4D97-AF65-F5344CB8AC3E}">
        <p14:creationId xmlns:p14="http://schemas.microsoft.com/office/powerpoint/2010/main" val="790245359"/>
      </p:ext>
    </p:extLst>
  </p:cSld>
  <p:clrMap bg1="dk1" tx1="lt1" bg2="dk2" tx2="lt2" accent1="accent1" accent2="accent2" accent3="accent3" accent4="accent4" accent5="accent5" accent6="accent6" hlink="hlink" folHlink="folHlink"/>
  <p:sldLayoutIdLst>
    <p:sldLayoutId id="214748413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99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1BD6243-35B9-42C5-8844-F2A735E87E69}" type="datetimeFigureOut">
              <a:rPr lang="fr-FR" smtClean="0">
                <a:solidFill>
                  <a:prstClr val="white">
                    <a:tint val="75000"/>
                  </a:prstClr>
                </a:solidFill>
              </a:rPr>
              <a:pPr defTabSz="914400"/>
              <a:t>05/12/2023</a:t>
            </a:fld>
            <a:endParaRPr lang="fr-FR">
              <a:solidFill>
                <a:prstClr val="white">
                  <a:tint val="75000"/>
                </a:prstClr>
              </a:solidFill>
            </a:endParaRPr>
          </a:p>
        </p:txBody>
      </p:sp>
      <p:sp>
        <p:nvSpPr>
          <p:cNvPr id="5" name="Espace réservé du pied de page 4"/>
          <p:cNvSpPr>
            <a:spLocks noGrp="1"/>
          </p:cNvSpPr>
          <p:nvPr>
            <p:ph type="ftr" sz="quarter" idx="3"/>
          </p:nvPr>
        </p:nvSpPr>
        <p:spPr>
          <a:xfrm>
            <a:off x="4165600" y="635699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white">
                  <a:tint val="75000"/>
                </a:prstClr>
              </a:solidFill>
            </a:endParaRPr>
          </a:p>
        </p:txBody>
      </p:sp>
      <p:sp>
        <p:nvSpPr>
          <p:cNvPr id="6" name="Espace réservé du numéro de diapositive 5"/>
          <p:cNvSpPr>
            <a:spLocks noGrp="1"/>
          </p:cNvSpPr>
          <p:nvPr>
            <p:ph type="sldNum" sz="quarter" idx="4"/>
          </p:nvPr>
        </p:nvSpPr>
        <p:spPr>
          <a:xfrm>
            <a:off x="8737600" y="635699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B85E1B5-57F9-4A59-B7EF-194281E7F77D}" type="slidenum">
              <a:rPr lang="fr-FR" smtClean="0">
                <a:solidFill>
                  <a:prstClr val="white">
                    <a:tint val="75000"/>
                  </a:prstClr>
                </a:solidFill>
              </a:rPr>
              <a:pPr defTabSz="914400"/>
              <a:t>‹N°›</a:t>
            </a:fld>
            <a:endParaRPr lang="fr-FR">
              <a:solidFill>
                <a:prstClr val="white">
                  <a:tint val="75000"/>
                </a:prstClr>
              </a:solidFill>
            </a:endParaRPr>
          </a:p>
        </p:txBody>
      </p:sp>
    </p:spTree>
    <p:extLst>
      <p:ext uri="{BB962C8B-B14F-4D97-AF65-F5344CB8AC3E}">
        <p14:creationId xmlns:p14="http://schemas.microsoft.com/office/powerpoint/2010/main" val="790245359"/>
      </p:ext>
    </p:extLst>
  </p:cSld>
  <p:clrMap bg1="dk1" tx1="lt1" bg2="dk2" tx2="lt2" accent1="accent1" accent2="accent2" accent3="accent3" accent4="accent4" accent5="accent5" accent6="accent6" hlink="hlink" folHlink="folHlink"/>
  <p:sldLayoutIdLst>
    <p:sldLayoutId id="214748413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92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1BD6243-35B9-42C5-8844-F2A735E87E69}" type="datetimeFigureOut">
              <a:rPr lang="fr-FR" smtClean="0">
                <a:solidFill>
                  <a:prstClr val="white">
                    <a:tint val="75000"/>
                  </a:prstClr>
                </a:solidFill>
              </a:rPr>
              <a:pPr defTabSz="914400"/>
              <a:t>05/12/2023</a:t>
            </a:fld>
            <a:endParaRPr lang="fr-FR">
              <a:solidFill>
                <a:prstClr val="white">
                  <a:tint val="75000"/>
                </a:prstClr>
              </a:solidFill>
            </a:endParaRPr>
          </a:p>
        </p:txBody>
      </p:sp>
      <p:sp>
        <p:nvSpPr>
          <p:cNvPr id="5" name="Espace réservé du pied de page 4"/>
          <p:cNvSpPr>
            <a:spLocks noGrp="1"/>
          </p:cNvSpPr>
          <p:nvPr>
            <p:ph type="ftr" sz="quarter" idx="3"/>
          </p:nvPr>
        </p:nvSpPr>
        <p:spPr>
          <a:xfrm>
            <a:off x="4165600" y="635692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white">
                  <a:tint val="75000"/>
                </a:prstClr>
              </a:solidFill>
            </a:endParaRPr>
          </a:p>
        </p:txBody>
      </p:sp>
      <p:sp>
        <p:nvSpPr>
          <p:cNvPr id="6" name="Espace réservé du numéro de diapositive 5"/>
          <p:cNvSpPr>
            <a:spLocks noGrp="1"/>
          </p:cNvSpPr>
          <p:nvPr>
            <p:ph type="sldNum" sz="quarter" idx="4"/>
          </p:nvPr>
        </p:nvSpPr>
        <p:spPr>
          <a:xfrm>
            <a:off x="8737600" y="635692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B85E1B5-57F9-4A59-B7EF-194281E7F77D}" type="slidenum">
              <a:rPr lang="fr-FR" smtClean="0">
                <a:solidFill>
                  <a:prstClr val="white">
                    <a:tint val="75000"/>
                  </a:prstClr>
                </a:solidFill>
              </a:rPr>
              <a:pPr defTabSz="914400"/>
              <a:t>‹N°›</a:t>
            </a:fld>
            <a:endParaRPr lang="fr-FR">
              <a:solidFill>
                <a:prstClr val="white">
                  <a:tint val="75000"/>
                </a:prstClr>
              </a:solidFill>
            </a:endParaRPr>
          </a:p>
        </p:txBody>
      </p:sp>
    </p:spTree>
    <p:extLst>
      <p:ext uri="{BB962C8B-B14F-4D97-AF65-F5344CB8AC3E}">
        <p14:creationId xmlns:p14="http://schemas.microsoft.com/office/powerpoint/2010/main" val="790245359"/>
      </p:ext>
    </p:extLst>
  </p:cSld>
  <p:clrMap bg1="dk1" tx1="lt1" bg2="dk2" tx2="lt2" accent1="accent1" accent2="accent2" accent3="accent3" accent4="accent4" accent5="accent5" accent6="accent6" hlink="hlink" folHlink="folHlink"/>
  <p:sldLayoutIdLst>
    <p:sldLayoutId id="214748413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8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1BD6243-35B9-42C5-8844-F2A735E87E69}" type="datetimeFigureOut">
              <a:rPr lang="fr-FR" smtClean="0">
                <a:solidFill>
                  <a:prstClr val="white">
                    <a:tint val="75000"/>
                  </a:prstClr>
                </a:solidFill>
              </a:rPr>
              <a:pPr defTabSz="914400"/>
              <a:t>05/12/2023</a:t>
            </a:fld>
            <a:endParaRPr lang="fr-FR">
              <a:solidFill>
                <a:prstClr val="white">
                  <a:tint val="75000"/>
                </a:prstClr>
              </a:solidFill>
            </a:endParaRPr>
          </a:p>
        </p:txBody>
      </p:sp>
      <p:sp>
        <p:nvSpPr>
          <p:cNvPr id="5" name="Espace réservé du pied de page 4"/>
          <p:cNvSpPr>
            <a:spLocks noGrp="1"/>
          </p:cNvSpPr>
          <p:nvPr>
            <p:ph type="ftr" sz="quarter" idx="3"/>
          </p:nvPr>
        </p:nvSpPr>
        <p:spPr>
          <a:xfrm>
            <a:off x="4165600" y="63568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white">
                  <a:tint val="75000"/>
                </a:prstClr>
              </a:solidFill>
            </a:endParaRPr>
          </a:p>
        </p:txBody>
      </p:sp>
      <p:sp>
        <p:nvSpPr>
          <p:cNvPr id="6" name="Espace réservé du numéro de diapositive 5"/>
          <p:cNvSpPr>
            <a:spLocks noGrp="1"/>
          </p:cNvSpPr>
          <p:nvPr>
            <p:ph type="sldNum" sz="quarter" idx="4"/>
          </p:nvPr>
        </p:nvSpPr>
        <p:spPr>
          <a:xfrm>
            <a:off x="8737600" y="63568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B85E1B5-57F9-4A59-B7EF-194281E7F77D}" type="slidenum">
              <a:rPr lang="fr-FR" smtClean="0">
                <a:solidFill>
                  <a:prstClr val="white">
                    <a:tint val="75000"/>
                  </a:prstClr>
                </a:solidFill>
              </a:rPr>
              <a:pPr defTabSz="914400"/>
              <a:t>‹N°›</a:t>
            </a:fld>
            <a:endParaRPr lang="fr-FR">
              <a:solidFill>
                <a:prstClr val="white">
                  <a:tint val="75000"/>
                </a:prstClr>
              </a:solidFill>
            </a:endParaRPr>
          </a:p>
        </p:txBody>
      </p:sp>
    </p:spTree>
    <p:extLst>
      <p:ext uri="{BB962C8B-B14F-4D97-AF65-F5344CB8AC3E}">
        <p14:creationId xmlns:p14="http://schemas.microsoft.com/office/powerpoint/2010/main" val="790245359"/>
      </p:ext>
    </p:extLst>
  </p:cSld>
  <p:clrMap bg1="dk1" tx1="lt1" bg2="dk2" tx2="lt2" accent1="accent1" accent2="accent2" accent3="accent3" accent4="accent4" accent5="accent5" accent6="accent6" hlink="hlink" folHlink="folHlink"/>
  <p:sldLayoutIdLst>
    <p:sldLayoutId id="214748413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78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1BD6243-35B9-42C5-8844-F2A735E87E69}" type="datetimeFigureOut">
              <a:rPr lang="fr-FR" smtClean="0">
                <a:solidFill>
                  <a:prstClr val="white">
                    <a:tint val="75000"/>
                  </a:prstClr>
                </a:solidFill>
              </a:rPr>
              <a:pPr defTabSz="914400"/>
              <a:t>05/12/2023</a:t>
            </a:fld>
            <a:endParaRPr lang="fr-FR">
              <a:solidFill>
                <a:prstClr val="white">
                  <a:tint val="75000"/>
                </a:prstClr>
              </a:solidFill>
            </a:endParaRPr>
          </a:p>
        </p:txBody>
      </p:sp>
      <p:sp>
        <p:nvSpPr>
          <p:cNvPr id="5" name="Espace réservé du pied de page 4"/>
          <p:cNvSpPr>
            <a:spLocks noGrp="1"/>
          </p:cNvSpPr>
          <p:nvPr>
            <p:ph type="ftr" sz="quarter" idx="3"/>
          </p:nvPr>
        </p:nvSpPr>
        <p:spPr>
          <a:xfrm>
            <a:off x="4165600" y="635678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white">
                  <a:tint val="75000"/>
                </a:prstClr>
              </a:solidFill>
            </a:endParaRPr>
          </a:p>
        </p:txBody>
      </p:sp>
      <p:sp>
        <p:nvSpPr>
          <p:cNvPr id="6" name="Espace réservé du numéro de diapositive 5"/>
          <p:cNvSpPr>
            <a:spLocks noGrp="1"/>
          </p:cNvSpPr>
          <p:nvPr>
            <p:ph type="sldNum" sz="quarter" idx="4"/>
          </p:nvPr>
        </p:nvSpPr>
        <p:spPr>
          <a:xfrm>
            <a:off x="8737600" y="635678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B85E1B5-57F9-4A59-B7EF-194281E7F77D}" type="slidenum">
              <a:rPr lang="fr-FR" smtClean="0">
                <a:solidFill>
                  <a:prstClr val="white">
                    <a:tint val="75000"/>
                  </a:prstClr>
                </a:solidFill>
              </a:rPr>
              <a:pPr defTabSz="914400"/>
              <a:t>‹N°›</a:t>
            </a:fld>
            <a:endParaRPr lang="fr-FR">
              <a:solidFill>
                <a:prstClr val="white">
                  <a:tint val="75000"/>
                </a:prstClr>
              </a:solidFill>
            </a:endParaRPr>
          </a:p>
        </p:txBody>
      </p:sp>
    </p:spTree>
    <p:extLst>
      <p:ext uri="{BB962C8B-B14F-4D97-AF65-F5344CB8AC3E}">
        <p14:creationId xmlns:p14="http://schemas.microsoft.com/office/powerpoint/2010/main" val="790245359"/>
      </p:ext>
    </p:extLst>
  </p:cSld>
  <p:clrMap bg1="dk1" tx1="lt1" bg2="dk2" tx2="lt2" accent1="accent1" accent2="accent2" accent3="accent3" accent4="accent4" accent5="accent5" accent6="accent6" hlink="hlink" folHlink="folHlink"/>
  <p:sldLayoutIdLst>
    <p:sldLayoutId id="214748413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71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1BD6243-35B9-42C5-8844-F2A735E87E69}" type="datetimeFigureOut">
              <a:rPr lang="fr-FR" smtClean="0">
                <a:solidFill>
                  <a:prstClr val="white">
                    <a:tint val="75000"/>
                  </a:prstClr>
                </a:solidFill>
              </a:rPr>
              <a:pPr defTabSz="914400"/>
              <a:t>05/12/2023</a:t>
            </a:fld>
            <a:endParaRPr lang="fr-FR">
              <a:solidFill>
                <a:prstClr val="white">
                  <a:tint val="75000"/>
                </a:prstClr>
              </a:solidFill>
            </a:endParaRPr>
          </a:p>
        </p:txBody>
      </p:sp>
      <p:sp>
        <p:nvSpPr>
          <p:cNvPr id="5" name="Espace réservé du pied de page 4"/>
          <p:cNvSpPr>
            <a:spLocks noGrp="1"/>
          </p:cNvSpPr>
          <p:nvPr>
            <p:ph type="ftr" sz="quarter" idx="3"/>
          </p:nvPr>
        </p:nvSpPr>
        <p:spPr>
          <a:xfrm>
            <a:off x="4165600" y="635671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white">
                  <a:tint val="75000"/>
                </a:prstClr>
              </a:solidFill>
            </a:endParaRPr>
          </a:p>
        </p:txBody>
      </p:sp>
      <p:sp>
        <p:nvSpPr>
          <p:cNvPr id="6" name="Espace réservé du numéro de diapositive 5"/>
          <p:cNvSpPr>
            <a:spLocks noGrp="1"/>
          </p:cNvSpPr>
          <p:nvPr>
            <p:ph type="sldNum" sz="quarter" idx="4"/>
          </p:nvPr>
        </p:nvSpPr>
        <p:spPr>
          <a:xfrm>
            <a:off x="8737600" y="635671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B85E1B5-57F9-4A59-B7EF-194281E7F77D}" type="slidenum">
              <a:rPr lang="fr-FR" smtClean="0">
                <a:solidFill>
                  <a:prstClr val="white">
                    <a:tint val="75000"/>
                  </a:prstClr>
                </a:solidFill>
              </a:rPr>
              <a:pPr defTabSz="914400"/>
              <a:t>‹N°›</a:t>
            </a:fld>
            <a:endParaRPr lang="fr-FR">
              <a:solidFill>
                <a:prstClr val="white">
                  <a:tint val="75000"/>
                </a:prstClr>
              </a:solidFill>
            </a:endParaRPr>
          </a:p>
        </p:txBody>
      </p:sp>
    </p:spTree>
    <p:extLst>
      <p:ext uri="{BB962C8B-B14F-4D97-AF65-F5344CB8AC3E}">
        <p14:creationId xmlns:p14="http://schemas.microsoft.com/office/powerpoint/2010/main" val="790245359"/>
      </p:ext>
    </p:extLst>
  </p:cSld>
  <p:clrMap bg1="dk1" tx1="lt1" bg2="dk2" tx2="lt2" accent1="accent1" accent2="accent2" accent3="accent3" accent4="accent4" accent5="accent5" accent6="accent6" hlink="hlink" folHlink="folHlink"/>
  <p:sldLayoutIdLst>
    <p:sldLayoutId id="214748414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63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1BD6243-35B9-42C5-8844-F2A735E87E69}" type="datetimeFigureOut">
              <a:rPr lang="fr-FR" smtClean="0">
                <a:solidFill>
                  <a:prstClr val="white">
                    <a:tint val="75000"/>
                  </a:prstClr>
                </a:solidFill>
              </a:rPr>
              <a:pPr defTabSz="914400"/>
              <a:t>05/12/2023</a:t>
            </a:fld>
            <a:endParaRPr lang="fr-FR">
              <a:solidFill>
                <a:prstClr val="white">
                  <a:tint val="75000"/>
                </a:prstClr>
              </a:solidFill>
            </a:endParaRPr>
          </a:p>
        </p:txBody>
      </p:sp>
      <p:sp>
        <p:nvSpPr>
          <p:cNvPr id="5" name="Espace réservé du pied de page 4"/>
          <p:cNvSpPr>
            <a:spLocks noGrp="1"/>
          </p:cNvSpPr>
          <p:nvPr>
            <p:ph type="ftr" sz="quarter" idx="3"/>
          </p:nvPr>
        </p:nvSpPr>
        <p:spPr>
          <a:xfrm>
            <a:off x="4165600" y="635663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white">
                  <a:tint val="75000"/>
                </a:prstClr>
              </a:solidFill>
            </a:endParaRPr>
          </a:p>
        </p:txBody>
      </p:sp>
      <p:sp>
        <p:nvSpPr>
          <p:cNvPr id="6" name="Espace réservé du numéro de diapositive 5"/>
          <p:cNvSpPr>
            <a:spLocks noGrp="1"/>
          </p:cNvSpPr>
          <p:nvPr>
            <p:ph type="sldNum" sz="quarter" idx="4"/>
          </p:nvPr>
        </p:nvSpPr>
        <p:spPr>
          <a:xfrm>
            <a:off x="8737600" y="635663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B85E1B5-57F9-4A59-B7EF-194281E7F77D}" type="slidenum">
              <a:rPr lang="fr-FR" smtClean="0">
                <a:solidFill>
                  <a:prstClr val="white">
                    <a:tint val="75000"/>
                  </a:prstClr>
                </a:solidFill>
              </a:rPr>
              <a:pPr defTabSz="914400"/>
              <a:t>‹N°›</a:t>
            </a:fld>
            <a:endParaRPr lang="fr-FR">
              <a:solidFill>
                <a:prstClr val="white">
                  <a:tint val="75000"/>
                </a:prstClr>
              </a:solidFill>
            </a:endParaRPr>
          </a:p>
        </p:txBody>
      </p:sp>
    </p:spTree>
    <p:extLst>
      <p:ext uri="{BB962C8B-B14F-4D97-AF65-F5344CB8AC3E}">
        <p14:creationId xmlns:p14="http://schemas.microsoft.com/office/powerpoint/2010/main" val="790245359"/>
      </p:ext>
    </p:extLst>
  </p:cSld>
  <p:clrMap bg1="dk1" tx1="lt1" bg2="dk2" tx2="lt2" accent1="accent1" accent2="accent2" accent3="accent3" accent4="accent4" accent5="accent5" accent6="accent6" hlink="hlink" folHlink="folHlink"/>
  <p:sldLayoutIdLst>
    <p:sldLayoutId id="21474841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433061" y="2278728"/>
            <a:ext cx="11233151" cy="3936433"/>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5" name="Espace réservé du pied de page 4"/>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100" b="1">
                <a:solidFill>
                  <a:schemeClr val="tx1"/>
                </a:solidFill>
              </a:defRPr>
            </a:lvl1pPr>
          </a:lstStyle>
          <a:p>
            <a:pPr defTabSz="1142485"/>
            <a:r>
              <a:rPr lang="fr-FR">
                <a:solidFill>
                  <a:srgbClr val="000000"/>
                </a:solidFill>
              </a:rPr>
              <a:t>Délégation régionale académique jeunesse, engagement et sports</a:t>
            </a:r>
            <a:endParaRPr lang="fr-FR" dirty="0">
              <a:solidFill>
                <a:srgbClr val="000000"/>
              </a:solidFill>
            </a:endParaRPr>
          </a:p>
        </p:txBody>
      </p:sp>
      <p:sp>
        <p:nvSpPr>
          <p:cNvPr id="6" name="Espace réservé du numéro de diapositive 5"/>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100" b="1">
                <a:solidFill>
                  <a:schemeClr val="tx1"/>
                </a:solidFill>
              </a:defRPr>
            </a:lvl1pPr>
          </a:lstStyle>
          <a:p>
            <a:pPr defTabSz="1142485"/>
            <a:fld id="{733122C9-A0B9-462F-8757-0847AD287B63}" type="slidenum">
              <a:rPr lang="fr-FR" smtClean="0">
                <a:solidFill>
                  <a:srgbClr val="000000"/>
                </a:solidFill>
              </a:rPr>
              <a:pPr defTabSz="1142485"/>
              <a:t>‹N°›</a:t>
            </a:fld>
            <a:endParaRPr lang="fr-FR" dirty="0">
              <a:solidFill>
                <a:srgbClr val="000000"/>
              </a:solidFill>
            </a:endParaRPr>
          </a:p>
        </p:txBody>
      </p:sp>
      <p:cxnSp>
        <p:nvCxnSpPr>
          <p:cNvPr id="10" name="Connecteur droit 9"/>
          <p:cNvCxnSpPr>
            <a:cxnSpLocks/>
          </p:cNvCxnSpPr>
          <p:nvPr/>
        </p:nvCxnSpPr>
        <p:spPr bwMode="gray">
          <a:xfrm>
            <a:off x="431805" y="6379200"/>
            <a:ext cx="11232819"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433061" y="1172843"/>
            <a:ext cx="11233151" cy="719988"/>
          </a:xfrm>
          <a:prstGeom prst="rect">
            <a:avLst/>
          </a:prstGeom>
        </p:spPr>
        <p:txBody>
          <a:bodyPr vert="horz" lIns="114232" tIns="57088" rIns="114232" bIns="57088" rtlCol="0" anchor="ctr">
            <a:normAutofit/>
          </a:bodyPr>
          <a:lstStyle/>
          <a:p>
            <a:r>
              <a:rPr lang="fr-FR" dirty="0"/>
              <a:t>Titre </a:t>
            </a: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420937" y="6380915"/>
            <a:ext cx="2743200" cy="366183"/>
          </a:xfrm>
          <a:prstGeom prst="rect">
            <a:avLst/>
          </a:prstGeom>
        </p:spPr>
        <p:txBody>
          <a:bodyPr vert="horz" lIns="114232" tIns="57088" rIns="114232" bIns="57088" rtlCol="0" anchor="ctr"/>
          <a:lstStyle>
            <a:lvl1pPr algn="l">
              <a:defRPr sz="1100" b="1">
                <a:solidFill>
                  <a:schemeClr val="tx1"/>
                </a:solidFill>
              </a:defRPr>
            </a:lvl1pPr>
          </a:lstStyle>
          <a:p>
            <a:pPr defTabSz="1142485"/>
            <a:fld id="{B858D49A-5A7A-574D-A0ED-52B5C1EFA876}" type="datetime1">
              <a:rPr lang="fr-FR" cap="all" smtClean="0">
                <a:solidFill>
                  <a:srgbClr val="000000"/>
                </a:solidFill>
              </a:rPr>
              <a:pPr defTabSz="1142485"/>
              <a:t>05/12/2023</a:t>
            </a:fld>
            <a:endParaRPr lang="fr-FR" cap="all" dirty="0">
              <a:solidFill>
                <a:srgbClr val="000000"/>
              </a:solidFill>
            </a:endParaRPr>
          </a:p>
        </p:txBody>
      </p:sp>
      <p:cxnSp>
        <p:nvCxnSpPr>
          <p:cNvPr id="9" name="Connecteur droit 8">
            <a:extLst>
              <a:ext uri="{FF2B5EF4-FFF2-40B4-BE49-F238E27FC236}">
                <a16:creationId xmlns:a16="http://schemas.microsoft.com/office/drawing/2014/main" id="{E071FEB6-0E77-DD46-9DA0-C52EF51FC7F3}"/>
              </a:ext>
            </a:extLst>
          </p:cNvPr>
          <p:cNvCxnSpPr/>
          <p:nvPr/>
        </p:nvCxnSpPr>
        <p:spPr bwMode="gray">
          <a:xfrm>
            <a:off x="480000" y="6379200"/>
            <a:ext cx="11232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Imag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7383" y="262513"/>
            <a:ext cx="1669308" cy="841513"/>
          </a:xfrm>
          <a:prstGeom prst="rect">
            <a:avLst/>
          </a:prstGeom>
        </p:spPr>
      </p:pic>
    </p:spTree>
    <p:extLst>
      <p:ext uri="{BB962C8B-B14F-4D97-AF65-F5344CB8AC3E}">
        <p14:creationId xmlns:p14="http://schemas.microsoft.com/office/powerpoint/2010/main" val="3585928067"/>
      </p:ext>
    </p:extLst>
  </p:cSld>
  <p:clrMap bg1="lt1" tx1="dk1" bg2="lt2" tx2="dk2" accent1="accent1" accent2="accent2" accent3="accent3" accent4="accent4" accent5="accent5" accent6="accent6" hlink="hlink" folHlink="folHlink"/>
  <p:hf hdr="0"/>
  <p:txStyles>
    <p:titleStyle>
      <a:lvl1pPr marL="17850" indent="0" algn="l" defTabSz="1142485" rtl="0" eaLnBrk="1" latinLnBrk="0" hangingPunct="1">
        <a:lnSpc>
          <a:spcPct val="90000"/>
        </a:lnSpc>
        <a:spcBef>
          <a:spcPct val="0"/>
        </a:spcBef>
        <a:buNone/>
        <a:tabLst/>
        <a:defRPr sz="3300" b="1" kern="1200">
          <a:solidFill>
            <a:schemeClr val="tx1"/>
          </a:solidFill>
          <a:latin typeface="+mj-lt"/>
          <a:ea typeface="+mj-ea"/>
          <a:cs typeface="+mj-cs"/>
        </a:defRPr>
      </a:lvl1pPr>
    </p:titleStyle>
    <p:bodyStyle>
      <a:lvl1pPr marL="115020" indent="0" algn="l" defTabSz="1142485" rtl="0" eaLnBrk="1" latinLnBrk="0" hangingPunct="1">
        <a:lnSpc>
          <a:spcPct val="100000"/>
        </a:lnSpc>
        <a:spcBef>
          <a:spcPts val="0"/>
        </a:spcBef>
        <a:spcAft>
          <a:spcPts val="667"/>
        </a:spcAft>
        <a:buFont typeface="Arial" pitchFamily="34" charset="0"/>
        <a:buNone/>
        <a:tabLst/>
        <a:defRPr sz="1900" b="0" kern="1200">
          <a:solidFill>
            <a:schemeClr val="tx1"/>
          </a:solidFill>
          <a:latin typeface="+mn-lt"/>
          <a:ea typeface="+mn-ea"/>
          <a:cs typeface="+mn-cs"/>
        </a:defRPr>
      </a:lvl1pPr>
      <a:lvl2pPr marL="439134" indent="-214317" algn="l" defTabSz="1142485"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664058" indent="-214317" algn="l" defTabSz="1142485" rtl="0" eaLnBrk="1" latinLnBrk="0" hangingPunct="1">
        <a:lnSpc>
          <a:spcPct val="100000"/>
        </a:lnSpc>
        <a:spcBef>
          <a:spcPts val="133"/>
        </a:spcBef>
        <a:spcAft>
          <a:spcPts val="133"/>
        </a:spcAft>
        <a:buSzPct val="100000"/>
        <a:buFont typeface="Wingdings" pitchFamily="2" charset="2"/>
        <a:buChar char="§"/>
        <a:defRPr sz="1300" kern="1200">
          <a:solidFill>
            <a:schemeClr val="tx1"/>
          </a:solidFill>
          <a:latin typeface="+mn-lt"/>
          <a:ea typeface="+mn-ea"/>
          <a:cs typeface="+mn-cs"/>
        </a:defRPr>
      </a:lvl3pPr>
      <a:lvl4pPr marL="888952" indent="-214317" algn="l" defTabSz="1142485" rtl="0" eaLnBrk="1" latinLnBrk="0" hangingPunct="1">
        <a:lnSpc>
          <a:spcPct val="100000"/>
        </a:lnSpc>
        <a:spcBef>
          <a:spcPts val="133"/>
        </a:spcBef>
        <a:spcAft>
          <a:spcPts val="133"/>
        </a:spcAft>
        <a:buSzPct val="100000"/>
        <a:buFont typeface="Arial" panose="020B0604020202020204" pitchFamily="34" charset="0"/>
        <a:buChar char="•"/>
        <a:defRPr sz="1100" kern="1200">
          <a:solidFill>
            <a:schemeClr val="tx1"/>
          </a:solidFill>
          <a:latin typeface="+mn-lt"/>
          <a:ea typeface="+mn-ea"/>
          <a:cs typeface="+mn-cs"/>
        </a:defRPr>
      </a:lvl4pPr>
      <a:lvl5pPr marL="1158790" indent="-214317" algn="l" defTabSz="1142485" rtl="0" eaLnBrk="1" latinLnBrk="0" hangingPunct="1">
        <a:lnSpc>
          <a:spcPct val="100000"/>
        </a:lnSpc>
        <a:spcBef>
          <a:spcPts val="133"/>
        </a:spcBef>
        <a:spcAft>
          <a:spcPts val="133"/>
        </a:spcAft>
        <a:buSzPct val="100000"/>
        <a:buFont typeface="Wingdings" pitchFamily="2" charset="2"/>
        <a:buChar char="§"/>
        <a:defRPr sz="900" kern="1200">
          <a:solidFill>
            <a:schemeClr val="tx1"/>
          </a:solidFill>
          <a:latin typeface="+mn-lt"/>
          <a:ea typeface="+mn-ea"/>
          <a:cs typeface="+mn-cs"/>
        </a:defRPr>
      </a:lvl5pPr>
      <a:lvl6pPr marL="3141527" indent="-285622" algn="l" defTabSz="11424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712754" indent="-285622" algn="l" defTabSz="11424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3998207" indent="0" algn="l" defTabSz="1142485" rtl="0" eaLnBrk="1" latinLnBrk="0" hangingPunct="1">
        <a:spcBef>
          <a:spcPct val="20000"/>
        </a:spcBef>
        <a:buFont typeface="Arial" pitchFamily="34" charset="0"/>
        <a:buNone/>
        <a:defRPr sz="2700" kern="1200">
          <a:solidFill>
            <a:schemeClr val="tx1"/>
          </a:solidFill>
          <a:latin typeface="+mn-lt"/>
          <a:ea typeface="+mn-ea"/>
          <a:cs typeface="+mn-cs"/>
        </a:defRPr>
      </a:lvl8pPr>
      <a:lvl9pPr marL="4855019" indent="-285622" algn="l" defTabSz="114248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fr-FR"/>
      </a:defPPr>
      <a:lvl1pPr marL="0" algn="l" defTabSz="1142485" rtl="0" eaLnBrk="1" latinLnBrk="0" hangingPunct="1">
        <a:defRPr sz="2400" kern="1200">
          <a:solidFill>
            <a:schemeClr val="tx1"/>
          </a:solidFill>
          <a:latin typeface="+mn-lt"/>
          <a:ea typeface="+mn-ea"/>
          <a:cs typeface="+mn-cs"/>
        </a:defRPr>
      </a:lvl1pPr>
      <a:lvl2pPr marL="571294" algn="l" defTabSz="1142485" rtl="0" eaLnBrk="1" latinLnBrk="0" hangingPunct="1">
        <a:defRPr sz="2400" kern="1200">
          <a:solidFill>
            <a:schemeClr val="tx1"/>
          </a:solidFill>
          <a:latin typeface="+mn-lt"/>
          <a:ea typeface="+mn-ea"/>
          <a:cs typeface="+mn-cs"/>
        </a:defRPr>
      </a:lvl2pPr>
      <a:lvl3pPr marL="1142485" algn="l" defTabSz="1142485" rtl="0" eaLnBrk="1" latinLnBrk="0" hangingPunct="1">
        <a:defRPr sz="2400" kern="1200">
          <a:solidFill>
            <a:schemeClr val="tx1"/>
          </a:solidFill>
          <a:latin typeface="+mn-lt"/>
          <a:ea typeface="+mn-ea"/>
          <a:cs typeface="+mn-cs"/>
        </a:defRPr>
      </a:lvl3pPr>
      <a:lvl4pPr marL="1713682" algn="l" defTabSz="1142485" rtl="0" eaLnBrk="1" latinLnBrk="0" hangingPunct="1">
        <a:defRPr sz="2400" kern="1200">
          <a:solidFill>
            <a:schemeClr val="tx1"/>
          </a:solidFill>
          <a:latin typeface="+mn-lt"/>
          <a:ea typeface="+mn-ea"/>
          <a:cs typeface="+mn-cs"/>
        </a:defRPr>
      </a:lvl4pPr>
      <a:lvl5pPr marL="2284682" algn="l" defTabSz="1142485" rtl="0" eaLnBrk="1" latinLnBrk="0" hangingPunct="1">
        <a:defRPr sz="2400" kern="1200">
          <a:solidFill>
            <a:schemeClr val="tx1"/>
          </a:solidFill>
          <a:latin typeface="+mn-lt"/>
          <a:ea typeface="+mn-ea"/>
          <a:cs typeface="+mn-cs"/>
        </a:defRPr>
      </a:lvl5pPr>
      <a:lvl6pPr marL="2855911" algn="l" defTabSz="1142485" rtl="0" eaLnBrk="1" latinLnBrk="0" hangingPunct="1">
        <a:defRPr sz="2400" kern="1200">
          <a:solidFill>
            <a:schemeClr val="tx1"/>
          </a:solidFill>
          <a:latin typeface="+mn-lt"/>
          <a:ea typeface="+mn-ea"/>
          <a:cs typeface="+mn-cs"/>
        </a:defRPr>
      </a:lvl6pPr>
      <a:lvl7pPr marL="3427238" algn="l" defTabSz="1142485" rtl="0" eaLnBrk="1" latinLnBrk="0" hangingPunct="1">
        <a:defRPr sz="2400" kern="1200">
          <a:solidFill>
            <a:schemeClr val="tx1"/>
          </a:solidFill>
          <a:latin typeface="+mn-lt"/>
          <a:ea typeface="+mn-ea"/>
          <a:cs typeface="+mn-cs"/>
        </a:defRPr>
      </a:lvl7pPr>
      <a:lvl8pPr marL="3998207" algn="l" defTabSz="1142485" rtl="0" eaLnBrk="1" latinLnBrk="0" hangingPunct="1">
        <a:defRPr sz="2400" kern="1200">
          <a:solidFill>
            <a:schemeClr val="tx1"/>
          </a:solidFill>
          <a:latin typeface="+mn-lt"/>
          <a:ea typeface="+mn-ea"/>
          <a:cs typeface="+mn-cs"/>
        </a:defRPr>
      </a:lvl8pPr>
      <a:lvl9pPr marL="4569442" algn="l" defTabSz="11424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Masters/slideMaster9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5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1BD6243-35B9-42C5-8844-F2A735E87E69}" type="datetimeFigureOut">
              <a:rPr lang="fr-FR" smtClean="0">
                <a:solidFill>
                  <a:prstClr val="white">
                    <a:tint val="75000"/>
                  </a:prstClr>
                </a:solidFill>
              </a:rPr>
              <a:pPr defTabSz="914400"/>
              <a:t>05/12/2023</a:t>
            </a:fld>
            <a:endParaRPr lang="fr-FR">
              <a:solidFill>
                <a:prstClr val="white">
                  <a:tint val="75000"/>
                </a:prstClr>
              </a:solidFill>
            </a:endParaRPr>
          </a:p>
        </p:txBody>
      </p:sp>
      <p:sp>
        <p:nvSpPr>
          <p:cNvPr id="5" name="Espace réservé du pied de page 4"/>
          <p:cNvSpPr>
            <a:spLocks noGrp="1"/>
          </p:cNvSpPr>
          <p:nvPr>
            <p:ph type="ftr" sz="quarter" idx="3"/>
          </p:nvPr>
        </p:nvSpPr>
        <p:spPr>
          <a:xfrm>
            <a:off x="4165600" y="63565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white">
                  <a:tint val="75000"/>
                </a:prstClr>
              </a:solidFill>
            </a:endParaRPr>
          </a:p>
        </p:txBody>
      </p:sp>
      <p:sp>
        <p:nvSpPr>
          <p:cNvPr id="6" name="Espace réservé du numéro de diapositive 5"/>
          <p:cNvSpPr>
            <a:spLocks noGrp="1"/>
          </p:cNvSpPr>
          <p:nvPr>
            <p:ph type="sldNum" sz="quarter" idx="4"/>
          </p:nvPr>
        </p:nvSpPr>
        <p:spPr>
          <a:xfrm>
            <a:off x="8737600" y="63565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B85E1B5-57F9-4A59-B7EF-194281E7F77D}" type="slidenum">
              <a:rPr lang="fr-FR" smtClean="0">
                <a:solidFill>
                  <a:prstClr val="white">
                    <a:tint val="75000"/>
                  </a:prstClr>
                </a:solidFill>
              </a:rPr>
              <a:pPr defTabSz="914400"/>
              <a:t>‹N°›</a:t>
            </a:fld>
            <a:endParaRPr lang="fr-FR">
              <a:solidFill>
                <a:prstClr val="white">
                  <a:tint val="75000"/>
                </a:prstClr>
              </a:solidFill>
            </a:endParaRPr>
          </a:p>
        </p:txBody>
      </p:sp>
    </p:spTree>
    <p:extLst>
      <p:ext uri="{BB962C8B-B14F-4D97-AF65-F5344CB8AC3E}">
        <p14:creationId xmlns:p14="http://schemas.microsoft.com/office/powerpoint/2010/main" val="790245359"/>
      </p:ext>
    </p:extLst>
  </p:cSld>
  <p:clrMap bg1="dk1" tx1="lt1" bg2="dk2" tx2="lt2" accent1="accent1" accent2="accent2" accent3="accent3" accent4="accent4" accent5="accent5" accent6="accent6" hlink="hlink" folHlink="folHlink"/>
  <p:sldLayoutIdLst>
    <p:sldLayoutId id="214748414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47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1BD6243-35B9-42C5-8844-F2A735E87E69}" type="datetimeFigureOut">
              <a:rPr lang="fr-FR" smtClean="0">
                <a:solidFill>
                  <a:prstClr val="white">
                    <a:tint val="75000"/>
                  </a:prstClr>
                </a:solidFill>
              </a:rPr>
              <a:pPr defTabSz="914400"/>
              <a:t>05/12/2023</a:t>
            </a:fld>
            <a:endParaRPr lang="fr-FR">
              <a:solidFill>
                <a:prstClr val="white">
                  <a:tint val="75000"/>
                </a:prstClr>
              </a:solidFill>
            </a:endParaRPr>
          </a:p>
        </p:txBody>
      </p:sp>
      <p:sp>
        <p:nvSpPr>
          <p:cNvPr id="5" name="Espace réservé du pied de page 4"/>
          <p:cNvSpPr>
            <a:spLocks noGrp="1"/>
          </p:cNvSpPr>
          <p:nvPr>
            <p:ph type="ftr" sz="quarter" idx="3"/>
          </p:nvPr>
        </p:nvSpPr>
        <p:spPr>
          <a:xfrm>
            <a:off x="4165600" y="635647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white">
                  <a:tint val="75000"/>
                </a:prstClr>
              </a:solidFill>
            </a:endParaRPr>
          </a:p>
        </p:txBody>
      </p:sp>
      <p:sp>
        <p:nvSpPr>
          <p:cNvPr id="6" name="Espace réservé du numéro de diapositive 5"/>
          <p:cNvSpPr>
            <a:spLocks noGrp="1"/>
          </p:cNvSpPr>
          <p:nvPr>
            <p:ph type="sldNum" sz="quarter" idx="4"/>
          </p:nvPr>
        </p:nvSpPr>
        <p:spPr>
          <a:xfrm>
            <a:off x="8737600" y="635647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B85E1B5-57F9-4A59-B7EF-194281E7F77D}" type="slidenum">
              <a:rPr lang="fr-FR" smtClean="0">
                <a:solidFill>
                  <a:prstClr val="white">
                    <a:tint val="75000"/>
                  </a:prstClr>
                </a:solidFill>
              </a:rPr>
              <a:pPr defTabSz="914400"/>
              <a:t>‹N°›</a:t>
            </a:fld>
            <a:endParaRPr lang="fr-FR">
              <a:solidFill>
                <a:prstClr val="white">
                  <a:tint val="75000"/>
                </a:prstClr>
              </a:solidFill>
            </a:endParaRPr>
          </a:p>
        </p:txBody>
      </p:sp>
    </p:spTree>
    <p:extLst>
      <p:ext uri="{BB962C8B-B14F-4D97-AF65-F5344CB8AC3E}">
        <p14:creationId xmlns:p14="http://schemas.microsoft.com/office/powerpoint/2010/main" val="790245359"/>
      </p:ext>
    </p:extLst>
  </p:cSld>
  <p:clrMap bg1="dk1" tx1="lt1" bg2="dk2" tx2="lt2" accent1="accent1" accent2="accent2" accent3="accent3" accent4="accent4" accent5="accent5" accent6="accent6" hlink="hlink" folHlink="folHlink"/>
  <p:sldLayoutIdLst>
    <p:sldLayoutId id="214748414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9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1BD6243-35B9-42C5-8844-F2A735E87E69}" type="datetimeFigureOut">
              <a:rPr lang="fr-FR" smtClean="0">
                <a:solidFill>
                  <a:prstClr val="white">
                    <a:tint val="75000"/>
                  </a:prstClr>
                </a:solidFill>
              </a:rPr>
              <a:pPr defTabSz="914400"/>
              <a:t>05/12/2023</a:t>
            </a:fld>
            <a:endParaRPr lang="fr-FR">
              <a:solidFill>
                <a:prstClr val="white">
                  <a:tint val="75000"/>
                </a:prstClr>
              </a:solidFill>
            </a:endParaRPr>
          </a:p>
        </p:txBody>
      </p:sp>
      <p:sp>
        <p:nvSpPr>
          <p:cNvPr id="5" name="Espace réservé du pied de page 4"/>
          <p:cNvSpPr>
            <a:spLocks noGrp="1"/>
          </p:cNvSpPr>
          <p:nvPr>
            <p:ph type="ftr" sz="quarter" idx="3"/>
          </p:nvPr>
        </p:nvSpPr>
        <p:spPr>
          <a:xfrm>
            <a:off x="4165600" y="635639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white">
                  <a:tint val="75000"/>
                </a:prstClr>
              </a:solidFill>
            </a:endParaRPr>
          </a:p>
        </p:txBody>
      </p:sp>
      <p:sp>
        <p:nvSpPr>
          <p:cNvPr id="6" name="Espace réservé du numéro de diapositive 5"/>
          <p:cNvSpPr>
            <a:spLocks noGrp="1"/>
          </p:cNvSpPr>
          <p:nvPr>
            <p:ph type="sldNum" sz="quarter" idx="4"/>
          </p:nvPr>
        </p:nvSpPr>
        <p:spPr>
          <a:xfrm>
            <a:off x="8737600" y="635639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B85E1B5-57F9-4A59-B7EF-194281E7F77D}" type="slidenum">
              <a:rPr lang="fr-FR" smtClean="0">
                <a:solidFill>
                  <a:prstClr val="white">
                    <a:tint val="75000"/>
                  </a:prstClr>
                </a:solidFill>
              </a:rPr>
              <a:pPr defTabSz="914400"/>
              <a:t>‹N°›</a:t>
            </a:fld>
            <a:endParaRPr lang="fr-FR">
              <a:solidFill>
                <a:prstClr val="white">
                  <a:tint val="75000"/>
                </a:prstClr>
              </a:solidFill>
            </a:endParaRPr>
          </a:p>
        </p:txBody>
      </p:sp>
    </p:spTree>
    <p:extLst>
      <p:ext uri="{BB962C8B-B14F-4D97-AF65-F5344CB8AC3E}">
        <p14:creationId xmlns:p14="http://schemas.microsoft.com/office/powerpoint/2010/main" val="790245359"/>
      </p:ext>
    </p:extLst>
  </p:cSld>
  <p:clrMap bg1="dk1" tx1="lt1" bg2="dk2" tx2="lt2" accent1="accent1" accent2="accent2" accent3="accent3" accent4="accent4" accent5="accent5" accent6="accent6" hlink="hlink" folHlink="folHlink"/>
  <p:sldLayoutIdLst>
    <p:sldLayoutId id="214748414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bwMode="auto">
        <a:xfrm>
          <a:off x="0" y="0"/>
          <a:ext cx="0" cy="0"/>
          <a:chOff x="0" y="0"/>
          <a:chExt cx="0" cy="0"/>
        </a:xfrm>
      </p:grpSpPr>
      <p:sp>
        <p:nvSpPr>
          <p:cNvPr id="2" name="Espace réservé du titre 1"/>
          <p:cNvSpPr>
            <a:spLocks noGrp="1"/>
          </p:cNvSpPr>
          <p:nvPr>
            <p:ph type="title"/>
          </p:nvPr>
        </p:nvSpPr>
        <p:spPr bwMode="auto">
          <a:xfrm>
            <a:off x="558799" y="487680"/>
            <a:ext cx="11104399" cy="477465"/>
          </a:xfrm>
          <a:prstGeom prst="rect">
            <a:avLst/>
          </a:prstGeom>
        </p:spPr>
        <p:txBody>
          <a:bodyPr vert="horz" lIns="0" tIns="45720" rIns="0" bIns="45720" rtlCol="0" anchor="t">
            <a:noAutofit/>
          </a:bodyPr>
          <a:lstStyle/>
          <a:p>
            <a:pPr>
              <a:defRPr/>
            </a:pPr>
            <a:r>
              <a:rPr lang="fr-FR"/>
              <a:t>Modifiez le style du titre</a:t>
            </a:r>
            <a:endParaRPr/>
          </a:p>
        </p:txBody>
      </p:sp>
      <p:sp>
        <p:nvSpPr>
          <p:cNvPr id="3" name="Espace réservé du texte 2"/>
          <p:cNvSpPr>
            <a:spLocks noGrp="1"/>
          </p:cNvSpPr>
          <p:nvPr>
            <p:ph type="body" idx="1"/>
          </p:nvPr>
        </p:nvSpPr>
        <p:spPr bwMode="auto">
          <a:xfrm>
            <a:off x="558796" y="1827581"/>
            <a:ext cx="11104399" cy="4349382"/>
          </a:xfrm>
          <a:prstGeom prst="rect">
            <a:avLst/>
          </a:prstGeom>
        </p:spPr>
        <p:txBody>
          <a:bodyPr vert="horz" lIns="0" tIns="45720" rIns="0" bIns="45720" rtlCol="0">
            <a:normAutofit/>
          </a:bodyPr>
          <a:lstStyle/>
          <a:p>
            <a:pPr lvl="0">
              <a:defRPr/>
            </a:pPr>
            <a:r>
              <a:rPr lang="fr-FR"/>
              <a:t>Cliquez pour modifier les styles du texte du masque</a:t>
            </a:r>
            <a:endParaRPr/>
          </a:p>
        </p:txBody>
      </p:sp>
      <p:sp>
        <p:nvSpPr>
          <p:cNvPr id="5" name="Espace réservé du pied de page 4"/>
          <p:cNvSpPr>
            <a:spLocks noGrp="1"/>
          </p:cNvSpPr>
          <p:nvPr>
            <p:ph type="ftr" sz="quarter" idx="3"/>
          </p:nvPr>
        </p:nvSpPr>
        <p:spPr bwMode="auto">
          <a:xfrm>
            <a:off x="229517" y="6581472"/>
            <a:ext cx="3600000" cy="153618"/>
          </a:xfrm>
          <a:prstGeom prst="rect">
            <a:avLst/>
          </a:prstGeom>
        </p:spPr>
        <p:txBody>
          <a:bodyPr vert="horz" lIns="0" tIns="45720" rIns="0" bIns="45720" rtlCol="0" anchor="ctr"/>
          <a:lstStyle>
            <a:lvl1pPr marL="0" indent="0" algn="l">
              <a:buFont typeface="Arial"/>
              <a:buNone/>
              <a:defRPr lang="fr-FR" sz="800" b="1" i="0" cap="all" spc="0">
                <a:solidFill>
                  <a:schemeClr val="tx1"/>
                </a:solidFill>
                <a:latin typeface="Source Sans Pro Semibold"/>
                <a:ea typeface="+mn-ea"/>
                <a:cs typeface="Arial"/>
              </a:defRPr>
            </a:lvl1pPr>
          </a:lstStyle>
          <a:p>
            <a:pPr defTabSz="914400">
              <a:defRPr/>
            </a:pPr>
            <a:r>
              <a:rPr kern="0">
                <a:solidFill>
                  <a:srgbClr val="000000"/>
                </a:solidFill>
              </a:rPr>
              <a:t>Titre de la présentation   |  00 ⏤ 00 ⏤ 2023</a:t>
            </a:r>
          </a:p>
        </p:txBody>
      </p:sp>
      <p:sp>
        <p:nvSpPr>
          <p:cNvPr id="19" name="Espace réservé du numéro de diapositive 2"/>
          <p:cNvSpPr>
            <a:spLocks noGrp="1"/>
          </p:cNvSpPr>
          <p:nvPr>
            <p:ph type="sldNum" sz="quarter" idx="4"/>
          </p:nvPr>
        </p:nvSpPr>
        <p:spPr bwMode="auto">
          <a:xfrm>
            <a:off x="11663197" y="6470217"/>
            <a:ext cx="352330" cy="376129"/>
          </a:xfrm>
          <a:prstGeom prst="round2SameRect">
            <a:avLst>
              <a:gd name="adj1" fmla="val 0"/>
              <a:gd name="adj2" fmla="val 0"/>
            </a:avLst>
          </a:prstGeom>
          <a:ln w="9525">
            <a:noFill/>
          </a:ln>
        </p:spPr>
        <p:txBody>
          <a:bodyPr vert="horz" lIns="0" tIns="0" rIns="0" bIns="72000" rtlCol="0" anchor="ctr" anchorCtr="0"/>
          <a:lstStyle>
            <a:lvl1pPr algn="ctr">
              <a:defRPr sz="800" b="0" i="0">
                <a:solidFill>
                  <a:schemeClr val="tx1"/>
                </a:solidFill>
                <a:latin typeface="Paris2024 Semibold"/>
              </a:defRPr>
            </a:lvl1pPr>
          </a:lstStyle>
          <a:p>
            <a:pPr defTabSz="914400">
              <a:defRPr/>
            </a:pPr>
            <a:fld id="{B2815BCE-692A-084A-934E-C84199EC0CFE}" type="slidenum">
              <a:rPr lang="fr-FR" kern="0">
                <a:solidFill>
                  <a:srgbClr val="000000"/>
                </a:solidFill>
              </a:rPr>
              <a:pPr defTabSz="914400">
                <a:defRPr/>
              </a:pPr>
              <a:t>‹N°›</a:t>
            </a:fld>
            <a:endParaRPr lang="fr-FR" kern="0">
              <a:solidFill>
                <a:srgbClr val="000000"/>
              </a:solidFill>
            </a:endParaRPr>
          </a:p>
        </p:txBody>
      </p:sp>
      <p:sp>
        <p:nvSpPr>
          <p:cNvPr id="6" name="ZoneTexte 5"/>
          <p:cNvSpPr txBox="1"/>
          <p:nvPr/>
        </p:nvSpPr>
        <p:spPr bwMode="auto">
          <a:xfrm>
            <a:off x="11523663" y="0"/>
            <a:ext cx="698500" cy="106680"/>
          </a:xfrm>
          <a:prstGeom prst="rect">
            <a:avLst/>
          </a:prstGeom>
        </p:spPr>
        <p:txBody>
          <a:bodyPr horzOverflow="overflow" lIns="0" tIns="0" rIns="0" bIns="0">
            <a:spAutoFit/>
          </a:bodyPr>
          <a:lstStyle/>
          <a:p>
            <a:pPr defTabSz="914400">
              <a:defRPr/>
            </a:pPr>
            <a:r>
              <a:rPr lang="fr-FR" sz="700" kern="0">
                <a:solidFill>
                  <a:srgbClr val="006AFF"/>
                </a:solidFill>
                <a:latin typeface="Arial Black"/>
              </a:rPr>
              <a:t>C1-INTERNAL</a:t>
            </a:r>
            <a:endParaRPr sz="1800" kern="0">
              <a:solidFill>
                <a:srgbClr val="000000"/>
              </a:solidFill>
            </a:endParaRPr>
          </a:p>
        </p:txBody>
      </p:sp>
    </p:spTree>
  </p:cSld>
  <p:clrMap bg1="lt1" tx1="dk1" bg2="lt2" tx2="dk2" accent1="accent1" accent2="accent2" accent3="accent3" accent4="accent4" accent5="accent5" accent6="accent6" hlink="hlink" folHlink="folHlink"/>
  <p:sldLayoutIdLst>
    <p:sldLayoutId id="2147484150" r:id="rId1"/>
  </p:sldLayoutIdLst>
  <p:hf hdr="0" dt="0"/>
  <p:txStyles>
    <p:titleStyle>
      <a:lvl1pPr algn="l" defTabSz="914400">
        <a:lnSpc>
          <a:spcPct val="80000"/>
        </a:lnSpc>
        <a:spcBef>
          <a:spcPts val="0"/>
        </a:spcBef>
        <a:buNone/>
        <a:defRPr lang="fr-FR" sz="4000" b="1" i="1" cap="all">
          <a:solidFill>
            <a:schemeClr val="tx1"/>
          </a:solidFill>
          <a:latin typeface="Paris2024 Black"/>
          <a:ea typeface="+mj-ea"/>
          <a:cs typeface="+mj-cs"/>
        </a:defRPr>
      </a:lvl1pPr>
    </p:titleStyle>
    <p:bodyStyle>
      <a:lvl1pPr marL="0" indent="0" algn="l" defTabSz="914400">
        <a:lnSpc>
          <a:spcPct val="100000"/>
        </a:lnSpc>
        <a:spcBef>
          <a:spcPts val="0"/>
        </a:spcBef>
        <a:spcAft>
          <a:spcPts val="600"/>
        </a:spcAft>
        <a:buFont typeface="Arial"/>
        <a:buNone/>
        <a:defRPr sz="1400" b="0" i="0">
          <a:solidFill>
            <a:schemeClr val="tx1"/>
          </a:solidFill>
          <a:latin typeface="Source Sans Pro Light"/>
          <a:ea typeface="+mn-ea"/>
          <a:cs typeface="+mn-cs"/>
        </a:defRPr>
      </a:lvl1pPr>
      <a:lvl2pPr marL="0" indent="0" algn="l" defTabSz="914400">
        <a:lnSpc>
          <a:spcPct val="100000"/>
        </a:lnSpc>
        <a:spcBef>
          <a:spcPts val="0"/>
        </a:spcBef>
        <a:spcAft>
          <a:spcPts val="600"/>
        </a:spcAft>
        <a:buFont typeface="Arial"/>
        <a:buNone/>
        <a:defRPr sz="1600" b="0" i="0">
          <a:solidFill>
            <a:schemeClr val="tx1"/>
          </a:solidFill>
          <a:latin typeface="Source Sans Pro Light"/>
          <a:ea typeface="+mn-ea"/>
          <a:cs typeface="+mn-cs"/>
        </a:defRPr>
      </a:lvl2pPr>
      <a:lvl3pPr marL="0" indent="0" algn="l" defTabSz="914400">
        <a:lnSpc>
          <a:spcPct val="100000"/>
        </a:lnSpc>
        <a:spcBef>
          <a:spcPts val="0"/>
        </a:spcBef>
        <a:spcAft>
          <a:spcPts val="600"/>
        </a:spcAft>
        <a:buFont typeface="Arial"/>
        <a:buNone/>
        <a:defRPr sz="1600" b="0" i="0">
          <a:solidFill>
            <a:schemeClr val="tx1"/>
          </a:solidFill>
          <a:latin typeface="Source Sans Pro Light"/>
          <a:ea typeface="+mn-ea"/>
          <a:cs typeface="+mn-cs"/>
        </a:defRPr>
      </a:lvl3pPr>
      <a:lvl4pPr marL="0" indent="0" algn="l" defTabSz="914400">
        <a:lnSpc>
          <a:spcPct val="100000"/>
        </a:lnSpc>
        <a:spcBef>
          <a:spcPts val="0"/>
        </a:spcBef>
        <a:spcAft>
          <a:spcPts val="600"/>
        </a:spcAft>
        <a:buFont typeface="Arial"/>
        <a:buNone/>
        <a:defRPr sz="1600" b="0" i="0">
          <a:solidFill>
            <a:schemeClr val="tx1"/>
          </a:solidFill>
          <a:latin typeface="Source Sans Pro Light"/>
          <a:ea typeface="+mn-ea"/>
          <a:cs typeface="+mn-cs"/>
        </a:defRPr>
      </a:lvl4pPr>
      <a:lvl5pPr marL="0" indent="0" algn="l" defTabSz="914400">
        <a:lnSpc>
          <a:spcPct val="100000"/>
        </a:lnSpc>
        <a:spcBef>
          <a:spcPts val="0"/>
        </a:spcBef>
        <a:spcAft>
          <a:spcPts val="600"/>
        </a:spcAft>
        <a:buFont typeface="Arial"/>
        <a:buNone/>
        <a:defRPr sz="1600" b="0" i="0">
          <a:solidFill>
            <a:schemeClr val="tx1"/>
          </a:solidFill>
          <a:latin typeface="Source Sans Pro Ligh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bwMode="auto">
        <a:xfrm>
          <a:off x="0" y="0"/>
          <a:ext cx="0" cy="0"/>
          <a:chOff x="0" y="0"/>
          <a:chExt cx="0" cy="0"/>
        </a:xfrm>
      </p:grpSpPr>
      <p:sp>
        <p:nvSpPr>
          <p:cNvPr id="2" name="Espace réservé du titre 1"/>
          <p:cNvSpPr>
            <a:spLocks noGrp="1"/>
          </p:cNvSpPr>
          <p:nvPr>
            <p:ph type="title"/>
          </p:nvPr>
        </p:nvSpPr>
        <p:spPr bwMode="auto">
          <a:xfrm>
            <a:off x="558799" y="487680"/>
            <a:ext cx="11104399" cy="477465"/>
          </a:xfrm>
          <a:prstGeom prst="rect">
            <a:avLst/>
          </a:prstGeom>
        </p:spPr>
        <p:txBody>
          <a:bodyPr vert="horz" lIns="0" tIns="45720" rIns="0" bIns="45720" rtlCol="0" anchor="t">
            <a:noAutofit/>
          </a:bodyPr>
          <a:lstStyle/>
          <a:p>
            <a:pPr>
              <a:defRPr/>
            </a:pPr>
            <a:r>
              <a:rPr lang="fr-FR"/>
              <a:t>Modifiez le style du titre</a:t>
            </a:r>
            <a:endParaRPr/>
          </a:p>
        </p:txBody>
      </p:sp>
      <p:sp>
        <p:nvSpPr>
          <p:cNvPr id="3" name="Espace réservé du texte 2"/>
          <p:cNvSpPr>
            <a:spLocks noGrp="1"/>
          </p:cNvSpPr>
          <p:nvPr>
            <p:ph type="body" idx="1"/>
          </p:nvPr>
        </p:nvSpPr>
        <p:spPr bwMode="auto">
          <a:xfrm>
            <a:off x="558796" y="1827581"/>
            <a:ext cx="11104399" cy="4349382"/>
          </a:xfrm>
          <a:prstGeom prst="rect">
            <a:avLst/>
          </a:prstGeom>
        </p:spPr>
        <p:txBody>
          <a:bodyPr vert="horz" lIns="0" tIns="45720" rIns="0" bIns="45720" rtlCol="0">
            <a:normAutofit/>
          </a:bodyPr>
          <a:lstStyle/>
          <a:p>
            <a:pPr lvl="0">
              <a:defRPr/>
            </a:pPr>
            <a:r>
              <a:rPr lang="fr-FR"/>
              <a:t>Cliquez pour modifier les styles du texte du masque</a:t>
            </a:r>
            <a:endParaRPr/>
          </a:p>
        </p:txBody>
      </p:sp>
      <p:sp>
        <p:nvSpPr>
          <p:cNvPr id="5" name="Espace réservé du pied de page 4"/>
          <p:cNvSpPr>
            <a:spLocks noGrp="1"/>
          </p:cNvSpPr>
          <p:nvPr>
            <p:ph type="ftr" sz="quarter" idx="3"/>
          </p:nvPr>
        </p:nvSpPr>
        <p:spPr bwMode="auto">
          <a:xfrm>
            <a:off x="229517" y="6581472"/>
            <a:ext cx="3600000" cy="153618"/>
          </a:xfrm>
          <a:prstGeom prst="rect">
            <a:avLst/>
          </a:prstGeom>
        </p:spPr>
        <p:txBody>
          <a:bodyPr vert="horz" lIns="0" tIns="45720" rIns="0" bIns="45720" rtlCol="0" anchor="ctr"/>
          <a:lstStyle>
            <a:lvl1pPr marL="0" indent="0" algn="l">
              <a:buFont typeface="Arial"/>
              <a:buNone/>
              <a:defRPr lang="fr-FR" sz="800" b="1" i="0" cap="all" spc="0">
                <a:solidFill>
                  <a:schemeClr val="tx1"/>
                </a:solidFill>
                <a:latin typeface="Source Sans Pro Semibold"/>
                <a:ea typeface="+mn-ea"/>
                <a:cs typeface="Arial"/>
              </a:defRPr>
            </a:lvl1pPr>
          </a:lstStyle>
          <a:p>
            <a:pPr defTabSz="914400">
              <a:defRPr/>
            </a:pPr>
            <a:r>
              <a:rPr kern="0">
                <a:solidFill>
                  <a:srgbClr val="000000"/>
                </a:solidFill>
              </a:rPr>
              <a:t>Titre de la présentation   |  00 ⏤ 00 ⏤ 2023</a:t>
            </a:r>
          </a:p>
        </p:txBody>
      </p:sp>
      <p:sp>
        <p:nvSpPr>
          <p:cNvPr id="19" name="Espace réservé du numéro de diapositive 2"/>
          <p:cNvSpPr>
            <a:spLocks noGrp="1"/>
          </p:cNvSpPr>
          <p:nvPr>
            <p:ph type="sldNum" sz="quarter" idx="4"/>
          </p:nvPr>
        </p:nvSpPr>
        <p:spPr bwMode="auto">
          <a:xfrm>
            <a:off x="11663197" y="6470217"/>
            <a:ext cx="352330" cy="376129"/>
          </a:xfrm>
          <a:prstGeom prst="round2SameRect">
            <a:avLst>
              <a:gd name="adj1" fmla="val 0"/>
              <a:gd name="adj2" fmla="val 0"/>
            </a:avLst>
          </a:prstGeom>
          <a:ln w="9525">
            <a:noFill/>
          </a:ln>
        </p:spPr>
        <p:txBody>
          <a:bodyPr vert="horz" lIns="0" tIns="0" rIns="0" bIns="72000" rtlCol="0" anchor="ctr" anchorCtr="0"/>
          <a:lstStyle>
            <a:lvl1pPr algn="ctr">
              <a:defRPr sz="800" b="0" i="0">
                <a:solidFill>
                  <a:schemeClr val="tx1"/>
                </a:solidFill>
                <a:latin typeface="Paris2024 Semibold"/>
              </a:defRPr>
            </a:lvl1pPr>
          </a:lstStyle>
          <a:p>
            <a:pPr defTabSz="914400">
              <a:defRPr/>
            </a:pPr>
            <a:fld id="{B2815BCE-692A-084A-934E-C84199EC0CFE}" type="slidenum">
              <a:rPr lang="fr-FR" kern="0">
                <a:solidFill>
                  <a:srgbClr val="000000"/>
                </a:solidFill>
              </a:rPr>
              <a:pPr defTabSz="914400">
                <a:defRPr/>
              </a:pPr>
              <a:t>‹N°›</a:t>
            </a:fld>
            <a:endParaRPr lang="fr-FR" kern="0">
              <a:solidFill>
                <a:srgbClr val="000000"/>
              </a:solidFill>
            </a:endParaRPr>
          </a:p>
        </p:txBody>
      </p:sp>
      <p:sp>
        <p:nvSpPr>
          <p:cNvPr id="6" name="ZoneTexte 5"/>
          <p:cNvSpPr txBox="1"/>
          <p:nvPr/>
        </p:nvSpPr>
        <p:spPr bwMode="auto">
          <a:xfrm>
            <a:off x="11523663" y="0"/>
            <a:ext cx="698500" cy="106680"/>
          </a:xfrm>
          <a:prstGeom prst="rect">
            <a:avLst/>
          </a:prstGeom>
        </p:spPr>
        <p:txBody>
          <a:bodyPr horzOverflow="overflow" lIns="0" tIns="0" rIns="0" bIns="0">
            <a:spAutoFit/>
          </a:bodyPr>
          <a:lstStyle/>
          <a:p>
            <a:pPr defTabSz="914400">
              <a:defRPr/>
            </a:pPr>
            <a:r>
              <a:rPr lang="fr-FR" sz="700" kern="0">
                <a:solidFill>
                  <a:srgbClr val="006AFF"/>
                </a:solidFill>
                <a:latin typeface="Arial Black"/>
              </a:rPr>
              <a:t>C1-INTERNAL</a:t>
            </a:r>
            <a:endParaRPr sz="1800" kern="0">
              <a:solidFill>
                <a:srgbClr val="000000"/>
              </a:solidFill>
            </a:endParaRPr>
          </a:p>
        </p:txBody>
      </p:sp>
    </p:spTree>
  </p:cSld>
  <p:clrMap bg1="lt1" tx1="dk1" bg2="lt2" tx2="dk2" accent1="accent1" accent2="accent2" accent3="accent3" accent4="accent4" accent5="accent5" accent6="accent6" hlink="hlink" folHlink="folHlink"/>
  <p:sldLayoutIdLst>
    <p:sldLayoutId id="2147484152" r:id="rId1"/>
  </p:sldLayoutIdLst>
  <p:hf hdr="0" dt="0"/>
  <p:txStyles>
    <p:titleStyle>
      <a:lvl1pPr algn="l" defTabSz="914400">
        <a:lnSpc>
          <a:spcPct val="80000"/>
        </a:lnSpc>
        <a:spcBef>
          <a:spcPts val="0"/>
        </a:spcBef>
        <a:buNone/>
        <a:defRPr lang="fr-FR" sz="4000" b="1" i="1" cap="all">
          <a:solidFill>
            <a:schemeClr val="tx1"/>
          </a:solidFill>
          <a:latin typeface="Paris2024 Black"/>
          <a:ea typeface="+mj-ea"/>
          <a:cs typeface="+mj-cs"/>
        </a:defRPr>
      </a:lvl1pPr>
    </p:titleStyle>
    <p:bodyStyle>
      <a:lvl1pPr marL="0" indent="0" algn="l" defTabSz="914400">
        <a:lnSpc>
          <a:spcPct val="100000"/>
        </a:lnSpc>
        <a:spcBef>
          <a:spcPts val="0"/>
        </a:spcBef>
        <a:spcAft>
          <a:spcPts val="600"/>
        </a:spcAft>
        <a:buFont typeface="Arial"/>
        <a:buNone/>
        <a:defRPr sz="1400" b="0" i="0">
          <a:solidFill>
            <a:schemeClr val="tx1"/>
          </a:solidFill>
          <a:latin typeface="Source Sans Pro Light"/>
          <a:ea typeface="+mn-ea"/>
          <a:cs typeface="+mn-cs"/>
        </a:defRPr>
      </a:lvl1pPr>
      <a:lvl2pPr marL="0" indent="0" algn="l" defTabSz="914400">
        <a:lnSpc>
          <a:spcPct val="100000"/>
        </a:lnSpc>
        <a:spcBef>
          <a:spcPts val="0"/>
        </a:spcBef>
        <a:spcAft>
          <a:spcPts val="600"/>
        </a:spcAft>
        <a:buFont typeface="Arial"/>
        <a:buNone/>
        <a:defRPr sz="1600" b="0" i="0">
          <a:solidFill>
            <a:schemeClr val="tx1"/>
          </a:solidFill>
          <a:latin typeface="Source Sans Pro Light"/>
          <a:ea typeface="+mn-ea"/>
          <a:cs typeface="+mn-cs"/>
        </a:defRPr>
      </a:lvl2pPr>
      <a:lvl3pPr marL="0" indent="0" algn="l" defTabSz="914400">
        <a:lnSpc>
          <a:spcPct val="100000"/>
        </a:lnSpc>
        <a:spcBef>
          <a:spcPts val="0"/>
        </a:spcBef>
        <a:spcAft>
          <a:spcPts val="600"/>
        </a:spcAft>
        <a:buFont typeface="Arial"/>
        <a:buNone/>
        <a:defRPr sz="1600" b="0" i="0">
          <a:solidFill>
            <a:schemeClr val="tx1"/>
          </a:solidFill>
          <a:latin typeface="Source Sans Pro Light"/>
          <a:ea typeface="+mn-ea"/>
          <a:cs typeface="+mn-cs"/>
        </a:defRPr>
      </a:lvl3pPr>
      <a:lvl4pPr marL="0" indent="0" algn="l" defTabSz="914400">
        <a:lnSpc>
          <a:spcPct val="100000"/>
        </a:lnSpc>
        <a:spcBef>
          <a:spcPts val="0"/>
        </a:spcBef>
        <a:spcAft>
          <a:spcPts val="600"/>
        </a:spcAft>
        <a:buFont typeface="Arial"/>
        <a:buNone/>
        <a:defRPr sz="1600" b="0" i="0">
          <a:solidFill>
            <a:schemeClr val="tx1"/>
          </a:solidFill>
          <a:latin typeface="Source Sans Pro Light"/>
          <a:ea typeface="+mn-ea"/>
          <a:cs typeface="+mn-cs"/>
        </a:defRPr>
      </a:lvl4pPr>
      <a:lvl5pPr marL="0" indent="0" algn="l" defTabSz="914400">
        <a:lnSpc>
          <a:spcPct val="100000"/>
        </a:lnSpc>
        <a:spcBef>
          <a:spcPts val="0"/>
        </a:spcBef>
        <a:spcAft>
          <a:spcPts val="600"/>
        </a:spcAft>
        <a:buFont typeface="Arial"/>
        <a:buNone/>
        <a:defRPr sz="1600" b="0" i="0">
          <a:solidFill>
            <a:schemeClr val="tx1"/>
          </a:solidFill>
          <a:latin typeface="Source Sans Pro Ligh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bwMode="auto">
        <a:xfrm>
          <a:off x="0" y="0"/>
          <a:ext cx="0" cy="0"/>
          <a:chOff x="0" y="0"/>
          <a:chExt cx="0" cy="0"/>
        </a:xfrm>
      </p:grpSpPr>
      <p:sp>
        <p:nvSpPr>
          <p:cNvPr id="2" name="Espace réservé du titre 1"/>
          <p:cNvSpPr>
            <a:spLocks noGrp="1"/>
          </p:cNvSpPr>
          <p:nvPr>
            <p:ph type="title"/>
          </p:nvPr>
        </p:nvSpPr>
        <p:spPr bwMode="auto">
          <a:xfrm>
            <a:off x="558799" y="487680"/>
            <a:ext cx="11104399" cy="477465"/>
          </a:xfrm>
          <a:prstGeom prst="rect">
            <a:avLst/>
          </a:prstGeom>
        </p:spPr>
        <p:txBody>
          <a:bodyPr vert="horz" lIns="0" tIns="45720" rIns="0" bIns="45720" rtlCol="0" anchor="t">
            <a:noAutofit/>
          </a:bodyPr>
          <a:lstStyle/>
          <a:p>
            <a:pPr>
              <a:defRPr/>
            </a:pPr>
            <a:r>
              <a:rPr lang="fr-FR"/>
              <a:t>Modifiez le style du titre</a:t>
            </a:r>
            <a:endParaRPr/>
          </a:p>
        </p:txBody>
      </p:sp>
      <p:sp>
        <p:nvSpPr>
          <p:cNvPr id="3" name="Espace réservé du texte 2"/>
          <p:cNvSpPr>
            <a:spLocks noGrp="1"/>
          </p:cNvSpPr>
          <p:nvPr>
            <p:ph type="body" idx="1"/>
          </p:nvPr>
        </p:nvSpPr>
        <p:spPr bwMode="auto">
          <a:xfrm>
            <a:off x="558796" y="1827581"/>
            <a:ext cx="11104399" cy="4349382"/>
          </a:xfrm>
          <a:prstGeom prst="rect">
            <a:avLst/>
          </a:prstGeom>
        </p:spPr>
        <p:txBody>
          <a:bodyPr vert="horz" lIns="0" tIns="45720" rIns="0" bIns="45720" rtlCol="0">
            <a:normAutofit/>
          </a:bodyPr>
          <a:lstStyle/>
          <a:p>
            <a:pPr lvl="0">
              <a:defRPr/>
            </a:pPr>
            <a:r>
              <a:rPr lang="fr-FR"/>
              <a:t>Cliquez pour modifier les styles du texte du masque</a:t>
            </a:r>
            <a:endParaRPr/>
          </a:p>
        </p:txBody>
      </p:sp>
      <p:sp>
        <p:nvSpPr>
          <p:cNvPr id="5" name="Espace réservé du pied de page 4"/>
          <p:cNvSpPr>
            <a:spLocks noGrp="1"/>
          </p:cNvSpPr>
          <p:nvPr>
            <p:ph type="ftr" sz="quarter" idx="3"/>
          </p:nvPr>
        </p:nvSpPr>
        <p:spPr bwMode="auto">
          <a:xfrm>
            <a:off x="229517" y="6581472"/>
            <a:ext cx="3600000" cy="153618"/>
          </a:xfrm>
          <a:prstGeom prst="rect">
            <a:avLst/>
          </a:prstGeom>
        </p:spPr>
        <p:txBody>
          <a:bodyPr vert="horz" lIns="0" tIns="45720" rIns="0" bIns="45720" rtlCol="0" anchor="ctr"/>
          <a:lstStyle>
            <a:lvl1pPr marL="0" indent="0" algn="l">
              <a:buFont typeface="Arial"/>
              <a:buNone/>
              <a:defRPr lang="fr-FR" sz="800" b="1" i="0" cap="all" spc="0">
                <a:solidFill>
                  <a:schemeClr val="tx1"/>
                </a:solidFill>
                <a:latin typeface="Source Sans Pro Semibold"/>
                <a:ea typeface="+mn-ea"/>
                <a:cs typeface="Arial"/>
              </a:defRPr>
            </a:lvl1pPr>
          </a:lstStyle>
          <a:p>
            <a:pPr defTabSz="914400">
              <a:defRPr/>
            </a:pPr>
            <a:r>
              <a:rPr kern="0">
                <a:solidFill>
                  <a:srgbClr val="000000"/>
                </a:solidFill>
              </a:rPr>
              <a:t>Titre de la présentation   |  00 ⏤ 00 ⏤ 2023</a:t>
            </a:r>
          </a:p>
        </p:txBody>
      </p:sp>
      <p:sp>
        <p:nvSpPr>
          <p:cNvPr id="19" name="Espace réservé du numéro de diapositive 2"/>
          <p:cNvSpPr>
            <a:spLocks noGrp="1"/>
          </p:cNvSpPr>
          <p:nvPr>
            <p:ph type="sldNum" sz="quarter" idx="4"/>
          </p:nvPr>
        </p:nvSpPr>
        <p:spPr bwMode="auto">
          <a:xfrm>
            <a:off x="11663197" y="6470217"/>
            <a:ext cx="352330" cy="376129"/>
          </a:xfrm>
          <a:prstGeom prst="round2SameRect">
            <a:avLst>
              <a:gd name="adj1" fmla="val 0"/>
              <a:gd name="adj2" fmla="val 0"/>
            </a:avLst>
          </a:prstGeom>
          <a:ln w="9525">
            <a:noFill/>
          </a:ln>
        </p:spPr>
        <p:txBody>
          <a:bodyPr vert="horz" lIns="0" tIns="0" rIns="0" bIns="72000" rtlCol="0" anchor="ctr" anchorCtr="0"/>
          <a:lstStyle>
            <a:lvl1pPr algn="ctr">
              <a:defRPr sz="800" b="0" i="0">
                <a:solidFill>
                  <a:schemeClr val="tx1"/>
                </a:solidFill>
                <a:latin typeface="Paris2024 Semibold"/>
              </a:defRPr>
            </a:lvl1pPr>
          </a:lstStyle>
          <a:p>
            <a:pPr defTabSz="914400">
              <a:defRPr/>
            </a:pPr>
            <a:fld id="{B2815BCE-692A-084A-934E-C84199EC0CFE}" type="slidenum">
              <a:rPr lang="fr-FR" kern="0">
                <a:solidFill>
                  <a:srgbClr val="000000"/>
                </a:solidFill>
              </a:rPr>
              <a:pPr defTabSz="914400">
                <a:defRPr/>
              </a:pPr>
              <a:t>‹N°›</a:t>
            </a:fld>
            <a:endParaRPr lang="fr-FR" kern="0">
              <a:solidFill>
                <a:srgbClr val="000000"/>
              </a:solidFill>
            </a:endParaRPr>
          </a:p>
        </p:txBody>
      </p:sp>
      <p:sp>
        <p:nvSpPr>
          <p:cNvPr id="6" name="ZoneTexte 5"/>
          <p:cNvSpPr txBox="1"/>
          <p:nvPr/>
        </p:nvSpPr>
        <p:spPr bwMode="auto">
          <a:xfrm>
            <a:off x="11523663" y="0"/>
            <a:ext cx="698500" cy="106680"/>
          </a:xfrm>
          <a:prstGeom prst="rect">
            <a:avLst/>
          </a:prstGeom>
        </p:spPr>
        <p:txBody>
          <a:bodyPr horzOverflow="overflow" lIns="0" tIns="0" rIns="0" bIns="0">
            <a:spAutoFit/>
          </a:bodyPr>
          <a:lstStyle/>
          <a:p>
            <a:pPr defTabSz="914400">
              <a:defRPr/>
            </a:pPr>
            <a:r>
              <a:rPr lang="fr-FR" sz="700" kern="0">
                <a:solidFill>
                  <a:srgbClr val="006AFF"/>
                </a:solidFill>
                <a:latin typeface="Arial Black"/>
              </a:rPr>
              <a:t>C1-INTERNAL</a:t>
            </a:r>
            <a:endParaRPr sz="1800" kern="0">
              <a:solidFill>
                <a:srgbClr val="000000"/>
              </a:solidFill>
            </a:endParaRPr>
          </a:p>
        </p:txBody>
      </p:sp>
    </p:spTree>
  </p:cSld>
  <p:clrMap bg1="lt1" tx1="dk1" bg2="lt2" tx2="dk2" accent1="accent1" accent2="accent2" accent3="accent3" accent4="accent4" accent5="accent5" accent6="accent6" hlink="hlink" folHlink="folHlink"/>
  <p:sldLayoutIdLst>
    <p:sldLayoutId id="2147484154" r:id="rId1"/>
  </p:sldLayoutIdLst>
  <p:hf hdr="0" dt="0"/>
  <p:txStyles>
    <p:titleStyle>
      <a:lvl1pPr algn="l" defTabSz="914400">
        <a:lnSpc>
          <a:spcPct val="80000"/>
        </a:lnSpc>
        <a:spcBef>
          <a:spcPts val="0"/>
        </a:spcBef>
        <a:buNone/>
        <a:defRPr lang="fr-FR" sz="4000" b="1" i="1" cap="all">
          <a:solidFill>
            <a:schemeClr val="tx1"/>
          </a:solidFill>
          <a:latin typeface="Paris2024 Black"/>
          <a:ea typeface="+mj-ea"/>
          <a:cs typeface="+mj-cs"/>
        </a:defRPr>
      </a:lvl1pPr>
    </p:titleStyle>
    <p:bodyStyle>
      <a:lvl1pPr marL="0" indent="0" algn="l" defTabSz="914400">
        <a:lnSpc>
          <a:spcPct val="100000"/>
        </a:lnSpc>
        <a:spcBef>
          <a:spcPts val="0"/>
        </a:spcBef>
        <a:spcAft>
          <a:spcPts val="600"/>
        </a:spcAft>
        <a:buFont typeface="Arial"/>
        <a:buNone/>
        <a:defRPr sz="1400" b="0" i="0">
          <a:solidFill>
            <a:schemeClr val="tx1"/>
          </a:solidFill>
          <a:latin typeface="Source Sans Pro Light"/>
          <a:ea typeface="+mn-ea"/>
          <a:cs typeface="+mn-cs"/>
        </a:defRPr>
      </a:lvl1pPr>
      <a:lvl2pPr marL="0" indent="0" algn="l" defTabSz="914400">
        <a:lnSpc>
          <a:spcPct val="100000"/>
        </a:lnSpc>
        <a:spcBef>
          <a:spcPts val="0"/>
        </a:spcBef>
        <a:spcAft>
          <a:spcPts val="600"/>
        </a:spcAft>
        <a:buFont typeface="Arial"/>
        <a:buNone/>
        <a:defRPr sz="1600" b="0" i="0">
          <a:solidFill>
            <a:schemeClr val="tx1"/>
          </a:solidFill>
          <a:latin typeface="Source Sans Pro Light"/>
          <a:ea typeface="+mn-ea"/>
          <a:cs typeface="+mn-cs"/>
        </a:defRPr>
      </a:lvl2pPr>
      <a:lvl3pPr marL="0" indent="0" algn="l" defTabSz="914400">
        <a:lnSpc>
          <a:spcPct val="100000"/>
        </a:lnSpc>
        <a:spcBef>
          <a:spcPts val="0"/>
        </a:spcBef>
        <a:spcAft>
          <a:spcPts val="600"/>
        </a:spcAft>
        <a:buFont typeface="Arial"/>
        <a:buNone/>
        <a:defRPr sz="1600" b="0" i="0">
          <a:solidFill>
            <a:schemeClr val="tx1"/>
          </a:solidFill>
          <a:latin typeface="Source Sans Pro Light"/>
          <a:ea typeface="+mn-ea"/>
          <a:cs typeface="+mn-cs"/>
        </a:defRPr>
      </a:lvl3pPr>
      <a:lvl4pPr marL="0" indent="0" algn="l" defTabSz="914400">
        <a:lnSpc>
          <a:spcPct val="100000"/>
        </a:lnSpc>
        <a:spcBef>
          <a:spcPts val="0"/>
        </a:spcBef>
        <a:spcAft>
          <a:spcPts val="600"/>
        </a:spcAft>
        <a:buFont typeface="Arial"/>
        <a:buNone/>
        <a:defRPr sz="1600" b="0" i="0">
          <a:solidFill>
            <a:schemeClr val="tx1"/>
          </a:solidFill>
          <a:latin typeface="Source Sans Pro Light"/>
          <a:ea typeface="+mn-ea"/>
          <a:cs typeface="+mn-cs"/>
        </a:defRPr>
      </a:lvl4pPr>
      <a:lvl5pPr marL="0" indent="0" algn="l" defTabSz="914400">
        <a:lnSpc>
          <a:spcPct val="100000"/>
        </a:lnSpc>
        <a:spcBef>
          <a:spcPts val="0"/>
        </a:spcBef>
        <a:spcAft>
          <a:spcPts val="600"/>
        </a:spcAft>
        <a:buFont typeface="Arial"/>
        <a:buNone/>
        <a:defRPr sz="1600" b="0" i="0">
          <a:solidFill>
            <a:schemeClr val="tx1"/>
          </a:solidFill>
          <a:latin typeface="Source Sans Pro Ligh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bwMode="auto">
        <a:xfrm>
          <a:off x="0" y="0"/>
          <a:ext cx="0" cy="0"/>
          <a:chOff x="0" y="0"/>
          <a:chExt cx="0" cy="0"/>
        </a:xfrm>
      </p:grpSpPr>
      <p:sp>
        <p:nvSpPr>
          <p:cNvPr id="2" name="Espace réservé du titre 1"/>
          <p:cNvSpPr>
            <a:spLocks noGrp="1"/>
          </p:cNvSpPr>
          <p:nvPr>
            <p:ph type="title"/>
          </p:nvPr>
        </p:nvSpPr>
        <p:spPr bwMode="auto">
          <a:xfrm>
            <a:off x="558799" y="487680"/>
            <a:ext cx="11104399" cy="477465"/>
          </a:xfrm>
          <a:prstGeom prst="rect">
            <a:avLst/>
          </a:prstGeom>
        </p:spPr>
        <p:txBody>
          <a:bodyPr vert="horz" lIns="0" tIns="45720" rIns="0" bIns="45720" rtlCol="0" anchor="t">
            <a:noAutofit/>
          </a:bodyPr>
          <a:lstStyle/>
          <a:p>
            <a:pPr>
              <a:defRPr/>
            </a:pPr>
            <a:r>
              <a:rPr lang="fr-FR"/>
              <a:t>Modifiez le style du titre</a:t>
            </a:r>
            <a:endParaRPr/>
          </a:p>
        </p:txBody>
      </p:sp>
      <p:sp>
        <p:nvSpPr>
          <p:cNvPr id="3" name="Espace réservé du texte 2"/>
          <p:cNvSpPr>
            <a:spLocks noGrp="1"/>
          </p:cNvSpPr>
          <p:nvPr>
            <p:ph type="body" idx="1"/>
          </p:nvPr>
        </p:nvSpPr>
        <p:spPr bwMode="auto">
          <a:xfrm>
            <a:off x="558796" y="1827581"/>
            <a:ext cx="11104399" cy="4349382"/>
          </a:xfrm>
          <a:prstGeom prst="rect">
            <a:avLst/>
          </a:prstGeom>
        </p:spPr>
        <p:txBody>
          <a:bodyPr vert="horz" lIns="0" tIns="45720" rIns="0" bIns="45720" rtlCol="0">
            <a:normAutofit/>
          </a:bodyPr>
          <a:lstStyle/>
          <a:p>
            <a:pPr lvl="0">
              <a:defRPr/>
            </a:pPr>
            <a:r>
              <a:rPr lang="fr-FR"/>
              <a:t>Cliquez pour modifier les styles du texte du masque</a:t>
            </a:r>
            <a:endParaRPr/>
          </a:p>
        </p:txBody>
      </p:sp>
      <p:sp>
        <p:nvSpPr>
          <p:cNvPr id="5" name="Espace réservé du pied de page 4"/>
          <p:cNvSpPr>
            <a:spLocks noGrp="1"/>
          </p:cNvSpPr>
          <p:nvPr>
            <p:ph type="ftr" sz="quarter" idx="3"/>
          </p:nvPr>
        </p:nvSpPr>
        <p:spPr bwMode="auto">
          <a:xfrm>
            <a:off x="229517" y="6581472"/>
            <a:ext cx="3600000" cy="153618"/>
          </a:xfrm>
          <a:prstGeom prst="rect">
            <a:avLst/>
          </a:prstGeom>
        </p:spPr>
        <p:txBody>
          <a:bodyPr vert="horz" lIns="0" tIns="45720" rIns="0" bIns="45720" rtlCol="0" anchor="ctr"/>
          <a:lstStyle>
            <a:lvl1pPr marL="0" indent="0" algn="l">
              <a:buFont typeface="Arial"/>
              <a:buNone/>
              <a:defRPr lang="fr-FR" sz="800" b="1" i="0" cap="all" spc="0">
                <a:solidFill>
                  <a:schemeClr val="tx1"/>
                </a:solidFill>
                <a:latin typeface="Source Sans Pro Semibold"/>
                <a:ea typeface="+mn-ea"/>
                <a:cs typeface="Arial"/>
              </a:defRPr>
            </a:lvl1pPr>
          </a:lstStyle>
          <a:p>
            <a:pPr defTabSz="914400">
              <a:defRPr/>
            </a:pPr>
            <a:r>
              <a:rPr kern="0">
                <a:solidFill>
                  <a:srgbClr val="000000"/>
                </a:solidFill>
              </a:rPr>
              <a:t>Titre de la présentation   |  00 ⏤ 00 ⏤ 2023</a:t>
            </a:r>
          </a:p>
        </p:txBody>
      </p:sp>
      <p:sp>
        <p:nvSpPr>
          <p:cNvPr id="19" name="Espace réservé du numéro de diapositive 2"/>
          <p:cNvSpPr>
            <a:spLocks noGrp="1"/>
          </p:cNvSpPr>
          <p:nvPr>
            <p:ph type="sldNum" sz="quarter" idx="4"/>
          </p:nvPr>
        </p:nvSpPr>
        <p:spPr bwMode="auto">
          <a:xfrm>
            <a:off x="11663197" y="6470217"/>
            <a:ext cx="352330" cy="376129"/>
          </a:xfrm>
          <a:prstGeom prst="round2SameRect">
            <a:avLst>
              <a:gd name="adj1" fmla="val 0"/>
              <a:gd name="adj2" fmla="val 0"/>
            </a:avLst>
          </a:prstGeom>
          <a:ln w="9525">
            <a:noFill/>
          </a:ln>
        </p:spPr>
        <p:txBody>
          <a:bodyPr vert="horz" lIns="0" tIns="0" rIns="0" bIns="72000" rtlCol="0" anchor="ctr" anchorCtr="0"/>
          <a:lstStyle>
            <a:lvl1pPr algn="ctr">
              <a:defRPr sz="800" b="0" i="0">
                <a:solidFill>
                  <a:schemeClr val="tx1"/>
                </a:solidFill>
                <a:latin typeface="Paris2024 Semibold"/>
              </a:defRPr>
            </a:lvl1pPr>
          </a:lstStyle>
          <a:p>
            <a:pPr defTabSz="914400">
              <a:defRPr/>
            </a:pPr>
            <a:fld id="{B2815BCE-692A-084A-934E-C84199EC0CFE}" type="slidenum">
              <a:rPr lang="fr-FR" kern="0">
                <a:solidFill>
                  <a:srgbClr val="000000"/>
                </a:solidFill>
              </a:rPr>
              <a:pPr defTabSz="914400">
                <a:defRPr/>
              </a:pPr>
              <a:t>‹N°›</a:t>
            </a:fld>
            <a:endParaRPr lang="fr-FR" kern="0">
              <a:solidFill>
                <a:srgbClr val="000000"/>
              </a:solidFill>
            </a:endParaRPr>
          </a:p>
        </p:txBody>
      </p:sp>
      <p:sp>
        <p:nvSpPr>
          <p:cNvPr id="6" name="ZoneTexte 5"/>
          <p:cNvSpPr txBox="1"/>
          <p:nvPr/>
        </p:nvSpPr>
        <p:spPr bwMode="auto">
          <a:xfrm>
            <a:off x="11523663" y="0"/>
            <a:ext cx="698500" cy="106680"/>
          </a:xfrm>
          <a:prstGeom prst="rect">
            <a:avLst/>
          </a:prstGeom>
        </p:spPr>
        <p:txBody>
          <a:bodyPr horzOverflow="overflow" lIns="0" tIns="0" rIns="0" bIns="0">
            <a:spAutoFit/>
          </a:bodyPr>
          <a:lstStyle/>
          <a:p>
            <a:pPr defTabSz="914400">
              <a:defRPr/>
            </a:pPr>
            <a:r>
              <a:rPr lang="fr-FR" sz="700" kern="0">
                <a:solidFill>
                  <a:srgbClr val="006AFF"/>
                </a:solidFill>
                <a:latin typeface="Arial Black"/>
              </a:rPr>
              <a:t>C1-INTERNAL</a:t>
            </a:r>
            <a:endParaRPr sz="1800" kern="0">
              <a:solidFill>
                <a:srgbClr val="000000"/>
              </a:solidFill>
            </a:endParaRPr>
          </a:p>
        </p:txBody>
      </p:sp>
    </p:spTree>
  </p:cSld>
  <p:clrMap bg1="lt1" tx1="dk1" bg2="lt2" tx2="dk2" accent1="accent1" accent2="accent2" accent3="accent3" accent4="accent4" accent5="accent5" accent6="accent6" hlink="hlink" folHlink="folHlink"/>
  <p:sldLayoutIdLst>
    <p:sldLayoutId id="2147484156" r:id="rId1"/>
  </p:sldLayoutIdLst>
  <p:hf hdr="0" dt="0"/>
  <p:txStyles>
    <p:titleStyle>
      <a:lvl1pPr algn="l" defTabSz="914400">
        <a:lnSpc>
          <a:spcPct val="80000"/>
        </a:lnSpc>
        <a:spcBef>
          <a:spcPts val="0"/>
        </a:spcBef>
        <a:buNone/>
        <a:defRPr lang="fr-FR" sz="4000" b="1" i="1" cap="all">
          <a:solidFill>
            <a:schemeClr val="tx1"/>
          </a:solidFill>
          <a:latin typeface="Paris2024 Black"/>
          <a:ea typeface="+mj-ea"/>
          <a:cs typeface="+mj-cs"/>
        </a:defRPr>
      </a:lvl1pPr>
    </p:titleStyle>
    <p:bodyStyle>
      <a:lvl1pPr marL="0" indent="0" algn="l" defTabSz="914400">
        <a:lnSpc>
          <a:spcPct val="100000"/>
        </a:lnSpc>
        <a:spcBef>
          <a:spcPts val="0"/>
        </a:spcBef>
        <a:spcAft>
          <a:spcPts val="600"/>
        </a:spcAft>
        <a:buFont typeface="Arial"/>
        <a:buNone/>
        <a:defRPr sz="1400" b="0" i="0">
          <a:solidFill>
            <a:schemeClr val="tx1"/>
          </a:solidFill>
          <a:latin typeface="Source Sans Pro Light"/>
          <a:ea typeface="+mn-ea"/>
          <a:cs typeface="+mn-cs"/>
        </a:defRPr>
      </a:lvl1pPr>
      <a:lvl2pPr marL="0" indent="0" algn="l" defTabSz="914400">
        <a:lnSpc>
          <a:spcPct val="100000"/>
        </a:lnSpc>
        <a:spcBef>
          <a:spcPts val="0"/>
        </a:spcBef>
        <a:spcAft>
          <a:spcPts val="600"/>
        </a:spcAft>
        <a:buFont typeface="Arial"/>
        <a:buNone/>
        <a:defRPr sz="1600" b="0" i="0">
          <a:solidFill>
            <a:schemeClr val="tx1"/>
          </a:solidFill>
          <a:latin typeface="Source Sans Pro Light"/>
          <a:ea typeface="+mn-ea"/>
          <a:cs typeface="+mn-cs"/>
        </a:defRPr>
      </a:lvl2pPr>
      <a:lvl3pPr marL="0" indent="0" algn="l" defTabSz="914400">
        <a:lnSpc>
          <a:spcPct val="100000"/>
        </a:lnSpc>
        <a:spcBef>
          <a:spcPts val="0"/>
        </a:spcBef>
        <a:spcAft>
          <a:spcPts val="600"/>
        </a:spcAft>
        <a:buFont typeface="Arial"/>
        <a:buNone/>
        <a:defRPr sz="1600" b="0" i="0">
          <a:solidFill>
            <a:schemeClr val="tx1"/>
          </a:solidFill>
          <a:latin typeface="Source Sans Pro Light"/>
          <a:ea typeface="+mn-ea"/>
          <a:cs typeface="+mn-cs"/>
        </a:defRPr>
      </a:lvl3pPr>
      <a:lvl4pPr marL="0" indent="0" algn="l" defTabSz="914400">
        <a:lnSpc>
          <a:spcPct val="100000"/>
        </a:lnSpc>
        <a:spcBef>
          <a:spcPts val="0"/>
        </a:spcBef>
        <a:spcAft>
          <a:spcPts val="600"/>
        </a:spcAft>
        <a:buFont typeface="Arial"/>
        <a:buNone/>
        <a:defRPr sz="1600" b="0" i="0">
          <a:solidFill>
            <a:schemeClr val="tx1"/>
          </a:solidFill>
          <a:latin typeface="Source Sans Pro Light"/>
          <a:ea typeface="+mn-ea"/>
          <a:cs typeface="+mn-cs"/>
        </a:defRPr>
      </a:lvl4pPr>
      <a:lvl5pPr marL="0" indent="0" algn="l" defTabSz="914400">
        <a:lnSpc>
          <a:spcPct val="100000"/>
        </a:lnSpc>
        <a:spcBef>
          <a:spcPts val="0"/>
        </a:spcBef>
        <a:spcAft>
          <a:spcPts val="600"/>
        </a:spcAft>
        <a:buFont typeface="Arial"/>
        <a:buNone/>
        <a:defRPr sz="1600" b="0" i="0">
          <a:solidFill>
            <a:schemeClr val="tx1"/>
          </a:solidFill>
          <a:latin typeface="Source Sans Pro Ligh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bwMode="auto">
        <a:xfrm>
          <a:off x="0" y="0"/>
          <a:ext cx="0" cy="0"/>
          <a:chOff x="0" y="0"/>
          <a:chExt cx="0" cy="0"/>
        </a:xfrm>
      </p:grpSpPr>
      <p:sp>
        <p:nvSpPr>
          <p:cNvPr id="2" name="Espace réservé du titre 1"/>
          <p:cNvSpPr>
            <a:spLocks noGrp="1"/>
          </p:cNvSpPr>
          <p:nvPr>
            <p:ph type="title"/>
          </p:nvPr>
        </p:nvSpPr>
        <p:spPr bwMode="auto">
          <a:xfrm>
            <a:off x="558799" y="487680"/>
            <a:ext cx="11104399" cy="477465"/>
          </a:xfrm>
          <a:prstGeom prst="rect">
            <a:avLst/>
          </a:prstGeom>
        </p:spPr>
        <p:txBody>
          <a:bodyPr vert="horz" lIns="0" tIns="45720" rIns="0" bIns="45720" rtlCol="0" anchor="t">
            <a:noAutofit/>
          </a:bodyPr>
          <a:lstStyle/>
          <a:p>
            <a:pPr>
              <a:defRPr/>
            </a:pPr>
            <a:r>
              <a:rPr lang="fr-FR"/>
              <a:t>Modifiez le style du titre</a:t>
            </a:r>
            <a:endParaRPr/>
          </a:p>
        </p:txBody>
      </p:sp>
      <p:sp>
        <p:nvSpPr>
          <p:cNvPr id="3" name="Espace réservé du texte 2"/>
          <p:cNvSpPr>
            <a:spLocks noGrp="1"/>
          </p:cNvSpPr>
          <p:nvPr>
            <p:ph type="body" idx="1"/>
          </p:nvPr>
        </p:nvSpPr>
        <p:spPr bwMode="auto">
          <a:xfrm>
            <a:off x="558796" y="1827581"/>
            <a:ext cx="11104399" cy="4349382"/>
          </a:xfrm>
          <a:prstGeom prst="rect">
            <a:avLst/>
          </a:prstGeom>
        </p:spPr>
        <p:txBody>
          <a:bodyPr vert="horz" lIns="0" tIns="45720" rIns="0" bIns="45720" rtlCol="0">
            <a:normAutofit/>
          </a:bodyPr>
          <a:lstStyle/>
          <a:p>
            <a:pPr lvl="0">
              <a:defRPr/>
            </a:pPr>
            <a:r>
              <a:rPr lang="fr-FR"/>
              <a:t>Cliquez pour modifier les styles du texte du masque</a:t>
            </a:r>
            <a:endParaRPr/>
          </a:p>
        </p:txBody>
      </p:sp>
      <p:sp>
        <p:nvSpPr>
          <p:cNvPr id="5" name="Espace réservé du pied de page 4"/>
          <p:cNvSpPr>
            <a:spLocks noGrp="1"/>
          </p:cNvSpPr>
          <p:nvPr>
            <p:ph type="ftr" sz="quarter" idx="3"/>
          </p:nvPr>
        </p:nvSpPr>
        <p:spPr bwMode="auto">
          <a:xfrm>
            <a:off x="229517" y="6581472"/>
            <a:ext cx="3600000" cy="153618"/>
          </a:xfrm>
          <a:prstGeom prst="rect">
            <a:avLst/>
          </a:prstGeom>
        </p:spPr>
        <p:txBody>
          <a:bodyPr vert="horz" lIns="0" tIns="45720" rIns="0" bIns="45720" rtlCol="0" anchor="ctr"/>
          <a:lstStyle>
            <a:lvl1pPr marL="0" indent="0" algn="l">
              <a:buFont typeface="Arial"/>
              <a:buNone/>
              <a:defRPr lang="fr-FR" sz="800" b="1" i="0" cap="all" spc="0">
                <a:solidFill>
                  <a:schemeClr val="tx1"/>
                </a:solidFill>
                <a:latin typeface="Source Sans Pro Semibold"/>
                <a:ea typeface="+mn-ea"/>
                <a:cs typeface="Arial"/>
              </a:defRPr>
            </a:lvl1pPr>
          </a:lstStyle>
          <a:p>
            <a:pPr defTabSz="914400">
              <a:defRPr/>
            </a:pPr>
            <a:r>
              <a:rPr kern="0">
                <a:solidFill>
                  <a:srgbClr val="000000"/>
                </a:solidFill>
              </a:rPr>
              <a:t>Titre de la présentation   |  00 ⏤ 00 ⏤ 2023</a:t>
            </a:r>
          </a:p>
        </p:txBody>
      </p:sp>
      <p:sp>
        <p:nvSpPr>
          <p:cNvPr id="19" name="Espace réservé du numéro de diapositive 2"/>
          <p:cNvSpPr>
            <a:spLocks noGrp="1"/>
          </p:cNvSpPr>
          <p:nvPr>
            <p:ph type="sldNum" sz="quarter" idx="4"/>
          </p:nvPr>
        </p:nvSpPr>
        <p:spPr bwMode="auto">
          <a:xfrm>
            <a:off x="11663197" y="6470217"/>
            <a:ext cx="352330" cy="376129"/>
          </a:xfrm>
          <a:prstGeom prst="round2SameRect">
            <a:avLst>
              <a:gd name="adj1" fmla="val 0"/>
              <a:gd name="adj2" fmla="val 0"/>
            </a:avLst>
          </a:prstGeom>
          <a:ln w="9525">
            <a:noFill/>
          </a:ln>
        </p:spPr>
        <p:txBody>
          <a:bodyPr vert="horz" lIns="0" tIns="0" rIns="0" bIns="72000" rtlCol="0" anchor="ctr" anchorCtr="0"/>
          <a:lstStyle>
            <a:lvl1pPr algn="ctr">
              <a:defRPr sz="800" b="0" i="0">
                <a:solidFill>
                  <a:schemeClr val="tx1"/>
                </a:solidFill>
                <a:latin typeface="Paris2024 Semibold"/>
              </a:defRPr>
            </a:lvl1pPr>
          </a:lstStyle>
          <a:p>
            <a:pPr defTabSz="914400">
              <a:defRPr/>
            </a:pPr>
            <a:fld id="{B2815BCE-692A-084A-934E-C84199EC0CFE}" type="slidenum">
              <a:rPr lang="fr-FR" kern="0">
                <a:solidFill>
                  <a:srgbClr val="000000"/>
                </a:solidFill>
              </a:rPr>
              <a:pPr defTabSz="914400">
                <a:defRPr/>
              </a:pPr>
              <a:t>‹N°›</a:t>
            </a:fld>
            <a:endParaRPr lang="fr-FR" kern="0">
              <a:solidFill>
                <a:srgbClr val="000000"/>
              </a:solidFill>
            </a:endParaRPr>
          </a:p>
        </p:txBody>
      </p:sp>
      <p:sp>
        <p:nvSpPr>
          <p:cNvPr id="6" name="ZoneTexte 5"/>
          <p:cNvSpPr txBox="1"/>
          <p:nvPr/>
        </p:nvSpPr>
        <p:spPr bwMode="auto">
          <a:xfrm>
            <a:off x="11523663" y="0"/>
            <a:ext cx="698500" cy="106680"/>
          </a:xfrm>
          <a:prstGeom prst="rect">
            <a:avLst/>
          </a:prstGeom>
        </p:spPr>
        <p:txBody>
          <a:bodyPr horzOverflow="overflow" lIns="0" tIns="0" rIns="0" bIns="0">
            <a:spAutoFit/>
          </a:bodyPr>
          <a:lstStyle/>
          <a:p>
            <a:pPr defTabSz="914400">
              <a:defRPr/>
            </a:pPr>
            <a:r>
              <a:rPr lang="fr-FR" sz="700" kern="0">
                <a:solidFill>
                  <a:srgbClr val="006AFF"/>
                </a:solidFill>
                <a:latin typeface="Arial Black"/>
              </a:rPr>
              <a:t>C1-INTERNAL</a:t>
            </a:r>
            <a:endParaRPr sz="1800" kern="0">
              <a:solidFill>
                <a:srgbClr val="000000"/>
              </a:solidFill>
            </a:endParaRPr>
          </a:p>
        </p:txBody>
      </p:sp>
    </p:spTree>
  </p:cSld>
  <p:clrMap bg1="lt1" tx1="dk1" bg2="lt2" tx2="dk2" accent1="accent1" accent2="accent2" accent3="accent3" accent4="accent4" accent5="accent5" accent6="accent6" hlink="hlink" folHlink="folHlink"/>
  <p:sldLayoutIdLst>
    <p:sldLayoutId id="2147484158" r:id="rId1"/>
  </p:sldLayoutIdLst>
  <p:hf hdr="0" dt="0"/>
  <p:txStyles>
    <p:titleStyle>
      <a:lvl1pPr algn="l" defTabSz="914400">
        <a:lnSpc>
          <a:spcPct val="80000"/>
        </a:lnSpc>
        <a:spcBef>
          <a:spcPts val="0"/>
        </a:spcBef>
        <a:buNone/>
        <a:defRPr lang="fr-FR" sz="4000" b="1" i="1" cap="all">
          <a:solidFill>
            <a:schemeClr val="tx1"/>
          </a:solidFill>
          <a:latin typeface="Paris2024 Black"/>
          <a:ea typeface="+mj-ea"/>
          <a:cs typeface="+mj-cs"/>
        </a:defRPr>
      </a:lvl1pPr>
    </p:titleStyle>
    <p:bodyStyle>
      <a:lvl1pPr marL="0" indent="0" algn="l" defTabSz="914400">
        <a:lnSpc>
          <a:spcPct val="100000"/>
        </a:lnSpc>
        <a:spcBef>
          <a:spcPts val="0"/>
        </a:spcBef>
        <a:spcAft>
          <a:spcPts val="600"/>
        </a:spcAft>
        <a:buFont typeface="Arial"/>
        <a:buNone/>
        <a:defRPr sz="1400" b="0" i="0">
          <a:solidFill>
            <a:schemeClr val="tx1"/>
          </a:solidFill>
          <a:latin typeface="Source Sans Pro Light"/>
          <a:ea typeface="+mn-ea"/>
          <a:cs typeface="+mn-cs"/>
        </a:defRPr>
      </a:lvl1pPr>
      <a:lvl2pPr marL="0" indent="0" algn="l" defTabSz="914400">
        <a:lnSpc>
          <a:spcPct val="100000"/>
        </a:lnSpc>
        <a:spcBef>
          <a:spcPts val="0"/>
        </a:spcBef>
        <a:spcAft>
          <a:spcPts val="600"/>
        </a:spcAft>
        <a:buFont typeface="Arial"/>
        <a:buNone/>
        <a:defRPr sz="1600" b="0" i="0">
          <a:solidFill>
            <a:schemeClr val="tx1"/>
          </a:solidFill>
          <a:latin typeface="Source Sans Pro Light"/>
          <a:ea typeface="+mn-ea"/>
          <a:cs typeface="+mn-cs"/>
        </a:defRPr>
      </a:lvl2pPr>
      <a:lvl3pPr marL="0" indent="0" algn="l" defTabSz="914400">
        <a:lnSpc>
          <a:spcPct val="100000"/>
        </a:lnSpc>
        <a:spcBef>
          <a:spcPts val="0"/>
        </a:spcBef>
        <a:spcAft>
          <a:spcPts val="600"/>
        </a:spcAft>
        <a:buFont typeface="Arial"/>
        <a:buNone/>
        <a:defRPr sz="1600" b="0" i="0">
          <a:solidFill>
            <a:schemeClr val="tx1"/>
          </a:solidFill>
          <a:latin typeface="Source Sans Pro Light"/>
          <a:ea typeface="+mn-ea"/>
          <a:cs typeface="+mn-cs"/>
        </a:defRPr>
      </a:lvl3pPr>
      <a:lvl4pPr marL="0" indent="0" algn="l" defTabSz="914400">
        <a:lnSpc>
          <a:spcPct val="100000"/>
        </a:lnSpc>
        <a:spcBef>
          <a:spcPts val="0"/>
        </a:spcBef>
        <a:spcAft>
          <a:spcPts val="600"/>
        </a:spcAft>
        <a:buFont typeface="Arial"/>
        <a:buNone/>
        <a:defRPr sz="1600" b="0" i="0">
          <a:solidFill>
            <a:schemeClr val="tx1"/>
          </a:solidFill>
          <a:latin typeface="Source Sans Pro Light"/>
          <a:ea typeface="+mn-ea"/>
          <a:cs typeface="+mn-cs"/>
        </a:defRPr>
      </a:lvl4pPr>
      <a:lvl5pPr marL="0" indent="0" algn="l" defTabSz="914400">
        <a:lnSpc>
          <a:spcPct val="100000"/>
        </a:lnSpc>
        <a:spcBef>
          <a:spcPts val="0"/>
        </a:spcBef>
        <a:spcAft>
          <a:spcPts val="600"/>
        </a:spcAft>
        <a:buFont typeface="Arial"/>
        <a:buNone/>
        <a:defRPr sz="1600" b="0" i="0">
          <a:solidFill>
            <a:schemeClr val="tx1"/>
          </a:solidFill>
          <a:latin typeface="Source Sans Pro Ligh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bwMode="auto">
        <a:xfrm>
          <a:off x="0" y="0"/>
          <a:ext cx="0" cy="0"/>
          <a:chOff x="0" y="0"/>
          <a:chExt cx="0" cy="0"/>
        </a:xfrm>
      </p:grpSpPr>
      <p:sp>
        <p:nvSpPr>
          <p:cNvPr id="2" name="Espace réservé du titre 1"/>
          <p:cNvSpPr>
            <a:spLocks noGrp="1"/>
          </p:cNvSpPr>
          <p:nvPr>
            <p:ph type="title"/>
          </p:nvPr>
        </p:nvSpPr>
        <p:spPr bwMode="auto">
          <a:xfrm>
            <a:off x="558799" y="487680"/>
            <a:ext cx="11104399" cy="477465"/>
          </a:xfrm>
          <a:prstGeom prst="rect">
            <a:avLst/>
          </a:prstGeom>
        </p:spPr>
        <p:txBody>
          <a:bodyPr vert="horz" lIns="0" tIns="45720" rIns="0" bIns="45720" rtlCol="0" anchor="t">
            <a:noAutofit/>
          </a:bodyPr>
          <a:lstStyle/>
          <a:p>
            <a:pPr>
              <a:defRPr/>
            </a:pPr>
            <a:r>
              <a:rPr lang="fr-FR"/>
              <a:t>Modifiez le style du titre</a:t>
            </a:r>
            <a:endParaRPr/>
          </a:p>
        </p:txBody>
      </p:sp>
      <p:sp>
        <p:nvSpPr>
          <p:cNvPr id="3" name="Espace réservé du texte 2"/>
          <p:cNvSpPr>
            <a:spLocks noGrp="1"/>
          </p:cNvSpPr>
          <p:nvPr>
            <p:ph type="body" idx="1"/>
          </p:nvPr>
        </p:nvSpPr>
        <p:spPr bwMode="auto">
          <a:xfrm>
            <a:off x="558796" y="1827581"/>
            <a:ext cx="11104399" cy="4349382"/>
          </a:xfrm>
          <a:prstGeom prst="rect">
            <a:avLst/>
          </a:prstGeom>
        </p:spPr>
        <p:txBody>
          <a:bodyPr vert="horz" lIns="0" tIns="45720" rIns="0" bIns="45720" rtlCol="0">
            <a:normAutofit/>
          </a:bodyPr>
          <a:lstStyle/>
          <a:p>
            <a:pPr lvl="0">
              <a:defRPr/>
            </a:pPr>
            <a:r>
              <a:rPr lang="fr-FR"/>
              <a:t>Cliquez pour modifier les styles du texte du masque</a:t>
            </a:r>
            <a:endParaRPr/>
          </a:p>
        </p:txBody>
      </p:sp>
      <p:sp>
        <p:nvSpPr>
          <p:cNvPr id="5" name="Espace réservé du pied de page 4"/>
          <p:cNvSpPr>
            <a:spLocks noGrp="1"/>
          </p:cNvSpPr>
          <p:nvPr>
            <p:ph type="ftr" sz="quarter" idx="3"/>
          </p:nvPr>
        </p:nvSpPr>
        <p:spPr bwMode="auto">
          <a:xfrm>
            <a:off x="229517" y="6581472"/>
            <a:ext cx="3600000" cy="153618"/>
          </a:xfrm>
          <a:prstGeom prst="rect">
            <a:avLst/>
          </a:prstGeom>
        </p:spPr>
        <p:txBody>
          <a:bodyPr vert="horz" lIns="0" tIns="45720" rIns="0" bIns="45720" rtlCol="0" anchor="ctr"/>
          <a:lstStyle>
            <a:lvl1pPr marL="0" indent="0" algn="l">
              <a:buFont typeface="Arial"/>
              <a:buNone/>
              <a:defRPr lang="fr-FR" sz="800" b="1" i="0" cap="all" spc="0">
                <a:solidFill>
                  <a:schemeClr val="tx1"/>
                </a:solidFill>
                <a:latin typeface="Source Sans Pro Semibold"/>
                <a:ea typeface="+mn-ea"/>
                <a:cs typeface="Arial"/>
              </a:defRPr>
            </a:lvl1pPr>
          </a:lstStyle>
          <a:p>
            <a:pPr defTabSz="914400">
              <a:defRPr/>
            </a:pPr>
            <a:r>
              <a:rPr kern="0">
                <a:solidFill>
                  <a:srgbClr val="000000"/>
                </a:solidFill>
              </a:rPr>
              <a:t>Titre de la présentation   |  00 ⏤ 00 ⏤ 2023</a:t>
            </a:r>
          </a:p>
        </p:txBody>
      </p:sp>
      <p:sp>
        <p:nvSpPr>
          <p:cNvPr id="19" name="Espace réservé du numéro de diapositive 2"/>
          <p:cNvSpPr>
            <a:spLocks noGrp="1"/>
          </p:cNvSpPr>
          <p:nvPr>
            <p:ph type="sldNum" sz="quarter" idx="4"/>
          </p:nvPr>
        </p:nvSpPr>
        <p:spPr bwMode="auto">
          <a:xfrm>
            <a:off x="11663197" y="6470217"/>
            <a:ext cx="352330" cy="376129"/>
          </a:xfrm>
          <a:prstGeom prst="round2SameRect">
            <a:avLst>
              <a:gd name="adj1" fmla="val 0"/>
              <a:gd name="adj2" fmla="val 0"/>
            </a:avLst>
          </a:prstGeom>
          <a:ln w="9525">
            <a:noFill/>
          </a:ln>
        </p:spPr>
        <p:txBody>
          <a:bodyPr vert="horz" lIns="0" tIns="0" rIns="0" bIns="72000" rtlCol="0" anchor="ctr" anchorCtr="0"/>
          <a:lstStyle>
            <a:lvl1pPr algn="ctr">
              <a:defRPr sz="800" b="0" i="0">
                <a:solidFill>
                  <a:schemeClr val="tx1"/>
                </a:solidFill>
                <a:latin typeface="Paris2024 Semibold"/>
              </a:defRPr>
            </a:lvl1pPr>
          </a:lstStyle>
          <a:p>
            <a:pPr defTabSz="914400">
              <a:defRPr/>
            </a:pPr>
            <a:fld id="{B2815BCE-692A-084A-934E-C84199EC0CFE}" type="slidenum">
              <a:rPr lang="fr-FR" kern="0">
                <a:solidFill>
                  <a:srgbClr val="000000"/>
                </a:solidFill>
              </a:rPr>
              <a:pPr defTabSz="914400">
                <a:defRPr/>
              </a:pPr>
              <a:t>‹N°›</a:t>
            </a:fld>
            <a:endParaRPr lang="fr-FR" kern="0">
              <a:solidFill>
                <a:srgbClr val="000000"/>
              </a:solidFill>
            </a:endParaRPr>
          </a:p>
        </p:txBody>
      </p:sp>
      <p:sp>
        <p:nvSpPr>
          <p:cNvPr id="6" name="ZoneTexte 5"/>
          <p:cNvSpPr txBox="1"/>
          <p:nvPr/>
        </p:nvSpPr>
        <p:spPr bwMode="auto">
          <a:xfrm>
            <a:off x="11523663" y="0"/>
            <a:ext cx="698500" cy="106680"/>
          </a:xfrm>
          <a:prstGeom prst="rect">
            <a:avLst/>
          </a:prstGeom>
        </p:spPr>
        <p:txBody>
          <a:bodyPr horzOverflow="overflow" lIns="0" tIns="0" rIns="0" bIns="0">
            <a:spAutoFit/>
          </a:bodyPr>
          <a:lstStyle/>
          <a:p>
            <a:pPr defTabSz="914400">
              <a:defRPr/>
            </a:pPr>
            <a:r>
              <a:rPr lang="fr-FR" sz="700" kern="0">
                <a:solidFill>
                  <a:srgbClr val="006AFF"/>
                </a:solidFill>
                <a:latin typeface="Arial Black"/>
              </a:rPr>
              <a:t>C1-INTERNAL</a:t>
            </a:r>
            <a:endParaRPr sz="1800" kern="0">
              <a:solidFill>
                <a:srgbClr val="000000"/>
              </a:solidFill>
            </a:endParaRPr>
          </a:p>
        </p:txBody>
      </p:sp>
    </p:spTree>
  </p:cSld>
  <p:clrMap bg1="lt1" tx1="dk1" bg2="lt2" tx2="dk2" accent1="accent1" accent2="accent2" accent3="accent3" accent4="accent4" accent5="accent5" accent6="accent6" hlink="hlink" folHlink="folHlink"/>
  <p:sldLayoutIdLst>
    <p:sldLayoutId id="2147484160" r:id="rId1"/>
  </p:sldLayoutIdLst>
  <p:hf hdr="0" dt="0"/>
  <p:txStyles>
    <p:titleStyle>
      <a:lvl1pPr algn="l" defTabSz="914400">
        <a:lnSpc>
          <a:spcPct val="80000"/>
        </a:lnSpc>
        <a:spcBef>
          <a:spcPts val="0"/>
        </a:spcBef>
        <a:buNone/>
        <a:defRPr lang="fr-FR" sz="4000" b="1" i="1" cap="all">
          <a:solidFill>
            <a:schemeClr val="tx1"/>
          </a:solidFill>
          <a:latin typeface="Paris2024 Black"/>
          <a:ea typeface="+mj-ea"/>
          <a:cs typeface="+mj-cs"/>
        </a:defRPr>
      </a:lvl1pPr>
    </p:titleStyle>
    <p:bodyStyle>
      <a:lvl1pPr marL="0" indent="0" algn="l" defTabSz="914400">
        <a:lnSpc>
          <a:spcPct val="100000"/>
        </a:lnSpc>
        <a:spcBef>
          <a:spcPts val="0"/>
        </a:spcBef>
        <a:spcAft>
          <a:spcPts val="600"/>
        </a:spcAft>
        <a:buFont typeface="Arial"/>
        <a:buNone/>
        <a:defRPr sz="1400" b="0" i="0">
          <a:solidFill>
            <a:schemeClr val="tx1"/>
          </a:solidFill>
          <a:latin typeface="Source Sans Pro Light"/>
          <a:ea typeface="+mn-ea"/>
          <a:cs typeface="+mn-cs"/>
        </a:defRPr>
      </a:lvl1pPr>
      <a:lvl2pPr marL="0" indent="0" algn="l" defTabSz="914400">
        <a:lnSpc>
          <a:spcPct val="100000"/>
        </a:lnSpc>
        <a:spcBef>
          <a:spcPts val="0"/>
        </a:spcBef>
        <a:spcAft>
          <a:spcPts val="600"/>
        </a:spcAft>
        <a:buFont typeface="Arial"/>
        <a:buNone/>
        <a:defRPr sz="1600" b="0" i="0">
          <a:solidFill>
            <a:schemeClr val="tx1"/>
          </a:solidFill>
          <a:latin typeface="Source Sans Pro Light"/>
          <a:ea typeface="+mn-ea"/>
          <a:cs typeface="+mn-cs"/>
        </a:defRPr>
      </a:lvl2pPr>
      <a:lvl3pPr marL="0" indent="0" algn="l" defTabSz="914400">
        <a:lnSpc>
          <a:spcPct val="100000"/>
        </a:lnSpc>
        <a:spcBef>
          <a:spcPts val="0"/>
        </a:spcBef>
        <a:spcAft>
          <a:spcPts val="600"/>
        </a:spcAft>
        <a:buFont typeface="Arial"/>
        <a:buNone/>
        <a:defRPr sz="1600" b="0" i="0">
          <a:solidFill>
            <a:schemeClr val="tx1"/>
          </a:solidFill>
          <a:latin typeface="Source Sans Pro Light"/>
          <a:ea typeface="+mn-ea"/>
          <a:cs typeface="+mn-cs"/>
        </a:defRPr>
      </a:lvl3pPr>
      <a:lvl4pPr marL="0" indent="0" algn="l" defTabSz="914400">
        <a:lnSpc>
          <a:spcPct val="100000"/>
        </a:lnSpc>
        <a:spcBef>
          <a:spcPts val="0"/>
        </a:spcBef>
        <a:spcAft>
          <a:spcPts val="600"/>
        </a:spcAft>
        <a:buFont typeface="Arial"/>
        <a:buNone/>
        <a:defRPr sz="1600" b="0" i="0">
          <a:solidFill>
            <a:schemeClr val="tx1"/>
          </a:solidFill>
          <a:latin typeface="Source Sans Pro Light"/>
          <a:ea typeface="+mn-ea"/>
          <a:cs typeface="+mn-cs"/>
        </a:defRPr>
      </a:lvl4pPr>
      <a:lvl5pPr marL="0" indent="0" algn="l" defTabSz="914400">
        <a:lnSpc>
          <a:spcPct val="100000"/>
        </a:lnSpc>
        <a:spcBef>
          <a:spcPts val="0"/>
        </a:spcBef>
        <a:spcAft>
          <a:spcPts val="600"/>
        </a:spcAft>
        <a:buFont typeface="Arial"/>
        <a:buNone/>
        <a:defRPr sz="1600" b="0" i="0">
          <a:solidFill>
            <a:schemeClr val="tx1"/>
          </a:solidFill>
          <a:latin typeface="Source Sans Pro Ligh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bwMode="auto">
        <a:xfrm>
          <a:off x="0" y="0"/>
          <a:ext cx="0" cy="0"/>
          <a:chOff x="0" y="0"/>
          <a:chExt cx="0" cy="0"/>
        </a:xfrm>
      </p:grpSpPr>
      <p:sp>
        <p:nvSpPr>
          <p:cNvPr id="2" name="Espace réservé du titre 1"/>
          <p:cNvSpPr>
            <a:spLocks noGrp="1"/>
          </p:cNvSpPr>
          <p:nvPr>
            <p:ph type="title"/>
          </p:nvPr>
        </p:nvSpPr>
        <p:spPr bwMode="auto">
          <a:xfrm>
            <a:off x="558799" y="487680"/>
            <a:ext cx="11104399" cy="477465"/>
          </a:xfrm>
          <a:prstGeom prst="rect">
            <a:avLst/>
          </a:prstGeom>
        </p:spPr>
        <p:txBody>
          <a:bodyPr vert="horz" lIns="0" tIns="45720" rIns="0" bIns="45720" rtlCol="0" anchor="t">
            <a:noAutofit/>
          </a:bodyPr>
          <a:lstStyle/>
          <a:p>
            <a:pPr>
              <a:defRPr/>
            </a:pPr>
            <a:r>
              <a:rPr lang="fr-FR"/>
              <a:t>Modifiez le style du titre</a:t>
            </a:r>
            <a:endParaRPr/>
          </a:p>
        </p:txBody>
      </p:sp>
      <p:sp>
        <p:nvSpPr>
          <p:cNvPr id="3" name="Espace réservé du texte 2"/>
          <p:cNvSpPr>
            <a:spLocks noGrp="1"/>
          </p:cNvSpPr>
          <p:nvPr>
            <p:ph type="body" idx="1"/>
          </p:nvPr>
        </p:nvSpPr>
        <p:spPr bwMode="auto">
          <a:xfrm>
            <a:off x="558796" y="1827581"/>
            <a:ext cx="11104399" cy="4349382"/>
          </a:xfrm>
          <a:prstGeom prst="rect">
            <a:avLst/>
          </a:prstGeom>
        </p:spPr>
        <p:txBody>
          <a:bodyPr vert="horz" lIns="0" tIns="45720" rIns="0" bIns="45720" rtlCol="0">
            <a:normAutofit/>
          </a:bodyPr>
          <a:lstStyle/>
          <a:p>
            <a:pPr lvl="0">
              <a:defRPr/>
            </a:pPr>
            <a:r>
              <a:rPr lang="fr-FR"/>
              <a:t>Cliquez pour modifier les styles du texte du masque</a:t>
            </a:r>
            <a:endParaRPr/>
          </a:p>
        </p:txBody>
      </p:sp>
      <p:sp>
        <p:nvSpPr>
          <p:cNvPr id="5" name="Espace réservé du pied de page 4"/>
          <p:cNvSpPr>
            <a:spLocks noGrp="1"/>
          </p:cNvSpPr>
          <p:nvPr>
            <p:ph type="ftr" sz="quarter" idx="3"/>
          </p:nvPr>
        </p:nvSpPr>
        <p:spPr bwMode="auto">
          <a:xfrm>
            <a:off x="229517" y="6581472"/>
            <a:ext cx="3600000" cy="153618"/>
          </a:xfrm>
          <a:prstGeom prst="rect">
            <a:avLst/>
          </a:prstGeom>
        </p:spPr>
        <p:txBody>
          <a:bodyPr vert="horz" lIns="0" tIns="45720" rIns="0" bIns="45720" rtlCol="0" anchor="ctr"/>
          <a:lstStyle>
            <a:lvl1pPr marL="0" indent="0" algn="l">
              <a:buFont typeface="Arial"/>
              <a:buNone/>
              <a:defRPr lang="fr-FR" sz="800" b="1" i="0" cap="all" spc="0">
                <a:solidFill>
                  <a:schemeClr val="tx1"/>
                </a:solidFill>
                <a:latin typeface="Source Sans Pro Semibold"/>
                <a:ea typeface="+mn-ea"/>
                <a:cs typeface="Arial"/>
              </a:defRPr>
            </a:lvl1pPr>
          </a:lstStyle>
          <a:p>
            <a:pPr defTabSz="914400">
              <a:defRPr/>
            </a:pPr>
            <a:r>
              <a:rPr kern="0">
                <a:solidFill>
                  <a:srgbClr val="000000"/>
                </a:solidFill>
              </a:rPr>
              <a:t>Titre de la présentation   |  00 ⏤ 00 ⏤ 2023</a:t>
            </a:r>
          </a:p>
        </p:txBody>
      </p:sp>
      <p:sp>
        <p:nvSpPr>
          <p:cNvPr id="19" name="Espace réservé du numéro de diapositive 2"/>
          <p:cNvSpPr>
            <a:spLocks noGrp="1"/>
          </p:cNvSpPr>
          <p:nvPr>
            <p:ph type="sldNum" sz="quarter" idx="4"/>
          </p:nvPr>
        </p:nvSpPr>
        <p:spPr bwMode="auto">
          <a:xfrm>
            <a:off x="11663197" y="6470217"/>
            <a:ext cx="352330" cy="376129"/>
          </a:xfrm>
          <a:prstGeom prst="round2SameRect">
            <a:avLst>
              <a:gd name="adj1" fmla="val 0"/>
              <a:gd name="adj2" fmla="val 0"/>
            </a:avLst>
          </a:prstGeom>
          <a:ln w="9525">
            <a:noFill/>
          </a:ln>
        </p:spPr>
        <p:txBody>
          <a:bodyPr vert="horz" lIns="0" tIns="0" rIns="0" bIns="72000" rtlCol="0" anchor="ctr" anchorCtr="0"/>
          <a:lstStyle>
            <a:lvl1pPr algn="ctr">
              <a:defRPr sz="800" b="0" i="0">
                <a:solidFill>
                  <a:schemeClr val="tx1"/>
                </a:solidFill>
                <a:latin typeface="Paris2024 Semibold"/>
              </a:defRPr>
            </a:lvl1pPr>
          </a:lstStyle>
          <a:p>
            <a:pPr defTabSz="914400">
              <a:defRPr/>
            </a:pPr>
            <a:fld id="{B2815BCE-692A-084A-934E-C84199EC0CFE}" type="slidenum">
              <a:rPr lang="fr-FR" kern="0">
                <a:solidFill>
                  <a:srgbClr val="000000"/>
                </a:solidFill>
              </a:rPr>
              <a:pPr defTabSz="914400">
                <a:defRPr/>
              </a:pPr>
              <a:t>‹N°›</a:t>
            </a:fld>
            <a:endParaRPr lang="fr-FR" kern="0">
              <a:solidFill>
                <a:srgbClr val="000000"/>
              </a:solidFill>
            </a:endParaRPr>
          </a:p>
        </p:txBody>
      </p:sp>
      <p:sp>
        <p:nvSpPr>
          <p:cNvPr id="6" name="ZoneTexte 5"/>
          <p:cNvSpPr txBox="1"/>
          <p:nvPr/>
        </p:nvSpPr>
        <p:spPr bwMode="auto">
          <a:xfrm>
            <a:off x="11523663" y="0"/>
            <a:ext cx="698500" cy="106680"/>
          </a:xfrm>
          <a:prstGeom prst="rect">
            <a:avLst/>
          </a:prstGeom>
        </p:spPr>
        <p:txBody>
          <a:bodyPr horzOverflow="overflow" lIns="0" tIns="0" rIns="0" bIns="0">
            <a:spAutoFit/>
          </a:bodyPr>
          <a:lstStyle/>
          <a:p>
            <a:pPr defTabSz="914400">
              <a:defRPr/>
            </a:pPr>
            <a:r>
              <a:rPr lang="fr-FR" sz="700" kern="0">
                <a:solidFill>
                  <a:srgbClr val="006AFF"/>
                </a:solidFill>
                <a:latin typeface="Arial Black"/>
              </a:rPr>
              <a:t>C1-INTERNAL</a:t>
            </a:r>
            <a:endParaRPr sz="1800" kern="0">
              <a:solidFill>
                <a:srgbClr val="000000"/>
              </a:solidFill>
            </a:endParaRPr>
          </a:p>
        </p:txBody>
      </p:sp>
    </p:spTree>
  </p:cSld>
  <p:clrMap bg1="lt1" tx1="dk1" bg2="lt2" tx2="dk2" accent1="accent1" accent2="accent2" accent3="accent3" accent4="accent4" accent5="accent5" accent6="accent6" hlink="hlink" folHlink="folHlink"/>
  <p:sldLayoutIdLst>
    <p:sldLayoutId id="2147484162" r:id="rId1"/>
  </p:sldLayoutIdLst>
  <p:hf hdr="0" dt="0"/>
  <p:txStyles>
    <p:titleStyle>
      <a:lvl1pPr algn="l" defTabSz="914400">
        <a:lnSpc>
          <a:spcPct val="80000"/>
        </a:lnSpc>
        <a:spcBef>
          <a:spcPts val="0"/>
        </a:spcBef>
        <a:buNone/>
        <a:defRPr lang="fr-FR" sz="4000" b="1" i="1" cap="all">
          <a:solidFill>
            <a:schemeClr val="tx1"/>
          </a:solidFill>
          <a:latin typeface="Paris2024 Black"/>
          <a:ea typeface="+mj-ea"/>
          <a:cs typeface="+mj-cs"/>
        </a:defRPr>
      </a:lvl1pPr>
    </p:titleStyle>
    <p:bodyStyle>
      <a:lvl1pPr marL="0" indent="0" algn="l" defTabSz="914400">
        <a:lnSpc>
          <a:spcPct val="100000"/>
        </a:lnSpc>
        <a:spcBef>
          <a:spcPts val="0"/>
        </a:spcBef>
        <a:spcAft>
          <a:spcPts val="600"/>
        </a:spcAft>
        <a:buFont typeface="Arial"/>
        <a:buNone/>
        <a:defRPr sz="1400" b="0" i="0">
          <a:solidFill>
            <a:schemeClr val="tx1"/>
          </a:solidFill>
          <a:latin typeface="Source Sans Pro Light"/>
          <a:ea typeface="+mn-ea"/>
          <a:cs typeface="+mn-cs"/>
        </a:defRPr>
      </a:lvl1pPr>
      <a:lvl2pPr marL="0" indent="0" algn="l" defTabSz="914400">
        <a:lnSpc>
          <a:spcPct val="100000"/>
        </a:lnSpc>
        <a:spcBef>
          <a:spcPts val="0"/>
        </a:spcBef>
        <a:spcAft>
          <a:spcPts val="600"/>
        </a:spcAft>
        <a:buFont typeface="Arial"/>
        <a:buNone/>
        <a:defRPr sz="1600" b="0" i="0">
          <a:solidFill>
            <a:schemeClr val="tx1"/>
          </a:solidFill>
          <a:latin typeface="Source Sans Pro Light"/>
          <a:ea typeface="+mn-ea"/>
          <a:cs typeface="+mn-cs"/>
        </a:defRPr>
      </a:lvl2pPr>
      <a:lvl3pPr marL="0" indent="0" algn="l" defTabSz="914400">
        <a:lnSpc>
          <a:spcPct val="100000"/>
        </a:lnSpc>
        <a:spcBef>
          <a:spcPts val="0"/>
        </a:spcBef>
        <a:spcAft>
          <a:spcPts val="600"/>
        </a:spcAft>
        <a:buFont typeface="Arial"/>
        <a:buNone/>
        <a:defRPr sz="1600" b="0" i="0">
          <a:solidFill>
            <a:schemeClr val="tx1"/>
          </a:solidFill>
          <a:latin typeface="Source Sans Pro Light"/>
          <a:ea typeface="+mn-ea"/>
          <a:cs typeface="+mn-cs"/>
        </a:defRPr>
      </a:lvl3pPr>
      <a:lvl4pPr marL="0" indent="0" algn="l" defTabSz="914400">
        <a:lnSpc>
          <a:spcPct val="100000"/>
        </a:lnSpc>
        <a:spcBef>
          <a:spcPts val="0"/>
        </a:spcBef>
        <a:spcAft>
          <a:spcPts val="600"/>
        </a:spcAft>
        <a:buFont typeface="Arial"/>
        <a:buNone/>
        <a:defRPr sz="1600" b="0" i="0">
          <a:solidFill>
            <a:schemeClr val="tx1"/>
          </a:solidFill>
          <a:latin typeface="Source Sans Pro Light"/>
          <a:ea typeface="+mn-ea"/>
          <a:cs typeface="+mn-cs"/>
        </a:defRPr>
      </a:lvl4pPr>
      <a:lvl5pPr marL="0" indent="0" algn="l" defTabSz="914400">
        <a:lnSpc>
          <a:spcPct val="100000"/>
        </a:lnSpc>
        <a:spcBef>
          <a:spcPts val="0"/>
        </a:spcBef>
        <a:spcAft>
          <a:spcPts val="600"/>
        </a:spcAft>
        <a:buFont typeface="Arial"/>
        <a:buNone/>
        <a:defRPr sz="1600" b="0" i="0">
          <a:solidFill>
            <a:schemeClr val="tx1"/>
          </a:solidFill>
          <a:latin typeface="Source Sans Pro Ligh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7.jpg"/><Relationship Id="rId1" Type="http://schemas.openxmlformats.org/officeDocument/2006/relationships/slideLayout" Target="../slideLayouts/slideLayout90.xml"/><Relationship Id="rId6" Type="http://schemas.openxmlformats.org/officeDocument/2006/relationships/image" Target="../media/image36.png"/><Relationship Id="rId5" Type="http://schemas.openxmlformats.org/officeDocument/2006/relationships/image" Target="../media/image43.png"/><Relationship Id="rId4" Type="http://schemas.openxmlformats.org/officeDocument/2006/relationships/image" Target="../media/image42.png"/></Relationships>
</file>

<file path=ppt/slides/_rels/slide100.xml.rels><?xml version="1.0" encoding="UTF-8" standalone="yes"?>
<Relationships xmlns="http://schemas.openxmlformats.org/package/2006/relationships"><Relationship Id="rId3" Type="http://schemas.openxmlformats.org/officeDocument/2006/relationships/hyperlink" Target="https://travail-emploi.gouv.fr/IMG/pdf/circulaire_cej_jr.pdf" TargetMode="External"/><Relationship Id="rId2" Type="http://schemas.openxmlformats.org/officeDocument/2006/relationships/notesSlide" Target="../notesSlides/notesSlide37.xml"/><Relationship Id="rId1" Type="http://schemas.openxmlformats.org/officeDocument/2006/relationships/slideLayout" Target="../slideLayouts/slideLayout67.xml"/><Relationship Id="rId5" Type="http://schemas.openxmlformats.org/officeDocument/2006/relationships/hyperlink" Target="https://idf.drieets.gouv.fr/Appel-a-projets-Contrat-engagement-jeune-Jeunes-en-rupture" TargetMode="External"/><Relationship Id="rId4" Type="http://schemas.openxmlformats.org/officeDocument/2006/relationships/hyperlink" Target="https://prij.fr/" TargetMode="External"/></Relationships>
</file>

<file path=ppt/slides/_rels/slide101.xml.rels><?xml version="1.0" encoding="UTF-8" standalone="yes"?>
<Relationships xmlns="http://schemas.openxmlformats.org/package/2006/relationships"><Relationship Id="rId3" Type="http://schemas.openxmlformats.org/officeDocument/2006/relationships/hyperlink" Target="https://idf.drieets.gouv.fr/Appel-a-projets-Contrat-engagement-jeune-Jeunes-en-rupture" TargetMode="External"/><Relationship Id="rId2" Type="http://schemas.openxmlformats.org/officeDocument/2006/relationships/notesSlide" Target="../notesSlides/notesSlide38.xml"/><Relationship Id="rId1" Type="http://schemas.openxmlformats.org/officeDocument/2006/relationships/slideLayout" Target="../slideLayouts/slideLayout68.xml"/><Relationship Id="rId4" Type="http://schemas.openxmlformats.org/officeDocument/2006/relationships/hyperlink" Target="https://prij.fr/" TargetMode="Externa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9.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0.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2.xml"/></Relationships>
</file>

<file path=ppt/slides/_rels/slide106.xml.rels><?xml version="1.0" encoding="UTF-8" standalone="yes"?>
<Relationships xmlns="http://schemas.openxmlformats.org/package/2006/relationships"><Relationship Id="rId3" Type="http://schemas.openxmlformats.org/officeDocument/2006/relationships/hyperlink" Target="https://codes93.org/prochaines-formations/" TargetMode="External"/><Relationship Id="rId2" Type="http://schemas.openxmlformats.org/officeDocument/2006/relationships/notesSlide" Target="../notesSlides/notesSlide43.xml"/><Relationship Id="rId1" Type="http://schemas.openxmlformats.org/officeDocument/2006/relationships/slideLayout" Target="../slideLayouts/slideLayout73.xml"/><Relationship Id="rId4" Type="http://schemas.openxmlformats.org/officeDocument/2006/relationships/hyperlink" Target="https://codes93.org/newsletter/" TargetMode="External"/></Relationships>
</file>

<file path=ppt/slides/_rels/slide107.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notesSlide" Target="../notesSlides/notesSlide44.xml"/><Relationship Id="rId1" Type="http://schemas.openxmlformats.org/officeDocument/2006/relationships/slideLayout" Target="../slideLayouts/slideLayout74.xml"/><Relationship Id="rId4" Type="http://schemas.openxmlformats.org/officeDocument/2006/relationships/image" Target="../media/image147.png"/></Relationships>
</file>

<file path=ppt/slides/_rels/slide108.xml.rels><?xml version="1.0" encoding="UTF-8" standalone="yes"?>
<Relationships xmlns="http://schemas.openxmlformats.org/package/2006/relationships"><Relationship Id="rId3" Type="http://schemas.openxmlformats.org/officeDocument/2006/relationships/hyperlink" Target="https://codes93.org/prochaines-formations/" TargetMode="External"/><Relationship Id="rId2" Type="http://schemas.openxmlformats.org/officeDocument/2006/relationships/hyperlink" Target="http://www.codes93.org/" TargetMode="External"/><Relationship Id="rId1" Type="http://schemas.openxmlformats.org/officeDocument/2006/relationships/slideLayout" Target="../slideLayouts/slideLayout75.xml"/><Relationship Id="rId4" Type="http://schemas.openxmlformats.org/officeDocument/2006/relationships/hyperlink" Target="https://codes93.org/newsletter/" TargetMode="External"/></Relationships>
</file>

<file path=ppt/slides/_rels/slide10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7.jpg"/><Relationship Id="rId1" Type="http://schemas.openxmlformats.org/officeDocument/2006/relationships/slideLayout" Target="../slideLayouts/slideLayout91.xml"/><Relationship Id="rId6" Type="http://schemas.openxmlformats.org/officeDocument/2006/relationships/image" Target="../media/image36.png"/><Relationship Id="rId5" Type="http://schemas.openxmlformats.org/officeDocument/2006/relationships/image" Target="../media/image45.png"/><Relationship Id="rId4" Type="http://schemas.openxmlformats.org/officeDocument/2006/relationships/image" Target="../media/image42.png"/></Relationships>
</file>

<file path=ppt/slides/_rels/slide110.xml.rels><?xml version="1.0" encoding="UTF-8" standalone="yes"?>
<Relationships xmlns="http://schemas.openxmlformats.org/package/2006/relationships"><Relationship Id="rId3" Type="http://schemas.openxmlformats.org/officeDocument/2006/relationships/hyperlink" Target="mailto:renaud.masson@epide.fr" TargetMode="External"/><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12.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48.png"/><Relationship Id="rId1" Type="http://schemas.openxmlformats.org/officeDocument/2006/relationships/slideLayout" Target="../slideLayouts/slideLayout77.xml"/><Relationship Id="rId4" Type="http://schemas.openxmlformats.org/officeDocument/2006/relationships/image" Target="../media/image150.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14.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79.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16.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jpeg"/><Relationship Id="rId1" Type="http://schemas.openxmlformats.org/officeDocument/2006/relationships/slideLayout" Target="../slideLayouts/slideLayout81.xml"/></Relationships>
</file>

<file path=ppt/slides/_rels/slide117.xml.rels><?xml version="1.0" encoding="UTF-8" standalone="yes"?>
<Relationships xmlns="http://schemas.openxmlformats.org/package/2006/relationships"><Relationship Id="rId3" Type="http://schemas.openxmlformats.org/officeDocument/2006/relationships/image" Target="../media/image155.jpeg"/><Relationship Id="rId2" Type="http://schemas.openxmlformats.org/officeDocument/2006/relationships/image" Target="../media/image154.jpeg"/><Relationship Id="rId1" Type="http://schemas.openxmlformats.org/officeDocument/2006/relationships/slideLayout" Target="../slideLayouts/slideLayout82.xml"/><Relationship Id="rId4" Type="http://schemas.openxmlformats.org/officeDocument/2006/relationships/image" Target="../media/image156.jpeg"/></Relationships>
</file>

<file path=ppt/slides/_rels/slide118.xml.rels><?xml version="1.0" encoding="UTF-8" standalone="yes"?>
<Relationships xmlns="http://schemas.openxmlformats.org/package/2006/relationships"><Relationship Id="rId3" Type="http://schemas.openxmlformats.org/officeDocument/2006/relationships/image" Target="../media/image157.jpeg"/><Relationship Id="rId2" Type="http://schemas.openxmlformats.org/officeDocument/2006/relationships/image" Target="../media/image152.jpeg"/><Relationship Id="rId1" Type="http://schemas.openxmlformats.org/officeDocument/2006/relationships/slideLayout" Target="../slideLayouts/slideLayout83.xml"/><Relationship Id="rId5" Type="http://schemas.openxmlformats.org/officeDocument/2006/relationships/image" Target="../media/image159.png"/><Relationship Id="rId4" Type="http://schemas.openxmlformats.org/officeDocument/2006/relationships/image" Target="../media/image158.jpeg"/></Relationships>
</file>

<file path=ppt/slides/_rels/slide119.xml.rels><?xml version="1.0" encoding="UTF-8" standalone="yes"?>
<Relationships xmlns="http://schemas.openxmlformats.org/package/2006/relationships"><Relationship Id="rId3" Type="http://schemas.openxmlformats.org/officeDocument/2006/relationships/image" Target="../media/image161.jpeg"/><Relationship Id="rId2" Type="http://schemas.openxmlformats.org/officeDocument/2006/relationships/image" Target="../media/image160.jpeg"/><Relationship Id="rId1" Type="http://schemas.openxmlformats.org/officeDocument/2006/relationships/slideLayout" Target="../slideLayouts/slideLayout84.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1.png"/><Relationship Id="rId7" Type="http://schemas.openxmlformats.org/officeDocument/2006/relationships/diagramLayout" Target="../diagrams/layout1.xml"/><Relationship Id="rId2" Type="http://schemas.openxmlformats.org/officeDocument/2006/relationships/image" Target="../media/image37.jpg"/><Relationship Id="rId1" Type="http://schemas.openxmlformats.org/officeDocument/2006/relationships/slideLayout" Target="../slideLayouts/slideLayout92.xml"/><Relationship Id="rId6" Type="http://schemas.openxmlformats.org/officeDocument/2006/relationships/diagramData" Target="../diagrams/data1.xml"/><Relationship Id="rId5" Type="http://schemas.openxmlformats.org/officeDocument/2006/relationships/image" Target="../media/image46.png"/><Relationship Id="rId10" Type="http://schemas.microsoft.com/office/2007/relationships/diagramDrawing" Target="../diagrams/drawing1.xml"/><Relationship Id="rId4" Type="http://schemas.openxmlformats.org/officeDocument/2006/relationships/image" Target="../media/image42.png"/><Relationship Id="rId9" Type="http://schemas.openxmlformats.org/officeDocument/2006/relationships/diagramColors" Target="../diagrams/colors1.xml"/></Relationships>
</file>

<file path=ppt/slides/_rels/slide120.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45.xml"/><Relationship Id="rId1" Type="http://schemas.openxmlformats.org/officeDocument/2006/relationships/slideLayout" Target="../slideLayouts/slideLayout85.xml"/><Relationship Id="rId6" Type="http://schemas.openxmlformats.org/officeDocument/2006/relationships/image" Target="../media/image165.svg"/><Relationship Id="rId5" Type="http://schemas.openxmlformats.org/officeDocument/2006/relationships/image" Target="../media/image164.png"/><Relationship Id="rId4" Type="http://schemas.openxmlformats.org/officeDocument/2006/relationships/image" Target="../media/image163.svg"/></Relationships>
</file>

<file path=ppt/slides/_rels/slide1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32.png"/><Relationship Id="rId1" Type="http://schemas.openxmlformats.org/officeDocument/2006/relationships/slideLayout" Target="../slideLayouts/slideLayout14.xml"/><Relationship Id="rId4" Type="http://schemas.openxmlformats.org/officeDocument/2006/relationships/image" Target="../media/image166.wmf"/></Relationships>
</file>

<file path=ppt/slides/_rels/slide1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125.xml.rels><?xml version="1.0" encoding="UTF-8" standalone="yes"?>
<Relationships xmlns="http://schemas.openxmlformats.org/package/2006/relationships"><Relationship Id="rId3" Type="http://schemas.openxmlformats.org/officeDocument/2006/relationships/hyperlink" Target="mailto:CBOASSON@operadeparis.fr" TargetMode="External"/><Relationship Id="rId2" Type="http://schemas.openxmlformats.org/officeDocument/2006/relationships/image" Target="../media/image32.png"/><Relationship Id="rId1" Type="http://schemas.openxmlformats.org/officeDocument/2006/relationships/slideLayout" Target="../slideLayouts/slideLayout14.xml"/><Relationship Id="rId4" Type="http://schemas.openxmlformats.org/officeDocument/2006/relationships/hyperlink" Target="mailto:LMASSONI@operadeparis.fr" TargetMode="External"/></Relationships>
</file>

<file path=ppt/slides/_rels/slide126.xml.rels><?xml version="1.0" encoding="UTF-8" standalone="yes"?>
<Relationships xmlns="http://schemas.openxmlformats.org/package/2006/relationships"><Relationship Id="rId2" Type="http://schemas.openxmlformats.org/officeDocument/2006/relationships/image" Target="../media/image167.jpeg"/><Relationship Id="rId1" Type="http://schemas.openxmlformats.org/officeDocument/2006/relationships/slideLayout" Target="../slideLayouts/slideLayout26.xml"/></Relationships>
</file>

<file path=ppt/slides/_rels/slide127.xml.rels><?xml version="1.0" encoding="UTF-8" standalone="yes"?>
<Relationships xmlns="http://schemas.openxmlformats.org/package/2006/relationships"><Relationship Id="rId2" Type="http://schemas.openxmlformats.org/officeDocument/2006/relationships/image" Target="../media/image168.jpeg"/><Relationship Id="rId1" Type="http://schemas.openxmlformats.org/officeDocument/2006/relationships/slideLayout" Target="../slideLayouts/slideLayout27.xml"/></Relationships>
</file>

<file path=ppt/slides/_rels/slide128.xml.rels><?xml version="1.0" encoding="UTF-8" standalone="yes"?>
<Relationships xmlns="http://schemas.openxmlformats.org/package/2006/relationships"><Relationship Id="rId2" Type="http://schemas.openxmlformats.org/officeDocument/2006/relationships/image" Target="../media/image169.jpeg"/><Relationship Id="rId1" Type="http://schemas.openxmlformats.org/officeDocument/2006/relationships/slideLayout" Target="../slideLayouts/slideLayout28.xml"/></Relationships>
</file>

<file path=ppt/slides/_rels/slide129.xml.rels><?xml version="1.0" encoding="UTF-8" standalone="yes"?>
<Relationships xmlns="http://schemas.openxmlformats.org/package/2006/relationships"><Relationship Id="rId2" Type="http://schemas.openxmlformats.org/officeDocument/2006/relationships/image" Target="../media/image170.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7.jpg"/><Relationship Id="rId1" Type="http://schemas.openxmlformats.org/officeDocument/2006/relationships/slideLayout" Target="../slideLayouts/slideLayout93.xml"/><Relationship Id="rId5" Type="http://schemas.openxmlformats.org/officeDocument/2006/relationships/image" Target="../media/image46.png"/><Relationship Id="rId4" Type="http://schemas.openxmlformats.org/officeDocument/2006/relationships/image" Target="../media/image42.png"/></Relationships>
</file>

<file path=ppt/slides/_rels/slide130.xml.rels><?xml version="1.0" encoding="UTF-8" standalone="yes"?>
<Relationships xmlns="http://schemas.openxmlformats.org/package/2006/relationships"><Relationship Id="rId2" Type="http://schemas.openxmlformats.org/officeDocument/2006/relationships/image" Target="../media/image171.jpeg"/><Relationship Id="rId1" Type="http://schemas.openxmlformats.org/officeDocument/2006/relationships/slideLayout" Target="../slideLayouts/slideLayout30.xml"/></Relationships>
</file>

<file path=ppt/slides/_rels/slide131.xml.rels><?xml version="1.0" encoding="UTF-8" standalone="yes"?>
<Relationships xmlns="http://schemas.openxmlformats.org/package/2006/relationships"><Relationship Id="rId2" Type="http://schemas.openxmlformats.org/officeDocument/2006/relationships/image" Target="../media/image172.jpeg"/><Relationship Id="rId1" Type="http://schemas.openxmlformats.org/officeDocument/2006/relationships/slideLayout" Target="../slideLayouts/slideLayout31.xml"/></Relationships>
</file>

<file path=ppt/slides/_rels/slide1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94.xml"/><Relationship Id="rId6" Type="http://schemas.openxmlformats.org/officeDocument/2006/relationships/image" Target="../media/image46.png"/><Relationship Id="rId5" Type="http://schemas.openxmlformats.org/officeDocument/2006/relationships/image" Target="../media/image42.pn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37.jpg"/><Relationship Id="rId7" Type="http://schemas.openxmlformats.org/officeDocument/2006/relationships/diagramData" Target="../diagrams/data2.xml"/><Relationship Id="rId2" Type="http://schemas.openxmlformats.org/officeDocument/2006/relationships/notesSlide" Target="../notesSlides/notesSlide2.xml"/><Relationship Id="rId1" Type="http://schemas.openxmlformats.org/officeDocument/2006/relationships/slideLayout" Target="../slideLayouts/slideLayout95.xml"/><Relationship Id="rId6" Type="http://schemas.openxmlformats.org/officeDocument/2006/relationships/image" Target="../media/image46.png"/><Relationship Id="rId11" Type="http://schemas.microsoft.com/office/2007/relationships/diagramDrawing" Target="../diagrams/drawing2.xml"/><Relationship Id="rId5" Type="http://schemas.openxmlformats.org/officeDocument/2006/relationships/image" Target="../media/image42.png"/><Relationship Id="rId10" Type="http://schemas.openxmlformats.org/officeDocument/2006/relationships/diagramColors" Target="../diagrams/colors2.xml"/><Relationship Id="rId4" Type="http://schemas.openxmlformats.org/officeDocument/2006/relationships/image" Target="../media/image47.png"/><Relationship Id="rId9"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7.jpg"/><Relationship Id="rId1" Type="http://schemas.openxmlformats.org/officeDocument/2006/relationships/slideLayout" Target="../slideLayouts/slideLayout96.xml"/><Relationship Id="rId5" Type="http://schemas.openxmlformats.org/officeDocument/2006/relationships/image" Target="../media/image46.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50.png"/><Relationship Id="rId2" Type="http://schemas.openxmlformats.org/officeDocument/2006/relationships/image" Target="../media/image37.jpg"/><Relationship Id="rId1" Type="http://schemas.openxmlformats.org/officeDocument/2006/relationships/slideLayout" Target="../slideLayouts/slideLayout9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7.jpg"/><Relationship Id="rId1" Type="http://schemas.openxmlformats.org/officeDocument/2006/relationships/slideLayout" Target="../slideLayouts/slideLayout98.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99.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100.xml"/><Relationship Id="rId5" Type="http://schemas.openxmlformats.org/officeDocument/2006/relationships/image" Target="../media/image5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101.xml"/><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102.xml"/><Relationship Id="rId5" Type="http://schemas.openxmlformats.org/officeDocument/2006/relationships/image" Target="../media/image5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103.xml"/><Relationship Id="rId5" Type="http://schemas.openxmlformats.org/officeDocument/2006/relationships/image" Target="../media/image5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104.xml"/><Relationship Id="rId5" Type="http://schemas.openxmlformats.org/officeDocument/2006/relationships/image" Target="../media/image5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105.xml"/><Relationship Id="rId5" Type="http://schemas.openxmlformats.org/officeDocument/2006/relationships/image" Target="../media/image5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106.xml"/><Relationship Id="rId5" Type="http://schemas.openxmlformats.org/officeDocument/2006/relationships/image" Target="../media/image50.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107.xml"/><Relationship Id="rId5" Type="http://schemas.openxmlformats.org/officeDocument/2006/relationships/image" Target="../media/image5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108.xml"/><Relationship Id="rId5" Type="http://schemas.openxmlformats.org/officeDocument/2006/relationships/image" Target="../media/image50.pn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7.jpg"/><Relationship Id="rId1" Type="http://schemas.openxmlformats.org/officeDocument/2006/relationships/slideLayout" Target="../slideLayouts/slideLayout109.xml"/><Relationship Id="rId6" Type="http://schemas.openxmlformats.org/officeDocument/2006/relationships/image" Target="../media/image35.jpeg"/><Relationship Id="rId5" Type="http://schemas.openxmlformats.org/officeDocument/2006/relationships/image" Target="../media/image42.png"/><Relationship Id="rId4" Type="http://schemas.openxmlformats.org/officeDocument/2006/relationships/hyperlink" Target="http://www.cemea-idf.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mailto:hubert.larney@pole-emploi.fr" TargetMode="External"/><Relationship Id="rId2" Type="http://schemas.openxmlformats.org/officeDocument/2006/relationships/image" Target="../media/image32.png"/><Relationship Id="rId1" Type="http://schemas.openxmlformats.org/officeDocument/2006/relationships/slideLayout" Target="../slideLayouts/slideLayout14.xml"/><Relationship Id="rId5" Type="http://schemas.openxmlformats.org/officeDocument/2006/relationships/hyperlink" Target="mailto:laurent.mater@pole-emploi.fr" TargetMode="External"/><Relationship Id="rId4" Type="http://schemas.openxmlformats.org/officeDocument/2006/relationships/hyperlink" Target="mailto:fabienne.dairiam@pole-emploi.fr"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10.xml"/></Relationships>
</file>

<file path=ppt/slides/_rels/slide3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11.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xml"/><Relationship Id="rId1" Type="http://schemas.openxmlformats.org/officeDocument/2006/relationships/slideLayout" Target="../slideLayouts/slideLayout112.xml"/><Relationship Id="rId5" Type="http://schemas.openxmlformats.org/officeDocument/2006/relationships/image" Target="../media/image57.png"/><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xml"/><Relationship Id="rId1" Type="http://schemas.openxmlformats.org/officeDocument/2006/relationships/slideLayout" Target="../slideLayouts/slideLayout114.xml"/></Relationships>
</file>

<file path=ppt/slides/_rels/slide3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xml"/><Relationship Id="rId1" Type="http://schemas.openxmlformats.org/officeDocument/2006/relationships/slideLayout" Target="../slideLayouts/slideLayout115.xml"/></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xml"/><Relationship Id="rId1" Type="http://schemas.openxmlformats.org/officeDocument/2006/relationships/slideLayout" Target="../slideLayouts/slideLayout116.xml"/></Relationships>
</file>

<file path=ppt/slides/_rels/slide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xml"/><Relationship Id="rId1" Type="http://schemas.openxmlformats.org/officeDocument/2006/relationships/slideLayout" Target="../slideLayouts/slideLayout117.xml"/></Relationships>
</file>

<file path=ppt/slides/_rels/slide4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xml"/><Relationship Id="rId1" Type="http://schemas.openxmlformats.org/officeDocument/2006/relationships/slideLayout" Target="../slideLayouts/slideLayout118.xml"/></Relationships>
</file>

<file path=ppt/slides/_rels/slide42.xml.rels><?xml version="1.0" encoding="UTF-8" standalone="yes"?>
<Relationships xmlns="http://schemas.openxmlformats.org/package/2006/relationships"><Relationship Id="rId3" Type="http://schemas.openxmlformats.org/officeDocument/2006/relationships/hyperlink" Target="https://emplois2024.fr/#/accueil" TargetMode="External"/><Relationship Id="rId2" Type="http://schemas.openxmlformats.org/officeDocument/2006/relationships/image" Target="../media/image69.png"/><Relationship Id="rId1" Type="http://schemas.openxmlformats.org/officeDocument/2006/relationships/slideLayout" Target="../slideLayouts/slideLayout119.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hyperlink" Target="https://www.pole-emploi.fr/actualites/le-dossier/services-a-la-personne/securite-1/securite-JO-24.html"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hyperlink" Target="https://mesevenementsemploi.pole-emploi.fr/mes-evenements-emploi/evenements?operation=JOP24" TargetMode="External"/><Relationship Id="rId1" Type="http://schemas.openxmlformats.org/officeDocument/2006/relationships/slideLayout" Target="../slideLayouts/slideLayout120.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44.xml.rels><?xml version="1.0" encoding="UTF-8" standalone="yes"?>
<Relationships xmlns="http://schemas.openxmlformats.org/package/2006/relationships"><Relationship Id="rId3" Type="http://schemas.openxmlformats.org/officeDocument/2006/relationships/hyperlink" Target="https://mesevenementsemploi.pole-emploi.fr/mes-evenements-emploi/evenements?operation=JOP24" TargetMode="External"/><Relationship Id="rId2" Type="http://schemas.openxmlformats.org/officeDocument/2006/relationships/hyperlink" Target="https://emplois2024.fr/#/rechercher-offre" TargetMode="External"/><Relationship Id="rId1" Type="http://schemas.openxmlformats.org/officeDocument/2006/relationships/slideLayout" Target="../slideLayouts/slideLayout121.xml"/><Relationship Id="rId5" Type="http://schemas.openxmlformats.org/officeDocument/2006/relationships/hyperlink" Target="https://candidat.pole-emploi.fr/formations/recherche;JSESSIONID_RECH_FORMATION=2KsgjcE0mJKkX9xZieipjSq2pEoqkGrA3csYuQwbVz9OAax1r85V!1692374711?ou=REGION-11&amp;quoi=FORMACODE-42854&amp;range=20-29&amp;tri=0" TargetMode="External"/><Relationship Id="rId4" Type="http://schemas.openxmlformats.org/officeDocument/2006/relationships/hyperlink" Target="https://www.pole-emploi.fr/actualites/le-dossier/services-a-la-personne/securite-1/securite-JO-24.html"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notesSlide" Target="../notesSlides/notesSlide10.xml"/><Relationship Id="rId1" Type="http://schemas.openxmlformats.org/officeDocument/2006/relationships/slideLayout" Target="../slideLayouts/slideLayout12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4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hyperlink" Target="mailto:Fabienne.dairiam@pole-emploi.fr" TargetMode="External"/><Relationship Id="rId1" Type="http://schemas.openxmlformats.org/officeDocument/2006/relationships/slideLayout" Target="../slideLayouts/slideLayout123.xml"/></Relationships>
</file>

<file path=ppt/slides/_rels/slide4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24.xml"/></Relationships>
</file>

<file path=ppt/slides/_rels/slide4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5.xml.rels><?xml version="1.0" encoding="UTF-8" standalone="yes"?>
<Relationships xmlns="http://schemas.openxmlformats.org/package/2006/relationships"><Relationship Id="rId3" Type="http://schemas.openxmlformats.org/officeDocument/2006/relationships/hyperlink" Target="mailto:elisabeth.medina@cemea-idf.org" TargetMode="External"/><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png"/><Relationship Id="rId1" Type="http://schemas.openxmlformats.org/officeDocument/2006/relationships/slideLayout" Target="../slideLayouts/slideLayout12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53.xml.rels><?xml version="1.0" encoding="UTF-8" standalone="yes"?>
<Relationships xmlns="http://schemas.openxmlformats.org/package/2006/relationships"><Relationship Id="rId8" Type="http://schemas.openxmlformats.org/officeDocument/2006/relationships/hyperlink" Target="https://uimm.lafabriquedelavenir.fr/industrie" TargetMode="External"/><Relationship Id="rId3" Type="http://schemas.openxmlformats.org/officeDocument/2006/relationships/hyperlink" Target="https://www.apecita.com/" TargetMode="External"/><Relationship Id="rId7" Type="http://schemas.openxmlformats.org/officeDocument/2006/relationships/hyperlink" Target="https://www.la-fabrique.fr/" TargetMode="External"/><Relationship Id="rId2" Type="http://schemas.openxmlformats.org/officeDocument/2006/relationships/hyperlink" Target="https://www.opco2i.fr/" TargetMode="External"/><Relationship Id="rId1" Type="http://schemas.openxmlformats.org/officeDocument/2006/relationships/slideLayout" Target="../slideLayouts/slideLayout127.xml"/><Relationship Id="rId6" Type="http://schemas.openxmlformats.org/officeDocument/2006/relationships/hyperlink" Target="https://www.lafrenchfab.fr/" TargetMode="External"/><Relationship Id="rId11" Type="http://schemas.openxmlformats.org/officeDocument/2006/relationships/hyperlink" Target="https://mesevenementsemploi.pole-emploi.fr/mes-evenements-emploi/evenements" TargetMode="External"/><Relationship Id="rId5" Type="http://schemas.openxmlformats.org/officeDocument/2006/relationships/hyperlink" Target="https://www.observatoire-metallurgie.fr/metiers/les-metiers-de-la-metallurgie" TargetMode="External"/><Relationship Id="rId10" Type="http://schemas.openxmlformats.org/officeDocument/2006/relationships/hyperlink" Target="https://www.forindustrie.fr/" TargetMode="External"/><Relationship Id="rId4" Type="http://schemas.openxmlformats.org/officeDocument/2006/relationships/hyperlink" Target="https://www.monavenirdanslenucleaire.fr/" TargetMode="External"/><Relationship Id="rId9" Type="http://schemas.openxmlformats.org/officeDocument/2006/relationships/hyperlink" Target="https://www.aria-idf.net/"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55.xml.rels><?xml version="1.0" encoding="UTF-8" standalone="yes"?>
<Relationships xmlns="http://schemas.openxmlformats.org/package/2006/relationships"><Relationship Id="rId3" Type="http://schemas.openxmlformats.org/officeDocument/2006/relationships/hyperlink" Target="mailto:sophie.uhl@univ-evry.fr" TargetMode="External"/><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hyperlink" Target="mailto:jeanne.berger@devereux.fr" TargetMode="External"/><Relationship Id="rId2" Type="http://schemas.openxmlformats.org/officeDocument/2006/relationships/image" Target="../media/image32.png"/><Relationship Id="rId1" Type="http://schemas.openxmlformats.org/officeDocument/2006/relationships/slideLayout" Target="../slideLayouts/slideLayout14.xml"/><Relationship Id="rId4" Type="http://schemas.openxmlformats.org/officeDocument/2006/relationships/hyperlink" Target="mailto:mustapha.echaoui@devereux.f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eg"/><Relationship Id="rId1" Type="http://schemas.openxmlformats.org/officeDocument/2006/relationships/slideLayout" Target="../slideLayouts/slideLayout86.xml"/><Relationship Id="rId4" Type="http://schemas.openxmlformats.org/officeDocument/2006/relationships/image" Target="../media/image35.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5.xml.rels><?xml version="1.0" encoding="UTF-8" standalone="yes"?>
<Relationships xmlns="http://schemas.openxmlformats.org/package/2006/relationships"><Relationship Id="rId3" Type="http://schemas.openxmlformats.org/officeDocument/2006/relationships/hyperlink" Target="mailto:jeanne.berger@devereux.fr" TargetMode="External"/><Relationship Id="rId2" Type="http://schemas.openxmlformats.org/officeDocument/2006/relationships/hyperlink" Target="mailto:mustapha.echaoui@devereux.fr" TargetMode="External"/><Relationship Id="rId1" Type="http://schemas.openxmlformats.org/officeDocument/2006/relationships/slideLayout" Target="../slideLayouts/slideLayout63.xml"/></Relationships>
</file>

<file path=ppt/slides/_rels/slide6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hyperlink" Target="mailto:v-ledain@agefiph.asso.fr" TargetMode="External"/><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87.xml"/><Relationship Id="rId4" Type="http://schemas.openxmlformats.org/officeDocument/2006/relationships/image" Target="../media/image3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6.xml"/><Relationship Id="rId1" Type="http://schemas.openxmlformats.org/officeDocument/2006/relationships/tags" Target="../tags/tag11.xml"/><Relationship Id="rId5" Type="http://schemas.openxmlformats.org/officeDocument/2006/relationships/image" Target="../media/image90.png"/><Relationship Id="rId4" Type="http://schemas.openxmlformats.org/officeDocument/2006/relationships/image" Target="../media/image89.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7.xml"/><Relationship Id="rId1" Type="http://schemas.openxmlformats.org/officeDocument/2006/relationships/tags" Target="../tags/tag12.xml"/><Relationship Id="rId5" Type="http://schemas.openxmlformats.org/officeDocument/2006/relationships/image" Target="../media/image92.svg"/><Relationship Id="rId4" Type="http://schemas.openxmlformats.org/officeDocument/2006/relationships/image" Target="../media/image91.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8.xml"/><Relationship Id="rId1" Type="http://schemas.openxmlformats.org/officeDocument/2006/relationships/tags" Target="../tags/tag13.xml"/><Relationship Id="rId5" Type="http://schemas.openxmlformats.org/officeDocument/2006/relationships/image" Target="../media/image94.png"/><Relationship Id="rId4" Type="http://schemas.openxmlformats.org/officeDocument/2006/relationships/image" Target="../media/image93.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76.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notesSlide" Target="../notesSlides/notesSlide18.xml"/><Relationship Id="rId7" Type="http://schemas.openxmlformats.org/officeDocument/2006/relationships/image" Target="../media/image98.png"/><Relationship Id="rId2" Type="http://schemas.openxmlformats.org/officeDocument/2006/relationships/slideLayout" Target="../slideLayouts/slideLayout40.xml"/><Relationship Id="rId1" Type="http://schemas.openxmlformats.org/officeDocument/2006/relationships/tags" Target="../tags/tag14.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 Id="rId9" Type="http://schemas.openxmlformats.org/officeDocument/2006/relationships/image" Target="../media/image92.svg"/></Relationships>
</file>

<file path=ppt/slides/_rels/slide77.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92.svg"/><Relationship Id="rId3" Type="http://schemas.openxmlformats.org/officeDocument/2006/relationships/notesSlide" Target="../notesSlides/notesSlide19.xml"/><Relationship Id="rId7" Type="http://schemas.openxmlformats.org/officeDocument/2006/relationships/image" Target="../media/image102.png"/><Relationship Id="rId12" Type="http://schemas.openxmlformats.org/officeDocument/2006/relationships/image" Target="../media/image91.png"/><Relationship Id="rId17" Type="http://schemas.openxmlformats.org/officeDocument/2006/relationships/image" Target="../media/image110.png"/><Relationship Id="rId2" Type="http://schemas.openxmlformats.org/officeDocument/2006/relationships/slideLayout" Target="../slideLayouts/slideLayout41.xml"/><Relationship Id="rId16" Type="http://schemas.openxmlformats.org/officeDocument/2006/relationships/image" Target="../media/image109.png"/><Relationship Id="rId1" Type="http://schemas.openxmlformats.org/officeDocument/2006/relationships/tags" Target="../tags/tag15.xml"/><Relationship Id="rId6" Type="http://schemas.openxmlformats.org/officeDocument/2006/relationships/image" Target="../media/image101.png"/><Relationship Id="rId11" Type="http://schemas.openxmlformats.org/officeDocument/2006/relationships/image" Target="../media/image106.png"/><Relationship Id="rId5" Type="http://schemas.openxmlformats.org/officeDocument/2006/relationships/image" Target="../media/image100.png"/><Relationship Id="rId15" Type="http://schemas.openxmlformats.org/officeDocument/2006/relationships/image" Target="../media/image108.png"/><Relationship Id="rId10" Type="http://schemas.openxmlformats.org/officeDocument/2006/relationships/image" Target="../media/image105.png"/><Relationship Id="rId4" Type="http://schemas.openxmlformats.org/officeDocument/2006/relationships/image" Target="../media/image99.png"/><Relationship Id="rId9" Type="http://schemas.openxmlformats.org/officeDocument/2006/relationships/image" Target="../media/image104.jpeg"/><Relationship Id="rId14" Type="http://schemas.openxmlformats.org/officeDocument/2006/relationships/image" Target="../media/image107.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2.xml"/><Relationship Id="rId1" Type="http://schemas.openxmlformats.org/officeDocument/2006/relationships/tags" Target="../tags/tag16.xml"/><Relationship Id="rId4" Type="http://schemas.openxmlformats.org/officeDocument/2006/relationships/image" Target="../media/image111.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88.xml"/><Relationship Id="rId5" Type="http://schemas.openxmlformats.org/officeDocument/2006/relationships/image" Target="../media/image40.png"/><Relationship Id="rId4" Type="http://schemas.openxmlformats.org/officeDocument/2006/relationships/image" Target="../media/image39.png"/></Relationships>
</file>

<file path=ppt/slides/_rels/slide80.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notesSlide" Target="../notesSlides/notesSlide22.xml"/><Relationship Id="rId7" Type="http://schemas.openxmlformats.org/officeDocument/2006/relationships/image" Target="../media/image114.jpeg"/><Relationship Id="rId2" Type="http://schemas.openxmlformats.org/officeDocument/2006/relationships/slideLayout" Target="../slideLayouts/slideLayout44.xml"/><Relationship Id="rId1" Type="http://schemas.openxmlformats.org/officeDocument/2006/relationships/tags" Target="../tags/tag17.xml"/><Relationship Id="rId6" Type="http://schemas.openxmlformats.org/officeDocument/2006/relationships/hyperlink" Target="https://www.agefiph.fr/sites/default/files/medias/fichiers/2022-03/PANORAMA%20NATIONAL%20MARS%202022.pdf" TargetMode="External"/><Relationship Id="rId5" Type="http://schemas.openxmlformats.org/officeDocument/2006/relationships/image" Target="../media/image113.jpeg"/><Relationship Id="rId4" Type="http://schemas.openxmlformats.org/officeDocument/2006/relationships/image" Target="../media/image112.jpeg"/></Relationships>
</file>

<file path=ppt/slides/_rels/slide81.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23.xml"/><Relationship Id="rId1" Type="http://schemas.openxmlformats.org/officeDocument/2006/relationships/slideLayout" Target="../slideLayouts/slideLayout45.xml"/><Relationship Id="rId4" Type="http://schemas.openxmlformats.org/officeDocument/2006/relationships/hyperlink" Target="https://appuipro.agefiph.fr/learn" TargetMode="Externa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6.xml"/><Relationship Id="rId1" Type="http://schemas.openxmlformats.org/officeDocument/2006/relationships/tags" Target="../tags/tag18.xml"/><Relationship Id="rId6" Type="http://schemas.openxmlformats.org/officeDocument/2006/relationships/image" Target="../media/image119.jpeg"/><Relationship Id="rId5" Type="http://schemas.openxmlformats.org/officeDocument/2006/relationships/image" Target="../media/image118.png"/><Relationship Id="rId4" Type="http://schemas.openxmlformats.org/officeDocument/2006/relationships/image" Target="../media/image117.png"/></Relationships>
</file>

<file path=ppt/slides/_rels/slide8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5.xml"/><Relationship Id="rId1" Type="http://schemas.openxmlformats.org/officeDocument/2006/relationships/slideLayout" Target="../slideLayouts/slideLayout47.xml"/><Relationship Id="rId6" Type="http://schemas.openxmlformats.org/officeDocument/2006/relationships/image" Target="../media/image116.jpeg"/><Relationship Id="rId5" Type="http://schemas.openxmlformats.org/officeDocument/2006/relationships/image" Target="../media/image122.jpeg"/><Relationship Id="rId4" Type="http://schemas.openxmlformats.org/officeDocument/2006/relationships/image" Target="../media/image121.jpeg"/></Relationships>
</file>

<file path=ppt/slides/_rels/slide8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6.xml"/><Relationship Id="rId1" Type="http://schemas.openxmlformats.org/officeDocument/2006/relationships/slideLayout" Target="../slideLayouts/slideLayout48.xml"/><Relationship Id="rId4" Type="http://schemas.openxmlformats.org/officeDocument/2006/relationships/image" Target="../media/image116.jpeg"/></Relationships>
</file>

<file path=ppt/slides/_rels/slide85.xml.rels><?xml version="1.0" encoding="UTF-8" standalone="yes"?>
<Relationships xmlns="http://schemas.openxmlformats.org/package/2006/relationships"><Relationship Id="rId3" Type="http://schemas.openxmlformats.org/officeDocument/2006/relationships/image" Target="../media/image120.png"/><Relationship Id="rId7" Type="http://schemas.openxmlformats.org/officeDocument/2006/relationships/image" Target="../media/image116.jpeg"/><Relationship Id="rId2" Type="http://schemas.openxmlformats.org/officeDocument/2006/relationships/notesSlide" Target="../notesSlides/notesSlide27.xml"/><Relationship Id="rId1" Type="http://schemas.openxmlformats.org/officeDocument/2006/relationships/slideLayout" Target="../slideLayouts/slideLayout49.xml"/><Relationship Id="rId6" Type="http://schemas.openxmlformats.org/officeDocument/2006/relationships/image" Target="../media/image125.png"/><Relationship Id="rId5" Type="http://schemas.openxmlformats.org/officeDocument/2006/relationships/image" Target="../media/image124.jpeg"/><Relationship Id="rId4" Type="http://schemas.openxmlformats.org/officeDocument/2006/relationships/image" Target="../media/image123.jpeg"/></Relationships>
</file>

<file path=ppt/slides/_rels/slide86.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50.xml"/></Relationships>
</file>

<file path=ppt/slides/_rels/slide87.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51.xml"/></Relationships>
</file>

<file path=ppt/slides/_rels/slide88.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26.png"/><Relationship Id="rId7" Type="http://schemas.openxmlformats.org/officeDocument/2006/relationships/image" Target="../media/image129.png"/><Relationship Id="rId2" Type="http://schemas.openxmlformats.org/officeDocument/2006/relationships/notesSlide" Target="../notesSlides/notesSlide28.xml"/><Relationship Id="rId1" Type="http://schemas.openxmlformats.org/officeDocument/2006/relationships/slideLayout" Target="../slideLayouts/slideLayout52.xml"/><Relationship Id="rId6" Type="http://schemas.openxmlformats.org/officeDocument/2006/relationships/hyperlink" Target="mailto:rhf-idf@agefiph.asso.fr" TargetMode="External"/><Relationship Id="rId5" Type="http://schemas.openxmlformats.org/officeDocument/2006/relationships/image" Target="../media/image128.png"/><Relationship Id="rId10" Type="http://schemas.openxmlformats.org/officeDocument/2006/relationships/image" Target="../media/image130.jpeg"/><Relationship Id="rId4" Type="http://schemas.openxmlformats.org/officeDocument/2006/relationships/image" Target="../media/image127.png"/><Relationship Id="rId9" Type="http://schemas.openxmlformats.org/officeDocument/2006/relationships/image" Target="../media/image116.jpeg"/></Relationships>
</file>

<file path=ppt/slides/_rels/slide89.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image" Target="../media/image120.png"/><Relationship Id="rId7" Type="http://schemas.openxmlformats.org/officeDocument/2006/relationships/diagramData" Target="../diagrams/data6.xml"/><Relationship Id="rId2" Type="http://schemas.openxmlformats.org/officeDocument/2006/relationships/notesSlide" Target="../notesSlides/notesSlide29.xml"/><Relationship Id="rId1" Type="http://schemas.openxmlformats.org/officeDocument/2006/relationships/slideLayout" Target="../slideLayouts/slideLayout53.xml"/><Relationship Id="rId6" Type="http://schemas.openxmlformats.org/officeDocument/2006/relationships/image" Target="../media/image132.png"/><Relationship Id="rId11" Type="http://schemas.microsoft.com/office/2007/relationships/diagramDrawing" Target="../diagrams/drawing6.xml"/><Relationship Id="rId5" Type="http://schemas.openxmlformats.org/officeDocument/2006/relationships/image" Target="../media/image131.jpeg"/><Relationship Id="rId10" Type="http://schemas.openxmlformats.org/officeDocument/2006/relationships/diagramColors" Target="../diagrams/colors6.xml"/><Relationship Id="rId4" Type="http://schemas.openxmlformats.org/officeDocument/2006/relationships/image" Target="../media/image116.jpeg"/><Relationship Id="rId9"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89.xml"/><Relationship Id="rId5" Type="http://schemas.openxmlformats.org/officeDocument/2006/relationships/image" Target="../media/image40.png"/><Relationship Id="rId4" Type="http://schemas.openxmlformats.org/officeDocument/2006/relationships/image" Target="../media/image39.png"/></Relationships>
</file>

<file path=ppt/slides/_rels/slide90.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notesSlide" Target="../notesSlides/notesSlide30.xml"/><Relationship Id="rId7" Type="http://schemas.openxmlformats.org/officeDocument/2006/relationships/image" Target="../media/image135.jpeg"/><Relationship Id="rId2" Type="http://schemas.openxmlformats.org/officeDocument/2006/relationships/slideLayout" Target="../slideLayouts/slideLayout54.xml"/><Relationship Id="rId1" Type="http://schemas.openxmlformats.org/officeDocument/2006/relationships/tags" Target="../tags/tag19.xml"/><Relationship Id="rId6" Type="http://schemas.openxmlformats.org/officeDocument/2006/relationships/hyperlink" Target="https://www.agefiph.fr/sites/default/files/medias/fichiers/2023-02/Agefiph_Metodia_Janvier-2023.pdf" TargetMode="External"/><Relationship Id="rId5" Type="http://schemas.openxmlformats.org/officeDocument/2006/relationships/image" Target="../media/image134.jpeg"/><Relationship Id="rId4" Type="http://schemas.openxmlformats.org/officeDocument/2006/relationships/image" Target="../media/image133.jpeg"/></Relationships>
</file>

<file path=ppt/slides/_rels/slide91.xml.rels><?xml version="1.0" encoding="UTF-8" standalone="yes"?>
<Relationships xmlns="http://schemas.openxmlformats.org/package/2006/relationships"><Relationship Id="rId8" Type="http://schemas.openxmlformats.org/officeDocument/2006/relationships/image" Target="../media/image138.jpeg"/><Relationship Id="rId3" Type="http://schemas.openxmlformats.org/officeDocument/2006/relationships/image" Target="../media/image116.jpeg"/><Relationship Id="rId7" Type="http://schemas.openxmlformats.org/officeDocument/2006/relationships/hyperlink" Target="https://www.agefiph.fr/employeur" TargetMode="External"/><Relationship Id="rId2" Type="http://schemas.openxmlformats.org/officeDocument/2006/relationships/notesSlide" Target="../notesSlides/notesSlide31.xml"/><Relationship Id="rId1" Type="http://schemas.openxmlformats.org/officeDocument/2006/relationships/slideLayout" Target="../slideLayouts/slideLayout55.xml"/><Relationship Id="rId6" Type="http://schemas.openxmlformats.org/officeDocument/2006/relationships/hyperlink" Target="https://www.agefiph.fr/personne-handicapee" TargetMode="External"/><Relationship Id="rId5" Type="http://schemas.openxmlformats.org/officeDocument/2006/relationships/image" Target="../media/image137.jpeg"/><Relationship Id="rId10" Type="http://schemas.openxmlformats.org/officeDocument/2006/relationships/hyperlink" Target="https://www.agefiph.fr/acteur-de-la-formation" TargetMode="External"/><Relationship Id="rId4" Type="http://schemas.openxmlformats.org/officeDocument/2006/relationships/image" Target="../media/image136.png"/><Relationship Id="rId9" Type="http://schemas.openxmlformats.org/officeDocument/2006/relationships/image" Target="../media/image139.jpeg"/></Relationships>
</file>

<file path=ppt/slides/_rels/slide92.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32.xml"/><Relationship Id="rId1" Type="http://schemas.openxmlformats.org/officeDocument/2006/relationships/slideLayout" Target="../slideLayouts/slideLayout56.xml"/><Relationship Id="rId5" Type="http://schemas.openxmlformats.org/officeDocument/2006/relationships/image" Target="../media/image141.png"/><Relationship Id="rId4" Type="http://schemas.openxmlformats.org/officeDocument/2006/relationships/image" Target="../media/image140.png"/></Relationships>
</file>

<file path=ppt/slides/_rels/slide93.xml.rels><?xml version="1.0" encoding="UTF-8" standalone="yes"?>
<Relationships xmlns="http://schemas.openxmlformats.org/package/2006/relationships"><Relationship Id="rId8" Type="http://schemas.openxmlformats.org/officeDocument/2006/relationships/hyperlink" Target="https://www.prithidf.org/actualites/des-videos-sur-l-accompagnement-des-missions-locales" TargetMode="External"/><Relationship Id="rId13" Type="http://schemas.openxmlformats.org/officeDocument/2006/relationships/hyperlink" Target="https://espace-emploi.agefiph.fr/?gclid=CjwKCAjw7rWKBhAtEiwAJ3CWLFcLsZQE_K1sG5rNj9iWmtJtoFCtCkOKjgSM83oIyQ_kHLwx_NqKdRoCzQQQAvD_BwE" TargetMode="External"/><Relationship Id="rId3" Type="http://schemas.openxmlformats.org/officeDocument/2006/relationships/image" Target="../media/image116.jpeg"/><Relationship Id="rId7" Type="http://schemas.openxmlformats.org/officeDocument/2006/relationships/hyperlink" Target="https://www.prithidf.org/sites/default/files/upload/pages/prith_support_rqth_def2_0.pdf" TargetMode="External"/><Relationship Id="rId12" Type="http://schemas.openxmlformats.org/officeDocument/2006/relationships/hyperlink" Target="https://1jour1metier.agefiph.fr/1j1m/1j1m_2018.nsf?Open=" TargetMode="External"/><Relationship Id="rId2" Type="http://schemas.openxmlformats.org/officeDocument/2006/relationships/notesSlide" Target="../notesSlides/notesSlide33.xml"/><Relationship Id="rId1" Type="http://schemas.openxmlformats.org/officeDocument/2006/relationships/slideLayout" Target="../slideLayouts/slideLayout57.xml"/><Relationship Id="rId6" Type="http://schemas.openxmlformats.org/officeDocument/2006/relationships/hyperlink" Target="https://www.prithidf.org/actualites/deux-videos-pour-informer-sur-l-interet-de-la-rqth" TargetMode="External"/><Relationship Id="rId11" Type="http://schemas.openxmlformats.org/officeDocument/2006/relationships/hyperlink" Target="mailto:rhf-idf@agefiph.asso.fr" TargetMode="External"/><Relationship Id="rId5" Type="http://schemas.openxmlformats.org/officeDocument/2006/relationships/hyperlink" Target="https://www.youtube.com/watch?v=NjkRRQF35fY" TargetMode="External"/><Relationship Id="rId15" Type="http://schemas.openxmlformats.org/officeDocument/2006/relationships/image" Target="../media/image143.jpeg"/><Relationship Id="rId10" Type="http://schemas.openxmlformats.org/officeDocument/2006/relationships/hyperlink" Target="https://www.agefiph.fr/centre-de-ressources/accueil" TargetMode="External"/><Relationship Id="rId4" Type="http://schemas.openxmlformats.org/officeDocument/2006/relationships/image" Target="../media/image142.jpeg"/><Relationship Id="rId9" Type="http://schemas.openxmlformats.org/officeDocument/2006/relationships/hyperlink" Target="https://www.prithidf.org/actualites/decouvrir-la-mission-referent-handicap-en-14-capsules-video" TargetMode="External"/><Relationship Id="rId14" Type="http://schemas.openxmlformats.org/officeDocument/2006/relationships/hyperlink" Target="https://www.activateurdeprogres.fr/" TargetMode="Externa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8.xml"/></Relationships>
</file>

<file path=ppt/slides/_rels/slide9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hyperlink" Target="mailto:ketty.deleris@codes93.org" TargetMode="External"/><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4.jpeg"/><Relationship Id="rId1" Type="http://schemas.openxmlformats.org/officeDocument/2006/relationships/slideLayout" Target="../slideLayouts/slideLayout64.xml"/></Relationships>
</file>

<file path=ppt/slides/_rels/slide98.xml.rels><?xml version="1.0" encoding="UTF-8" standalone="yes"?>
<Relationships xmlns="http://schemas.openxmlformats.org/package/2006/relationships"><Relationship Id="rId3" Type="http://schemas.openxmlformats.org/officeDocument/2006/relationships/hyperlink" Target="http://www.codes93.org/" TargetMode="External"/><Relationship Id="rId2" Type="http://schemas.openxmlformats.org/officeDocument/2006/relationships/notesSlide" Target="../notesSlides/notesSlide35.xml"/><Relationship Id="rId1" Type="http://schemas.openxmlformats.org/officeDocument/2006/relationships/slideLayout" Target="../slideLayouts/slideLayout6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Image 4"/>
          <p:cNvPicPr/>
          <p:nvPr/>
        </p:nvPicPr>
        <p:blipFill>
          <a:blip r:embed="rId2" cstate="email">
            <a:extLst>
              <a:ext uri="{28A0092B-C50C-407E-A947-70E740481C1C}">
                <a14:useLocalDpi xmlns:a14="http://schemas.microsoft.com/office/drawing/2010/main"/>
              </a:ext>
            </a:extLst>
          </a:blip>
          <a:stretch/>
        </p:blipFill>
        <p:spPr>
          <a:xfrm>
            <a:off x="407" y="-314"/>
            <a:ext cx="12191761" cy="6858316"/>
          </a:xfrm>
          <a:prstGeom prst="rect">
            <a:avLst/>
          </a:prstGeom>
          <a:ln>
            <a:noFill/>
          </a:ln>
        </p:spPr>
      </p:pic>
      <p:sp>
        <p:nvSpPr>
          <p:cNvPr id="83" name="TextShape 1"/>
          <p:cNvSpPr txBox="1"/>
          <p:nvPr/>
        </p:nvSpPr>
        <p:spPr>
          <a:xfrm>
            <a:off x="1606741" y="1196752"/>
            <a:ext cx="9143640" cy="2880320"/>
          </a:xfrm>
          <a:prstGeom prst="rect">
            <a:avLst/>
          </a:prstGeom>
          <a:noFill/>
          <a:ln>
            <a:noFill/>
          </a:ln>
        </p:spPr>
        <p:txBody>
          <a:bodyPr lIns="83721" tIns="43314" rIns="83721" bIns="43314" anchor="b"/>
          <a:lstStyle/>
          <a:p>
            <a:pPr algn="ctr"/>
            <a:r>
              <a:rPr lang="fr-FR" sz="4800" b="1" spc="-1" dirty="0">
                <a:solidFill>
                  <a:srgbClr val="000000"/>
                </a:solidFill>
                <a:latin typeface="Calibri"/>
              </a:rPr>
              <a:t>Journée des</a:t>
            </a:r>
          </a:p>
          <a:p>
            <a:pPr algn="ctr"/>
            <a:r>
              <a:rPr lang="fr-FR" sz="4800" b="1" spc="-1" dirty="0">
                <a:solidFill>
                  <a:srgbClr val="000000"/>
                </a:solidFill>
                <a:latin typeface="Calibri"/>
              </a:rPr>
              <a:t>référents de parcours PRIJ</a:t>
            </a:r>
          </a:p>
          <a:p>
            <a:pPr algn="ctr"/>
            <a:endParaRPr lang="fr-FR" sz="1100" b="1" spc="-1" dirty="0">
              <a:solidFill>
                <a:srgbClr val="000000"/>
              </a:solidFill>
              <a:latin typeface="Calibri"/>
            </a:endParaRPr>
          </a:p>
          <a:p>
            <a:pPr algn="ctr"/>
            <a:r>
              <a:rPr lang="fr-FR" sz="3600" b="1" spc="-1" dirty="0">
                <a:solidFill>
                  <a:srgbClr val="0070C0"/>
                </a:solidFill>
                <a:latin typeface="Calibri"/>
              </a:rPr>
              <a:t>Vendredi 1er décembre 2023 (9h30-16h00)</a:t>
            </a:r>
          </a:p>
        </p:txBody>
      </p:sp>
      <p:pic>
        <p:nvPicPr>
          <p:cNvPr id="86" name="Image 8"/>
          <p:cNvPicPr/>
          <p:nvPr/>
        </p:nvPicPr>
        <p:blipFill>
          <a:blip r:embed="rId3" cstate="email">
            <a:extLst>
              <a:ext uri="{28A0092B-C50C-407E-A947-70E740481C1C}">
                <a14:useLocalDpi xmlns:a14="http://schemas.microsoft.com/office/drawing/2010/main"/>
              </a:ext>
            </a:extLst>
          </a:blip>
          <a:stretch/>
        </p:blipFill>
        <p:spPr>
          <a:xfrm>
            <a:off x="1160347" y="128520"/>
            <a:ext cx="726840" cy="5781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tile tx="0" ty="0" sx="100000" sy="100000" flip="none" algn="tl"/>
        </a:blip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0582" y="116633"/>
            <a:ext cx="5586875" cy="1224136"/>
          </a:xfrm>
          <a:prstGeom prst="rect">
            <a:avLst/>
          </a:prstGeom>
        </p:spPr>
      </p:pic>
      <p:sp>
        <p:nvSpPr>
          <p:cNvPr id="4" name="ZoneTexte 3"/>
          <p:cNvSpPr txBox="1"/>
          <p:nvPr/>
        </p:nvSpPr>
        <p:spPr>
          <a:xfrm>
            <a:off x="527381" y="313492"/>
            <a:ext cx="2462790" cy="523220"/>
          </a:xfrm>
          <a:prstGeom prst="rect">
            <a:avLst/>
          </a:prstGeom>
          <a:noFill/>
        </p:spPr>
        <p:txBody>
          <a:bodyPr wrap="none" rtlCol="0">
            <a:spAutoFit/>
          </a:bodyPr>
          <a:lstStyle/>
          <a:p>
            <a:pPr defTabSz="914400"/>
            <a:r>
              <a:rPr lang="fr-FR" sz="2800" dirty="0">
                <a:solidFill>
                  <a:prstClr val="white"/>
                </a:solidFill>
                <a:latin typeface="Tw Cen MT Condensed" panose="020B0606020104020203" pitchFamily="34" charset="0"/>
              </a:rPr>
              <a:t>Objectifs généraux    </a:t>
            </a:r>
          </a:p>
        </p:txBody>
      </p:sp>
      <p:sp>
        <p:nvSpPr>
          <p:cNvPr id="5" name="ZoneTexte 4"/>
          <p:cNvSpPr txBox="1"/>
          <p:nvPr/>
        </p:nvSpPr>
        <p:spPr>
          <a:xfrm>
            <a:off x="847352" y="1180484"/>
            <a:ext cx="10945216" cy="4801314"/>
          </a:xfrm>
          <a:prstGeom prst="rect">
            <a:avLst/>
          </a:prstGeom>
          <a:noFill/>
        </p:spPr>
        <p:txBody>
          <a:bodyPr wrap="square" rtlCol="0">
            <a:spAutoFit/>
          </a:bodyPr>
          <a:lstStyle/>
          <a:p>
            <a:pPr algn="just" defTabSz="914400"/>
            <a:r>
              <a:rPr lang="fr-FR" sz="2000" b="1" dirty="0">
                <a:solidFill>
                  <a:srgbClr val="000000"/>
                </a:solidFill>
                <a:cs typeface="Calibri" panose="020F0502020204030204" pitchFamily="34" charset="0"/>
              </a:rPr>
              <a:t>Soutenir l’entrée dans la fonction et sa consolidation en offrant la possibilité de partager le vécu </a:t>
            </a:r>
            <a:r>
              <a:rPr lang="fr-FR" sz="2000" dirty="0">
                <a:solidFill>
                  <a:srgbClr val="000000"/>
                </a:solidFill>
                <a:cs typeface="Calibri" panose="020F0502020204030204" pitchFamily="34" charset="0"/>
              </a:rPr>
              <a:t>avec d’autres </a:t>
            </a:r>
            <a:r>
              <a:rPr lang="fr-FR" sz="2000" dirty="0" err="1">
                <a:solidFill>
                  <a:srgbClr val="000000"/>
                </a:solidFill>
                <a:cs typeface="Calibri" panose="020F0502020204030204" pitchFamily="34" charset="0"/>
              </a:rPr>
              <a:t>référent.es</a:t>
            </a:r>
            <a:r>
              <a:rPr lang="fr-FR" sz="2000" dirty="0">
                <a:solidFill>
                  <a:srgbClr val="000000"/>
                </a:solidFill>
                <a:cs typeface="Calibri" panose="020F0502020204030204" pitchFamily="34" charset="0"/>
              </a:rPr>
              <a:t> et rencontrer  différents </a:t>
            </a:r>
            <a:r>
              <a:rPr lang="fr-FR" sz="2000" dirty="0" err="1">
                <a:solidFill>
                  <a:srgbClr val="000000"/>
                </a:solidFill>
                <a:cs typeface="Calibri" panose="020F0502020204030204" pitchFamily="34" charset="0"/>
              </a:rPr>
              <a:t>acteur.trice.s</a:t>
            </a:r>
            <a:r>
              <a:rPr lang="fr-FR" sz="2000" dirty="0">
                <a:solidFill>
                  <a:srgbClr val="000000"/>
                </a:solidFill>
                <a:cs typeface="Calibri" panose="020F0502020204030204" pitchFamily="34" charset="0"/>
              </a:rPr>
              <a:t> de l'insertion.</a:t>
            </a:r>
          </a:p>
          <a:p>
            <a:pPr algn="just" defTabSz="914400"/>
            <a:endParaRPr lang="fr-FR" sz="2000" b="1" dirty="0">
              <a:solidFill>
                <a:srgbClr val="000000"/>
              </a:solidFill>
              <a:cs typeface="Calibri" panose="020F0502020204030204" pitchFamily="34" charset="0"/>
            </a:endParaRPr>
          </a:p>
          <a:p>
            <a:pPr algn="just" defTabSz="914400"/>
            <a:r>
              <a:rPr lang="fr-FR" sz="2000" b="1" dirty="0">
                <a:solidFill>
                  <a:srgbClr val="000000"/>
                </a:solidFill>
                <a:cs typeface="Calibri" panose="020F0502020204030204" pitchFamily="34" charset="0"/>
              </a:rPr>
              <a:t>Appréhender le  PRIJ comme une démarche intégrée </a:t>
            </a:r>
            <a:r>
              <a:rPr lang="fr-FR" sz="2000" dirty="0">
                <a:solidFill>
                  <a:srgbClr val="000000"/>
                </a:solidFill>
                <a:cs typeface="Calibri" panose="020F0502020204030204" pitchFamily="34" charset="0"/>
              </a:rPr>
              <a:t>ce qui implique de se repérer dans l’environnement territorial </a:t>
            </a:r>
            <a:r>
              <a:rPr lang="fr-FR" sz="2000" i="1" dirty="0">
                <a:solidFill>
                  <a:srgbClr val="000000"/>
                </a:solidFill>
                <a:cs typeface="Calibri" panose="020F0502020204030204" pitchFamily="34" charset="0"/>
              </a:rPr>
              <a:t>(de la proximité au plus proche des lieux de vie au  local et du local au régional), situer son accompagnement dans une complémentarité et continuité avec d’autres acteurs .</a:t>
            </a:r>
          </a:p>
          <a:p>
            <a:pPr algn="just" defTabSz="914400"/>
            <a:endParaRPr lang="fr-FR" sz="2000" dirty="0">
              <a:solidFill>
                <a:srgbClr val="000000"/>
              </a:solidFill>
              <a:cs typeface="Calibri" panose="020F0502020204030204" pitchFamily="34" charset="0"/>
            </a:endParaRPr>
          </a:p>
          <a:p>
            <a:pPr algn="just" defTabSz="914400"/>
            <a:r>
              <a:rPr lang="fr-FR" sz="2000" b="1" dirty="0">
                <a:solidFill>
                  <a:srgbClr val="000000"/>
                </a:solidFill>
                <a:cs typeface="Calibri" panose="020F0502020204030204" pitchFamily="34" charset="0"/>
              </a:rPr>
              <a:t>Consolider et affiner la posture d’accompagnement </a:t>
            </a:r>
            <a:r>
              <a:rPr lang="fr-FR" sz="2000" i="1" dirty="0">
                <a:solidFill>
                  <a:srgbClr val="000000"/>
                </a:solidFill>
                <a:cs typeface="Calibri" panose="020F0502020204030204" pitchFamily="34" charset="0"/>
              </a:rPr>
              <a:t>(croisement </a:t>
            </a:r>
          </a:p>
          <a:p>
            <a:pPr algn="just" defTabSz="914400"/>
            <a:r>
              <a:rPr lang="fr-FR" sz="2000" i="1" dirty="0">
                <a:solidFill>
                  <a:srgbClr val="000000"/>
                </a:solidFill>
                <a:cs typeface="Calibri" panose="020F0502020204030204" pitchFamily="34" charset="0"/>
              </a:rPr>
              <a:t>de regards dans le cadre du Plan Régional Insertion Jeunesse).</a:t>
            </a:r>
          </a:p>
          <a:p>
            <a:pPr algn="just" defTabSz="914400"/>
            <a:endParaRPr lang="fr-FR" sz="1800" dirty="0">
              <a:solidFill>
                <a:srgbClr val="000000"/>
              </a:solidFill>
              <a:latin typeface="Tw Cen MT Condensed" panose="020B0606020104020203" pitchFamily="34" charset="0"/>
            </a:endParaRPr>
          </a:p>
          <a:p>
            <a:pPr algn="just" defTabSz="914400"/>
            <a:r>
              <a:rPr lang="fr-FR" sz="1800" u="sng" dirty="0">
                <a:solidFill>
                  <a:srgbClr val="000000"/>
                </a:solidFill>
              </a:rPr>
              <a:t>Mais aussi  par rapport au plan  </a:t>
            </a:r>
          </a:p>
          <a:p>
            <a:pPr algn="just" defTabSz="914400"/>
            <a:endParaRPr lang="fr-FR" sz="1800" dirty="0">
              <a:solidFill>
                <a:srgbClr val="000000"/>
              </a:solidFill>
            </a:endParaRPr>
          </a:p>
          <a:p>
            <a:pPr algn="just" defTabSz="914400"/>
            <a:r>
              <a:rPr lang="fr-FR" sz="1800" b="1" dirty="0">
                <a:solidFill>
                  <a:srgbClr val="000000"/>
                </a:solidFill>
                <a:cs typeface="Calibri" panose="020F0502020204030204" pitchFamily="34" charset="0"/>
              </a:rPr>
              <a:t>Participer au repérage </a:t>
            </a:r>
            <a:r>
              <a:rPr lang="fr-FR" sz="1800" dirty="0">
                <a:solidFill>
                  <a:srgbClr val="000000"/>
                </a:solidFill>
                <a:cs typeface="Calibri" panose="020F0502020204030204" pitchFamily="34" charset="0"/>
              </a:rPr>
              <a:t>des  atouts/faiblesses dans le cadre du déploiement de la démarche PRIJ dans une visée d’amélioration continue. </a:t>
            </a:r>
          </a:p>
          <a:p>
            <a:pPr algn="just" defTabSz="914400"/>
            <a:endParaRPr lang="fr-FR" sz="1800" dirty="0">
              <a:solidFill>
                <a:srgbClr val="000000"/>
              </a:solidFill>
            </a:endParaRPr>
          </a:p>
          <a:p>
            <a:pPr algn="just" defTabSz="914400"/>
            <a:endParaRPr lang="fr-FR" sz="1800" dirty="0">
              <a:solidFill>
                <a:srgbClr val="000000"/>
              </a:solidFill>
            </a:endParaRPr>
          </a:p>
        </p:txBody>
      </p:sp>
      <p:pic>
        <p:nvPicPr>
          <p:cNvPr id="6" name="Imag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88843" y="6194798"/>
            <a:ext cx="13921547" cy="904623"/>
          </a:xfrm>
          <a:prstGeom prst="rect">
            <a:avLst/>
          </a:prstGeom>
        </p:spPr>
      </p:pic>
      <p:pic>
        <p:nvPicPr>
          <p:cNvPr id="7" name="Imag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40611" y="6116541"/>
            <a:ext cx="1631396" cy="904623"/>
          </a:xfrm>
          <a:prstGeom prst="rect">
            <a:avLst/>
          </a:prstGeom>
          <a:noFill/>
        </p:spPr>
      </p:pic>
      <p:pic>
        <p:nvPicPr>
          <p:cNvPr id="8" name="Imag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1323" y="1243539"/>
            <a:ext cx="556769" cy="350521"/>
          </a:xfrm>
          <a:prstGeom prst="rect">
            <a:avLst/>
          </a:prstGeom>
        </p:spPr>
      </p:pic>
      <p:pic>
        <p:nvPicPr>
          <p:cNvPr id="10" name="Imag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6788" y="2487472"/>
            <a:ext cx="556769" cy="350521"/>
          </a:xfrm>
          <a:prstGeom prst="rect">
            <a:avLst/>
          </a:prstGeom>
        </p:spPr>
      </p:pic>
      <p:pic>
        <p:nvPicPr>
          <p:cNvPr id="9" name="Image 8">
            <a:extLst>
              <a:ext uri="{FF2B5EF4-FFF2-40B4-BE49-F238E27FC236}">
                <a16:creationId xmlns:a16="http://schemas.microsoft.com/office/drawing/2014/main" id="{3529B8A8-1521-3F21-8E1B-585D55499F9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7115" y="3405880"/>
            <a:ext cx="556769" cy="350521"/>
          </a:xfrm>
          <a:prstGeom prst="rect">
            <a:avLst/>
          </a:prstGeom>
        </p:spPr>
      </p:pic>
    </p:spTree>
    <p:extLst>
      <p:ext uri="{BB962C8B-B14F-4D97-AF65-F5344CB8AC3E}">
        <p14:creationId xmlns:p14="http://schemas.microsoft.com/office/powerpoint/2010/main" val="280073397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55"/>
          <p:cNvSpPr txBox="1">
            <a:spLocks noGrp="1"/>
          </p:cNvSpPr>
          <p:nvPr>
            <p:ph type="dt" idx="10"/>
          </p:nvPr>
        </p:nvSpPr>
        <p:spPr>
          <a:xfrm>
            <a:off x="838200" y="6356351"/>
            <a:ext cx="2743200" cy="365100"/>
          </a:xfrm>
          <a:prstGeom prst="rect">
            <a:avLst/>
          </a:prstGeom>
          <a:noFill/>
          <a:ln>
            <a:noFill/>
          </a:ln>
        </p:spPr>
        <p:txBody>
          <a:bodyPr spcFirstLastPara="1" wrap="square" lIns="91334" tIns="45698" rIns="91334" bIns="45698" anchor="ctr" anchorCtr="0">
            <a:noAutofit/>
          </a:bodyPr>
          <a:lstStyle/>
          <a:p>
            <a:fld id="{A1C27F24-5DC6-4D5D-B78C-EEDEE9AB0E0F}" type="datetime1">
              <a:rPr lang="fr-FR" smtClean="0">
                <a:solidFill>
                  <a:prstClr val="black">
                    <a:tint val="75000"/>
                  </a:prstClr>
                </a:solidFill>
              </a:rPr>
              <a:pPr/>
              <a:t>05/12/2023</a:t>
            </a:fld>
            <a:endParaRPr>
              <a:solidFill>
                <a:prstClr val="black">
                  <a:tint val="75000"/>
                </a:prstClr>
              </a:solidFill>
            </a:endParaRPr>
          </a:p>
        </p:txBody>
      </p:sp>
      <p:sp>
        <p:nvSpPr>
          <p:cNvPr id="135" name="Google Shape;135;p55"/>
          <p:cNvSpPr txBox="1">
            <a:spLocks noGrp="1"/>
          </p:cNvSpPr>
          <p:nvPr>
            <p:ph type="ftr" idx="11"/>
          </p:nvPr>
        </p:nvSpPr>
        <p:spPr>
          <a:xfrm>
            <a:off x="3581399" y="6356351"/>
            <a:ext cx="5275200" cy="365100"/>
          </a:xfrm>
          <a:prstGeom prst="rect">
            <a:avLst/>
          </a:prstGeom>
          <a:noFill/>
          <a:ln>
            <a:noFill/>
          </a:ln>
        </p:spPr>
        <p:txBody>
          <a:bodyPr spcFirstLastPara="1" wrap="square" lIns="91334" tIns="45698" rIns="91334" bIns="45698" anchor="ctr" anchorCtr="0">
            <a:noAutofit/>
          </a:bodyPr>
          <a:lstStyle/>
          <a:p>
            <a:r>
              <a:rPr lang="fr-FR">
                <a:solidFill>
                  <a:prstClr val="black">
                    <a:tint val="75000"/>
                  </a:prstClr>
                </a:solidFill>
              </a:rPr>
              <a:t>PRESENTATION CODES 93 - "Formation des travailleurs sociaux CEJJR-référents PRIJ pour une prise en charge des besoins en santé des jeunes en rupture, en Ile-de-France, 2023-2025"</a:t>
            </a:r>
            <a:endParaRPr lang="fr-FR" dirty="0">
              <a:solidFill>
                <a:prstClr val="black">
                  <a:tint val="75000"/>
                </a:prstClr>
              </a:solidFill>
            </a:endParaRPr>
          </a:p>
        </p:txBody>
      </p:sp>
      <p:sp>
        <p:nvSpPr>
          <p:cNvPr id="136" name="Google Shape;136;p55"/>
          <p:cNvSpPr txBox="1">
            <a:spLocks noGrp="1"/>
          </p:cNvSpPr>
          <p:nvPr>
            <p:ph type="sldNum" idx="12"/>
          </p:nvPr>
        </p:nvSpPr>
        <p:spPr>
          <a:xfrm>
            <a:off x="8610600" y="6356351"/>
            <a:ext cx="2743200" cy="365100"/>
          </a:xfrm>
          <a:prstGeom prst="rect">
            <a:avLst/>
          </a:prstGeom>
          <a:noFill/>
          <a:ln>
            <a:noFill/>
          </a:ln>
        </p:spPr>
        <p:txBody>
          <a:bodyPr spcFirstLastPara="1" wrap="square" lIns="91334" tIns="45698" rIns="91334" bIns="45698" anchor="ctr" anchorCtr="0">
            <a:noAutofit/>
          </a:bodyPr>
          <a:lstStyle/>
          <a:p>
            <a:fld id="{00000000-1234-1234-1234-123412341234}" type="slidenum">
              <a:rPr lang="fr-FR"/>
              <a:pPr/>
              <a:t>100</a:t>
            </a:fld>
            <a:endParaRPr/>
          </a:p>
        </p:txBody>
      </p:sp>
      <p:sp>
        <p:nvSpPr>
          <p:cNvPr id="137" name="Google Shape;137;p55"/>
          <p:cNvSpPr txBox="1">
            <a:spLocks noGrp="1"/>
          </p:cNvSpPr>
          <p:nvPr>
            <p:ph type="title"/>
          </p:nvPr>
        </p:nvSpPr>
        <p:spPr>
          <a:xfrm>
            <a:off x="245713" y="549967"/>
            <a:ext cx="3723671" cy="1334164"/>
          </a:xfrm>
          <a:prstGeom prst="rect">
            <a:avLst/>
          </a:prstGeom>
          <a:solidFill>
            <a:srgbClr val="C4E0B2"/>
          </a:solidFill>
          <a:ln>
            <a:noFill/>
          </a:ln>
        </p:spPr>
        <p:txBody>
          <a:bodyPr spcFirstLastPara="1" wrap="square" lIns="91334" tIns="45698" rIns="91334" bIns="45698" anchor="ctr" anchorCtr="0">
            <a:noAutofit/>
          </a:bodyPr>
          <a:lstStyle/>
          <a:p>
            <a:pPr algn="ctr">
              <a:buSzPts val="2400"/>
            </a:pPr>
            <a:r>
              <a:rPr lang="fr-FR" sz="4000" b="1" dirty="0"/>
              <a:t>Finalité</a:t>
            </a:r>
            <a:endParaRPr sz="4000" dirty="0"/>
          </a:p>
        </p:txBody>
      </p:sp>
      <p:sp>
        <p:nvSpPr>
          <p:cNvPr id="138" name="Google Shape;138;p55"/>
          <p:cNvSpPr txBox="1"/>
          <p:nvPr/>
        </p:nvSpPr>
        <p:spPr>
          <a:xfrm>
            <a:off x="5103669" y="2039992"/>
            <a:ext cx="6535883" cy="2989208"/>
          </a:xfrm>
          <a:prstGeom prst="rect">
            <a:avLst/>
          </a:prstGeom>
          <a:noFill/>
          <a:ln>
            <a:noFill/>
          </a:ln>
        </p:spPr>
        <p:txBody>
          <a:bodyPr spcFirstLastPara="1" wrap="square" lIns="91334" tIns="91334" rIns="91334" bIns="91334" anchor="t" anchorCtr="0">
            <a:noAutofit/>
          </a:bodyPr>
          <a:lstStyle/>
          <a:p>
            <a:pPr algn="just" defTabSz="913380">
              <a:buClr>
                <a:srgbClr val="000000"/>
              </a:buClr>
              <a:buSzPts val="3200"/>
            </a:pPr>
            <a:r>
              <a:rPr lang="fr-FR" sz="2800" b="1" dirty="0">
                <a:solidFill>
                  <a:srgbClr val="000000"/>
                </a:solidFill>
                <a:highlight>
                  <a:srgbClr val="FFFF00"/>
                </a:highlight>
                <a:ea typeface="Calibri" panose="020F0502020204030204" pitchFamily="34" charset="0"/>
              </a:rPr>
              <a:t>Lever les freins liés à la santé pour favoriser l’insertion socio-professionnelle des « jeunes en rupture » </a:t>
            </a:r>
            <a:r>
              <a:rPr lang="fr-FR" sz="2800" b="1" dirty="0">
                <a:solidFill>
                  <a:srgbClr val="000000"/>
                </a:solidFill>
                <a:ea typeface="Calibri" panose="020F0502020204030204" pitchFamily="34" charset="0"/>
              </a:rPr>
              <a:t>dans le cadre du CEJ - Contrat Engagement Jeunes  et du PRIJ - Plan Régional d’Insertion pour la Jeunesse</a:t>
            </a:r>
            <a:endParaRPr lang="fr-FR" sz="2800" dirty="0">
              <a:solidFill>
                <a:srgbClr val="000000"/>
              </a:solidFill>
              <a:ea typeface="Calibri" panose="020F0502020204030204" pitchFamily="34" charset="0"/>
            </a:endParaRPr>
          </a:p>
        </p:txBody>
      </p:sp>
      <p:sp>
        <p:nvSpPr>
          <p:cNvPr id="3" name="Google Shape;129;p54">
            <a:extLst>
              <a:ext uri="{FF2B5EF4-FFF2-40B4-BE49-F238E27FC236}">
                <a16:creationId xmlns:a16="http://schemas.microsoft.com/office/drawing/2014/main" id="{9C4465D6-0DB4-3D79-1C50-85B4BBC4F103}"/>
              </a:ext>
            </a:extLst>
          </p:cNvPr>
          <p:cNvSpPr txBox="1">
            <a:spLocks/>
          </p:cNvSpPr>
          <p:nvPr/>
        </p:nvSpPr>
        <p:spPr>
          <a:xfrm>
            <a:off x="245713" y="1884132"/>
            <a:ext cx="3723671" cy="4472223"/>
          </a:xfrm>
          <a:prstGeom prst="rect">
            <a:avLst/>
          </a:prstGeom>
          <a:noFill/>
          <a:ln>
            <a:noFill/>
          </a:ln>
        </p:spPr>
        <p:txBody>
          <a:bodyPr spcFirstLastPara="1" vert="horz" wrap="square" lIns="91334" tIns="45698" rIns="91334" bIns="45698" rtlCol="0" anchor="ctr" anchorCtr="0">
            <a:noAutofit/>
          </a:bodyPr>
          <a:lstStyle>
            <a:lvl1pPr marL="457200" lvl="0" indent="-228600" algn="l" defTabSz="914400" rtl="0" eaLnBrk="1" latinLnBrk="0" hangingPunct="1">
              <a:lnSpc>
                <a:spcPct val="90000"/>
              </a:lnSpc>
              <a:spcBef>
                <a:spcPts val="1000"/>
              </a:spcBef>
              <a:spcAft>
                <a:spcPts val="0"/>
              </a:spcAft>
              <a:buClr>
                <a:schemeClr val="dk1"/>
              </a:buClr>
              <a:buSzPts val="1600"/>
              <a:buFont typeface="Arial" panose="020B0604020202020204" pitchFamily="34" charset="0"/>
              <a:buNone/>
              <a:defRPr sz="1600" kern="1200">
                <a:solidFill>
                  <a:schemeClr val="tx1"/>
                </a:solidFill>
                <a:latin typeface="+mn-lt"/>
                <a:ea typeface="+mn-ea"/>
                <a:cs typeface="+mn-cs"/>
              </a:defRPr>
            </a:lvl1pPr>
            <a:lvl2pPr marL="914400" lvl="1" indent="-228600" algn="l" defTabSz="914400" rtl="0" eaLnBrk="1" latinLnBrk="0" hangingPunct="1">
              <a:lnSpc>
                <a:spcPct val="90000"/>
              </a:lnSpc>
              <a:spcBef>
                <a:spcPts val="500"/>
              </a:spcBef>
              <a:spcAft>
                <a:spcPts val="0"/>
              </a:spcAft>
              <a:buClr>
                <a:schemeClr val="dk1"/>
              </a:buClr>
              <a:buSzPts val="1400"/>
              <a:buFont typeface="Arial" panose="020B0604020202020204" pitchFamily="34" charset="0"/>
              <a:buNone/>
              <a:defRPr sz="1400" kern="1200">
                <a:solidFill>
                  <a:schemeClr val="tx1"/>
                </a:solidFill>
                <a:latin typeface="+mn-lt"/>
                <a:ea typeface="+mn-ea"/>
                <a:cs typeface="+mn-cs"/>
              </a:defRPr>
            </a:lvl2pPr>
            <a:lvl3pPr marL="1371600" lvl="2" indent="-228600" algn="l" defTabSz="914400" rtl="0" eaLnBrk="1" latinLnBrk="0" hangingPunct="1">
              <a:lnSpc>
                <a:spcPct val="90000"/>
              </a:lnSpc>
              <a:spcBef>
                <a:spcPts val="500"/>
              </a:spcBef>
              <a:spcAft>
                <a:spcPts val="0"/>
              </a:spcAft>
              <a:buClr>
                <a:schemeClr val="dk1"/>
              </a:buClr>
              <a:buSzPts val="1200"/>
              <a:buFont typeface="Arial" panose="020B0604020202020204" pitchFamily="34" charset="0"/>
              <a:buNone/>
              <a:defRPr sz="1200" kern="1200">
                <a:solidFill>
                  <a:schemeClr val="tx1"/>
                </a:solidFill>
                <a:latin typeface="+mn-lt"/>
                <a:ea typeface="+mn-ea"/>
                <a:cs typeface="+mn-cs"/>
              </a:defRPr>
            </a:lvl3pPr>
            <a:lvl4pPr marL="1828800" lvl="3" indent="-228600" algn="l" defTabSz="914400" rtl="0" eaLnBrk="1" latinLnBrk="0" hangingPunct="1">
              <a:lnSpc>
                <a:spcPct val="90000"/>
              </a:lnSpc>
              <a:spcBef>
                <a:spcPts val="500"/>
              </a:spcBef>
              <a:spcAft>
                <a:spcPts val="0"/>
              </a:spcAft>
              <a:buClr>
                <a:schemeClr val="dk1"/>
              </a:buClr>
              <a:buSzPts val="1000"/>
              <a:buFont typeface="Arial" panose="020B0604020202020204" pitchFamily="34" charset="0"/>
              <a:buNone/>
              <a:defRPr sz="1000" kern="1200">
                <a:solidFill>
                  <a:schemeClr val="tx1"/>
                </a:solidFill>
                <a:latin typeface="+mn-lt"/>
                <a:ea typeface="+mn-ea"/>
                <a:cs typeface="+mn-cs"/>
              </a:defRPr>
            </a:lvl4pPr>
            <a:lvl5pPr marL="2286000" lvl="4" indent="-228600" algn="l" defTabSz="914400" rtl="0" eaLnBrk="1" latinLnBrk="0" hangingPunct="1">
              <a:lnSpc>
                <a:spcPct val="90000"/>
              </a:lnSpc>
              <a:spcBef>
                <a:spcPts val="500"/>
              </a:spcBef>
              <a:spcAft>
                <a:spcPts val="0"/>
              </a:spcAft>
              <a:buClr>
                <a:schemeClr val="dk1"/>
              </a:buClr>
              <a:buSzPts val="1000"/>
              <a:buFont typeface="Arial" panose="020B0604020202020204" pitchFamily="34" charset="0"/>
              <a:buNone/>
              <a:defRPr sz="1000" kern="1200">
                <a:solidFill>
                  <a:schemeClr val="tx1"/>
                </a:solidFill>
                <a:latin typeface="+mn-lt"/>
                <a:ea typeface="+mn-ea"/>
                <a:cs typeface="+mn-cs"/>
              </a:defRPr>
            </a:lvl5pPr>
            <a:lvl6pPr marL="2743200" lvl="5" indent="-228600" algn="l" defTabSz="914400" rtl="0" eaLnBrk="1" latinLnBrk="0" hangingPunct="1">
              <a:lnSpc>
                <a:spcPct val="90000"/>
              </a:lnSpc>
              <a:spcBef>
                <a:spcPts val="500"/>
              </a:spcBef>
              <a:spcAft>
                <a:spcPts val="0"/>
              </a:spcAft>
              <a:buClr>
                <a:schemeClr val="dk1"/>
              </a:buClr>
              <a:buSzPts val="1000"/>
              <a:buFont typeface="Arial" panose="020B0604020202020204" pitchFamily="34" charset="0"/>
              <a:buNone/>
              <a:defRPr sz="1000" kern="1200">
                <a:solidFill>
                  <a:schemeClr val="tx1"/>
                </a:solidFill>
                <a:latin typeface="+mn-lt"/>
                <a:ea typeface="+mn-ea"/>
                <a:cs typeface="+mn-cs"/>
              </a:defRPr>
            </a:lvl6pPr>
            <a:lvl7pPr marL="3200400" lvl="6" indent="-228600" algn="l" defTabSz="914400" rtl="0" eaLnBrk="1" latinLnBrk="0" hangingPunct="1">
              <a:lnSpc>
                <a:spcPct val="90000"/>
              </a:lnSpc>
              <a:spcBef>
                <a:spcPts val="500"/>
              </a:spcBef>
              <a:spcAft>
                <a:spcPts val="0"/>
              </a:spcAft>
              <a:buClr>
                <a:schemeClr val="dk1"/>
              </a:buClr>
              <a:buSzPts val="1000"/>
              <a:buFont typeface="Arial" panose="020B0604020202020204" pitchFamily="34" charset="0"/>
              <a:buNone/>
              <a:defRPr sz="1000" kern="1200">
                <a:solidFill>
                  <a:schemeClr val="tx1"/>
                </a:solidFill>
                <a:latin typeface="+mn-lt"/>
                <a:ea typeface="+mn-ea"/>
                <a:cs typeface="+mn-cs"/>
              </a:defRPr>
            </a:lvl7pPr>
            <a:lvl8pPr marL="3657600" lvl="7" indent="-228600" algn="l" defTabSz="914400" rtl="0" eaLnBrk="1" latinLnBrk="0" hangingPunct="1">
              <a:lnSpc>
                <a:spcPct val="90000"/>
              </a:lnSpc>
              <a:spcBef>
                <a:spcPts val="500"/>
              </a:spcBef>
              <a:spcAft>
                <a:spcPts val="0"/>
              </a:spcAft>
              <a:buClr>
                <a:schemeClr val="dk1"/>
              </a:buClr>
              <a:buSzPts val="1000"/>
              <a:buFont typeface="Arial" panose="020B0604020202020204" pitchFamily="34" charset="0"/>
              <a:buNone/>
              <a:defRPr sz="1000" kern="1200">
                <a:solidFill>
                  <a:schemeClr val="tx1"/>
                </a:solidFill>
                <a:latin typeface="+mn-lt"/>
                <a:ea typeface="+mn-ea"/>
                <a:cs typeface="+mn-cs"/>
              </a:defRPr>
            </a:lvl8pPr>
            <a:lvl9pPr marL="4114800" lvl="8" indent="-228600" algn="l" defTabSz="914400" rtl="0" eaLnBrk="1" latinLnBrk="0" hangingPunct="1">
              <a:lnSpc>
                <a:spcPct val="90000"/>
              </a:lnSpc>
              <a:spcBef>
                <a:spcPts val="500"/>
              </a:spcBef>
              <a:spcAft>
                <a:spcPts val="0"/>
              </a:spcAft>
              <a:buClr>
                <a:schemeClr val="dk1"/>
              </a:buClr>
              <a:buSzPts val="1000"/>
              <a:buFont typeface="Arial" panose="020B0604020202020204" pitchFamily="34" charset="0"/>
              <a:buNone/>
              <a:defRPr sz="1000" kern="1200">
                <a:solidFill>
                  <a:schemeClr val="tx1"/>
                </a:solidFill>
                <a:latin typeface="+mn-lt"/>
                <a:ea typeface="+mn-ea"/>
                <a:cs typeface="+mn-cs"/>
              </a:defRPr>
            </a:lvl9pPr>
          </a:lstStyle>
          <a:p>
            <a:pPr marL="0" indent="0">
              <a:spcBef>
                <a:spcPts val="0"/>
              </a:spcBef>
              <a:buClr>
                <a:prstClr val="black"/>
              </a:buClr>
              <a:buSzPts val="2000"/>
            </a:pPr>
            <a:r>
              <a:rPr lang="fr-FR" sz="2000" b="1" dirty="0">
                <a:solidFill>
                  <a:prstClr val="black"/>
                </a:solidFill>
              </a:rPr>
              <a:t>Sources : </a:t>
            </a:r>
          </a:p>
          <a:p>
            <a:pPr marL="0" indent="0">
              <a:spcBef>
                <a:spcPts val="0"/>
              </a:spcBef>
              <a:buClr>
                <a:prstClr val="black"/>
              </a:buClr>
              <a:buSzPts val="2000"/>
            </a:pPr>
            <a:r>
              <a:rPr lang="fr-FR" sz="2000" b="1" dirty="0">
                <a:solidFill>
                  <a:prstClr val="black"/>
                </a:solidFill>
              </a:rPr>
              <a:t>GOUVERNEMENT, </a:t>
            </a:r>
            <a:r>
              <a:rPr lang="fr-FR" dirty="0">
                <a:solidFill>
                  <a:prstClr val="black"/>
                </a:solidFill>
              </a:rPr>
              <a:t>Circulaire interministérielle du 22 avril 2022 relative à la mise en œuvre du contrat d’engagement pour les jeunes en rupture </a:t>
            </a:r>
          </a:p>
          <a:p>
            <a:pPr marL="0" indent="0">
              <a:spcBef>
                <a:spcPts val="0"/>
              </a:spcBef>
              <a:buClr>
                <a:prstClr val="black"/>
              </a:buClr>
              <a:buSzPts val="2000"/>
            </a:pPr>
            <a:r>
              <a:rPr lang="fr-FR" dirty="0">
                <a:solidFill>
                  <a:prstClr val="black"/>
                </a:solidFill>
                <a:hlinkClick r:id="rId3"/>
              </a:rPr>
              <a:t>https://travail-emploi.gouv.fr/IMG/pdf/circulaire_cej_jr.pdf</a:t>
            </a:r>
            <a:r>
              <a:rPr lang="fr-FR" dirty="0">
                <a:solidFill>
                  <a:prstClr val="black"/>
                </a:solidFill>
              </a:rPr>
              <a:t> </a:t>
            </a:r>
            <a:endParaRPr lang="fr-FR" b="1" dirty="0">
              <a:solidFill>
                <a:prstClr val="black"/>
              </a:solidFill>
            </a:endParaRPr>
          </a:p>
          <a:p>
            <a:pPr marL="0" indent="0">
              <a:spcBef>
                <a:spcPts val="0"/>
              </a:spcBef>
              <a:buClr>
                <a:prstClr val="black"/>
              </a:buClr>
              <a:buSzPts val="2000"/>
            </a:pPr>
            <a:r>
              <a:rPr lang="fr-FR" sz="2000" b="1" dirty="0">
                <a:solidFill>
                  <a:prstClr val="black"/>
                </a:solidFill>
              </a:rPr>
              <a:t>PREFECTURE REGION ILE-DE-FRANCE - Le Plan régional d'insertion pour la jeunesse (PRIJ) </a:t>
            </a:r>
          </a:p>
          <a:p>
            <a:pPr marL="0" indent="0">
              <a:spcBef>
                <a:spcPts val="0"/>
              </a:spcBef>
              <a:buClr>
                <a:prstClr val="black"/>
              </a:buClr>
              <a:buSzPts val="2000"/>
            </a:pPr>
            <a:r>
              <a:rPr lang="fr-FR" dirty="0">
                <a:solidFill>
                  <a:prstClr val="black"/>
                </a:solidFill>
                <a:hlinkClick r:id="rId4"/>
              </a:rPr>
              <a:t>https://prij.fr/</a:t>
            </a:r>
            <a:r>
              <a:rPr lang="fr-FR" dirty="0">
                <a:solidFill>
                  <a:prstClr val="black"/>
                </a:solidFill>
              </a:rPr>
              <a:t>  </a:t>
            </a:r>
            <a:endParaRPr lang="fr-FR" b="1" dirty="0">
              <a:solidFill>
                <a:prstClr val="black"/>
              </a:solidFill>
            </a:endParaRPr>
          </a:p>
          <a:p>
            <a:pPr marL="0" indent="0">
              <a:spcBef>
                <a:spcPts val="0"/>
              </a:spcBef>
              <a:buClr>
                <a:prstClr val="black"/>
              </a:buClr>
              <a:buSzPts val="2000"/>
            </a:pPr>
            <a:r>
              <a:rPr lang="fr-FR" sz="2000" b="1" dirty="0">
                <a:solidFill>
                  <a:prstClr val="black"/>
                </a:solidFill>
              </a:rPr>
              <a:t>DRIEETS </a:t>
            </a:r>
          </a:p>
          <a:p>
            <a:pPr marL="0" indent="0">
              <a:spcBef>
                <a:spcPts val="0"/>
              </a:spcBef>
              <a:buClr>
                <a:prstClr val="black"/>
              </a:buClr>
              <a:buSzPts val="2000"/>
            </a:pPr>
            <a:r>
              <a:rPr lang="fr-FR" sz="1900" i="1" dirty="0">
                <a:solidFill>
                  <a:prstClr val="black"/>
                </a:solidFill>
                <a:hlinkClick r:id="rId5"/>
              </a:rPr>
              <a:t>https://idf.drieets.gouv.fr/Appel-a-projets-Contrat-engagement-jeune-Jeunes-en-rupture</a:t>
            </a:r>
            <a:endParaRPr lang="fr-FR" sz="1900" i="1" dirty="0">
              <a:solidFill>
                <a:prstClr val="black"/>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55"/>
          <p:cNvSpPr txBox="1">
            <a:spLocks noGrp="1"/>
          </p:cNvSpPr>
          <p:nvPr>
            <p:ph type="dt" idx="10"/>
          </p:nvPr>
        </p:nvSpPr>
        <p:spPr>
          <a:xfrm>
            <a:off x="838200" y="6356351"/>
            <a:ext cx="2743200" cy="365100"/>
          </a:xfrm>
          <a:prstGeom prst="rect">
            <a:avLst/>
          </a:prstGeom>
          <a:noFill/>
          <a:ln>
            <a:noFill/>
          </a:ln>
        </p:spPr>
        <p:txBody>
          <a:bodyPr spcFirstLastPara="1" wrap="square" lIns="91334" tIns="45698" rIns="91334" bIns="45698" anchor="ctr" anchorCtr="0">
            <a:noAutofit/>
          </a:bodyPr>
          <a:lstStyle/>
          <a:p>
            <a:fld id="{DA5FF074-F546-4E14-B7F6-0224AE14CCDD}" type="datetime1">
              <a:rPr lang="fr-FR" smtClean="0">
                <a:solidFill>
                  <a:prstClr val="black">
                    <a:tint val="75000"/>
                  </a:prstClr>
                </a:solidFill>
              </a:rPr>
              <a:pPr/>
              <a:t>05/12/2023</a:t>
            </a:fld>
            <a:endParaRPr>
              <a:solidFill>
                <a:prstClr val="black">
                  <a:tint val="75000"/>
                </a:prstClr>
              </a:solidFill>
            </a:endParaRPr>
          </a:p>
        </p:txBody>
      </p:sp>
      <p:sp>
        <p:nvSpPr>
          <p:cNvPr id="135" name="Google Shape;135;p55"/>
          <p:cNvSpPr txBox="1">
            <a:spLocks noGrp="1"/>
          </p:cNvSpPr>
          <p:nvPr>
            <p:ph type="ftr" idx="11"/>
          </p:nvPr>
        </p:nvSpPr>
        <p:spPr>
          <a:xfrm>
            <a:off x="3581399" y="6356351"/>
            <a:ext cx="5275200" cy="365100"/>
          </a:xfrm>
          <a:prstGeom prst="rect">
            <a:avLst/>
          </a:prstGeom>
          <a:noFill/>
          <a:ln>
            <a:noFill/>
          </a:ln>
        </p:spPr>
        <p:txBody>
          <a:bodyPr spcFirstLastPara="1" wrap="square" lIns="91334" tIns="45698" rIns="91334" bIns="45698" anchor="ctr" anchorCtr="0">
            <a:noAutofit/>
          </a:bodyPr>
          <a:lstStyle/>
          <a:p>
            <a:r>
              <a:rPr lang="fr-FR">
                <a:solidFill>
                  <a:prstClr val="black">
                    <a:tint val="75000"/>
                  </a:prstClr>
                </a:solidFill>
              </a:rPr>
              <a:t>PRESENTATION CODES 93 - "Formation des travailleurs sociaux CEJJR-référents PRIJ pour une prise en charge des besoins en santé des jeunes en rupture, en Ile-de-France, 2023-2025"</a:t>
            </a:r>
            <a:endParaRPr lang="fr-FR" dirty="0">
              <a:solidFill>
                <a:prstClr val="black">
                  <a:tint val="75000"/>
                </a:prstClr>
              </a:solidFill>
            </a:endParaRPr>
          </a:p>
        </p:txBody>
      </p:sp>
      <p:sp>
        <p:nvSpPr>
          <p:cNvPr id="136" name="Google Shape;136;p55"/>
          <p:cNvSpPr txBox="1">
            <a:spLocks noGrp="1"/>
          </p:cNvSpPr>
          <p:nvPr>
            <p:ph type="sldNum" idx="12"/>
          </p:nvPr>
        </p:nvSpPr>
        <p:spPr>
          <a:xfrm>
            <a:off x="8610600" y="6356351"/>
            <a:ext cx="2743200" cy="365100"/>
          </a:xfrm>
          <a:prstGeom prst="rect">
            <a:avLst/>
          </a:prstGeom>
          <a:noFill/>
          <a:ln>
            <a:noFill/>
          </a:ln>
        </p:spPr>
        <p:txBody>
          <a:bodyPr spcFirstLastPara="1" wrap="square" lIns="91334" tIns="45698" rIns="91334" bIns="45698" anchor="ctr" anchorCtr="0">
            <a:noAutofit/>
          </a:bodyPr>
          <a:lstStyle/>
          <a:p>
            <a:fld id="{00000000-1234-1234-1234-123412341234}" type="slidenum">
              <a:rPr lang="fr-FR"/>
              <a:pPr/>
              <a:t>101</a:t>
            </a:fld>
            <a:endParaRPr/>
          </a:p>
        </p:txBody>
      </p:sp>
      <p:sp>
        <p:nvSpPr>
          <p:cNvPr id="137" name="Google Shape;137;p55"/>
          <p:cNvSpPr txBox="1">
            <a:spLocks noGrp="1"/>
          </p:cNvSpPr>
          <p:nvPr>
            <p:ph type="title"/>
          </p:nvPr>
        </p:nvSpPr>
        <p:spPr>
          <a:xfrm>
            <a:off x="245713" y="549967"/>
            <a:ext cx="3723671" cy="1334164"/>
          </a:xfrm>
          <a:prstGeom prst="rect">
            <a:avLst/>
          </a:prstGeom>
          <a:solidFill>
            <a:srgbClr val="C4E0B2"/>
          </a:solidFill>
          <a:ln>
            <a:noFill/>
          </a:ln>
        </p:spPr>
        <p:txBody>
          <a:bodyPr spcFirstLastPara="1" wrap="square" lIns="91334" tIns="45698" rIns="91334" bIns="45698" anchor="ctr" anchorCtr="0">
            <a:noAutofit/>
          </a:bodyPr>
          <a:lstStyle/>
          <a:p>
            <a:pPr algn="ctr">
              <a:buSzPts val="2400"/>
            </a:pPr>
            <a:r>
              <a:rPr lang="fr-FR" sz="3600" b="1" dirty="0"/>
              <a:t>Objectif de formation</a:t>
            </a:r>
            <a:endParaRPr sz="3600" dirty="0"/>
          </a:p>
        </p:txBody>
      </p:sp>
      <p:sp>
        <p:nvSpPr>
          <p:cNvPr id="138" name="Google Shape;138;p55"/>
          <p:cNvSpPr txBox="1"/>
          <p:nvPr/>
        </p:nvSpPr>
        <p:spPr>
          <a:xfrm>
            <a:off x="4707083" y="1787366"/>
            <a:ext cx="7159336" cy="4183305"/>
          </a:xfrm>
          <a:prstGeom prst="rect">
            <a:avLst/>
          </a:prstGeom>
          <a:noFill/>
          <a:ln>
            <a:noFill/>
          </a:ln>
        </p:spPr>
        <p:txBody>
          <a:bodyPr spcFirstLastPara="1" wrap="square" lIns="91334" tIns="91334" rIns="91334" bIns="91334" anchor="t" anchorCtr="0">
            <a:noAutofit/>
          </a:bodyPr>
          <a:lstStyle/>
          <a:p>
            <a:pPr algn="just" defTabSz="913380">
              <a:buClr>
                <a:srgbClr val="000000"/>
              </a:buClr>
              <a:buSzPts val="3200"/>
            </a:pPr>
            <a:r>
              <a:rPr lang="fr-FR" sz="3200" b="1" dirty="0">
                <a:solidFill>
                  <a:srgbClr val="000000"/>
                </a:solidFill>
                <a:highlight>
                  <a:srgbClr val="FFFF00"/>
                </a:highlight>
                <a:ea typeface="Calibri" panose="020F0502020204030204" pitchFamily="34" charset="0"/>
              </a:rPr>
              <a:t>Permettre aux travailleurs sociaux d’assurer leurs missions « volet santé » </a:t>
            </a:r>
            <a:r>
              <a:rPr lang="fr-FR" sz="3200" b="1" dirty="0">
                <a:solidFill>
                  <a:srgbClr val="000000"/>
                </a:solidFill>
                <a:ea typeface="Calibri" panose="020F0502020204030204" pitchFamily="34" charset="0"/>
              </a:rPr>
              <a:t>dans le cadre :</a:t>
            </a:r>
          </a:p>
          <a:p>
            <a:pPr marL="456663" indent="-456663" algn="just" defTabSz="913380">
              <a:buClr>
                <a:srgbClr val="000000"/>
              </a:buClr>
              <a:buSzPts val="3200"/>
              <a:buFont typeface="Arial" panose="020B0604020202020204" pitchFamily="34" charset="0"/>
              <a:buChar char="•"/>
            </a:pPr>
            <a:r>
              <a:rPr lang="fr-FR" sz="3200" dirty="0">
                <a:solidFill>
                  <a:srgbClr val="000000"/>
                </a:solidFill>
                <a:ea typeface="Calibri" panose="020F0502020204030204" pitchFamily="34" charset="0"/>
              </a:rPr>
              <a:t>du Contrat d’Engagement Jeune -  volet Jeunes en Rupture (CEJ-JR)</a:t>
            </a:r>
          </a:p>
          <a:p>
            <a:pPr marL="456663" indent="-456663" algn="just" defTabSz="913380">
              <a:buClr>
                <a:srgbClr val="000000"/>
              </a:buClr>
              <a:buSzPts val="3200"/>
              <a:buFont typeface="Arial" panose="020B0604020202020204" pitchFamily="34" charset="0"/>
              <a:buChar char="•"/>
            </a:pPr>
            <a:r>
              <a:rPr lang="fr-FR" sz="3200" dirty="0">
                <a:solidFill>
                  <a:srgbClr val="000000"/>
                </a:solidFill>
                <a:ea typeface="Calibri" panose="020F0502020204030204" pitchFamily="34" charset="0"/>
              </a:rPr>
              <a:t>du Plan Régional d’Insertion pour la Jeunesse (PRIJ)</a:t>
            </a:r>
          </a:p>
        </p:txBody>
      </p:sp>
      <p:sp>
        <p:nvSpPr>
          <p:cNvPr id="2" name="Google Shape;129;p54">
            <a:extLst>
              <a:ext uri="{FF2B5EF4-FFF2-40B4-BE49-F238E27FC236}">
                <a16:creationId xmlns:a16="http://schemas.microsoft.com/office/drawing/2014/main" id="{AD6421D2-4B22-06F7-F65E-2B934F67F05B}"/>
              </a:ext>
            </a:extLst>
          </p:cNvPr>
          <p:cNvSpPr txBox="1">
            <a:spLocks noGrp="1"/>
          </p:cNvSpPr>
          <p:nvPr>
            <p:ph type="body" idx="1"/>
          </p:nvPr>
        </p:nvSpPr>
        <p:spPr>
          <a:xfrm>
            <a:off x="245713" y="1885651"/>
            <a:ext cx="3723671" cy="817583"/>
          </a:xfrm>
          <a:prstGeom prst="rect">
            <a:avLst/>
          </a:prstGeom>
          <a:noFill/>
          <a:ln>
            <a:noFill/>
          </a:ln>
        </p:spPr>
        <p:txBody>
          <a:bodyPr spcFirstLastPara="1" wrap="square" lIns="91334" tIns="45698" rIns="91334" bIns="45698" anchor="ctr" anchorCtr="0">
            <a:normAutofit/>
          </a:bodyPr>
          <a:lstStyle/>
          <a:p>
            <a:pPr marL="0" indent="0">
              <a:spcBef>
                <a:spcPts val="0"/>
              </a:spcBef>
              <a:buSzPts val="2000"/>
            </a:pPr>
            <a:r>
              <a:rPr lang="fr-FR" sz="2000" i="1" dirty="0"/>
              <a:t>Ce qui est attendu à l’issue de la formation, en situation de travail</a:t>
            </a:r>
            <a:endParaRPr sz="2000" b="1" i="1" dirty="0"/>
          </a:p>
        </p:txBody>
      </p:sp>
      <p:sp>
        <p:nvSpPr>
          <p:cNvPr id="3" name="Google Shape;129;p54">
            <a:extLst>
              <a:ext uri="{FF2B5EF4-FFF2-40B4-BE49-F238E27FC236}">
                <a16:creationId xmlns:a16="http://schemas.microsoft.com/office/drawing/2014/main" id="{9C4465D6-0DB4-3D79-1C50-85B4BBC4F103}"/>
              </a:ext>
            </a:extLst>
          </p:cNvPr>
          <p:cNvSpPr txBox="1">
            <a:spLocks/>
          </p:cNvSpPr>
          <p:nvPr/>
        </p:nvSpPr>
        <p:spPr>
          <a:xfrm>
            <a:off x="245713" y="2863000"/>
            <a:ext cx="3723671" cy="3446501"/>
          </a:xfrm>
          <a:prstGeom prst="rect">
            <a:avLst/>
          </a:prstGeom>
          <a:noFill/>
          <a:ln>
            <a:noFill/>
          </a:ln>
        </p:spPr>
        <p:txBody>
          <a:bodyPr spcFirstLastPara="1" vert="horz" wrap="square" lIns="91334" tIns="45698" rIns="91334" bIns="45698" rtlCol="0" anchor="ctr" anchorCtr="0">
            <a:normAutofit fontScale="85000" lnSpcReduction="20000"/>
          </a:bodyPr>
          <a:lstStyle>
            <a:lvl1pPr marL="457200" lvl="0" indent="-228600" algn="l" defTabSz="914400" rtl="0" eaLnBrk="1" latinLnBrk="0" hangingPunct="1">
              <a:lnSpc>
                <a:spcPct val="90000"/>
              </a:lnSpc>
              <a:spcBef>
                <a:spcPts val="1000"/>
              </a:spcBef>
              <a:spcAft>
                <a:spcPts val="0"/>
              </a:spcAft>
              <a:buClr>
                <a:schemeClr val="dk1"/>
              </a:buClr>
              <a:buSzPts val="1600"/>
              <a:buFont typeface="Arial" panose="020B0604020202020204" pitchFamily="34" charset="0"/>
              <a:buNone/>
              <a:defRPr sz="1600" kern="1200">
                <a:solidFill>
                  <a:schemeClr val="tx1"/>
                </a:solidFill>
                <a:latin typeface="+mn-lt"/>
                <a:ea typeface="+mn-ea"/>
                <a:cs typeface="+mn-cs"/>
              </a:defRPr>
            </a:lvl1pPr>
            <a:lvl2pPr marL="914400" lvl="1" indent="-228600" algn="l" defTabSz="914400" rtl="0" eaLnBrk="1" latinLnBrk="0" hangingPunct="1">
              <a:lnSpc>
                <a:spcPct val="90000"/>
              </a:lnSpc>
              <a:spcBef>
                <a:spcPts val="500"/>
              </a:spcBef>
              <a:spcAft>
                <a:spcPts val="0"/>
              </a:spcAft>
              <a:buClr>
                <a:schemeClr val="dk1"/>
              </a:buClr>
              <a:buSzPts val="1400"/>
              <a:buFont typeface="Arial" panose="020B0604020202020204" pitchFamily="34" charset="0"/>
              <a:buNone/>
              <a:defRPr sz="1400" kern="1200">
                <a:solidFill>
                  <a:schemeClr val="tx1"/>
                </a:solidFill>
                <a:latin typeface="+mn-lt"/>
                <a:ea typeface="+mn-ea"/>
                <a:cs typeface="+mn-cs"/>
              </a:defRPr>
            </a:lvl2pPr>
            <a:lvl3pPr marL="1371600" lvl="2" indent="-228600" algn="l" defTabSz="914400" rtl="0" eaLnBrk="1" latinLnBrk="0" hangingPunct="1">
              <a:lnSpc>
                <a:spcPct val="90000"/>
              </a:lnSpc>
              <a:spcBef>
                <a:spcPts val="500"/>
              </a:spcBef>
              <a:spcAft>
                <a:spcPts val="0"/>
              </a:spcAft>
              <a:buClr>
                <a:schemeClr val="dk1"/>
              </a:buClr>
              <a:buSzPts val="1200"/>
              <a:buFont typeface="Arial" panose="020B0604020202020204" pitchFamily="34" charset="0"/>
              <a:buNone/>
              <a:defRPr sz="1200" kern="1200">
                <a:solidFill>
                  <a:schemeClr val="tx1"/>
                </a:solidFill>
                <a:latin typeface="+mn-lt"/>
                <a:ea typeface="+mn-ea"/>
                <a:cs typeface="+mn-cs"/>
              </a:defRPr>
            </a:lvl3pPr>
            <a:lvl4pPr marL="1828800" lvl="3" indent="-228600" algn="l" defTabSz="914400" rtl="0" eaLnBrk="1" latinLnBrk="0" hangingPunct="1">
              <a:lnSpc>
                <a:spcPct val="90000"/>
              </a:lnSpc>
              <a:spcBef>
                <a:spcPts val="500"/>
              </a:spcBef>
              <a:spcAft>
                <a:spcPts val="0"/>
              </a:spcAft>
              <a:buClr>
                <a:schemeClr val="dk1"/>
              </a:buClr>
              <a:buSzPts val="1000"/>
              <a:buFont typeface="Arial" panose="020B0604020202020204" pitchFamily="34" charset="0"/>
              <a:buNone/>
              <a:defRPr sz="1000" kern="1200">
                <a:solidFill>
                  <a:schemeClr val="tx1"/>
                </a:solidFill>
                <a:latin typeface="+mn-lt"/>
                <a:ea typeface="+mn-ea"/>
                <a:cs typeface="+mn-cs"/>
              </a:defRPr>
            </a:lvl4pPr>
            <a:lvl5pPr marL="2286000" lvl="4" indent="-228600" algn="l" defTabSz="914400" rtl="0" eaLnBrk="1" latinLnBrk="0" hangingPunct="1">
              <a:lnSpc>
                <a:spcPct val="90000"/>
              </a:lnSpc>
              <a:spcBef>
                <a:spcPts val="500"/>
              </a:spcBef>
              <a:spcAft>
                <a:spcPts val="0"/>
              </a:spcAft>
              <a:buClr>
                <a:schemeClr val="dk1"/>
              </a:buClr>
              <a:buSzPts val="1000"/>
              <a:buFont typeface="Arial" panose="020B0604020202020204" pitchFamily="34" charset="0"/>
              <a:buNone/>
              <a:defRPr sz="1000" kern="1200">
                <a:solidFill>
                  <a:schemeClr val="tx1"/>
                </a:solidFill>
                <a:latin typeface="+mn-lt"/>
                <a:ea typeface="+mn-ea"/>
                <a:cs typeface="+mn-cs"/>
              </a:defRPr>
            </a:lvl5pPr>
            <a:lvl6pPr marL="2743200" lvl="5" indent="-228600" algn="l" defTabSz="914400" rtl="0" eaLnBrk="1" latinLnBrk="0" hangingPunct="1">
              <a:lnSpc>
                <a:spcPct val="90000"/>
              </a:lnSpc>
              <a:spcBef>
                <a:spcPts val="500"/>
              </a:spcBef>
              <a:spcAft>
                <a:spcPts val="0"/>
              </a:spcAft>
              <a:buClr>
                <a:schemeClr val="dk1"/>
              </a:buClr>
              <a:buSzPts val="1000"/>
              <a:buFont typeface="Arial" panose="020B0604020202020204" pitchFamily="34" charset="0"/>
              <a:buNone/>
              <a:defRPr sz="1000" kern="1200">
                <a:solidFill>
                  <a:schemeClr val="tx1"/>
                </a:solidFill>
                <a:latin typeface="+mn-lt"/>
                <a:ea typeface="+mn-ea"/>
                <a:cs typeface="+mn-cs"/>
              </a:defRPr>
            </a:lvl6pPr>
            <a:lvl7pPr marL="3200400" lvl="6" indent="-228600" algn="l" defTabSz="914400" rtl="0" eaLnBrk="1" latinLnBrk="0" hangingPunct="1">
              <a:lnSpc>
                <a:spcPct val="90000"/>
              </a:lnSpc>
              <a:spcBef>
                <a:spcPts val="500"/>
              </a:spcBef>
              <a:spcAft>
                <a:spcPts val="0"/>
              </a:spcAft>
              <a:buClr>
                <a:schemeClr val="dk1"/>
              </a:buClr>
              <a:buSzPts val="1000"/>
              <a:buFont typeface="Arial" panose="020B0604020202020204" pitchFamily="34" charset="0"/>
              <a:buNone/>
              <a:defRPr sz="1000" kern="1200">
                <a:solidFill>
                  <a:schemeClr val="tx1"/>
                </a:solidFill>
                <a:latin typeface="+mn-lt"/>
                <a:ea typeface="+mn-ea"/>
                <a:cs typeface="+mn-cs"/>
              </a:defRPr>
            </a:lvl7pPr>
            <a:lvl8pPr marL="3657600" lvl="7" indent="-228600" algn="l" defTabSz="914400" rtl="0" eaLnBrk="1" latinLnBrk="0" hangingPunct="1">
              <a:lnSpc>
                <a:spcPct val="90000"/>
              </a:lnSpc>
              <a:spcBef>
                <a:spcPts val="500"/>
              </a:spcBef>
              <a:spcAft>
                <a:spcPts val="0"/>
              </a:spcAft>
              <a:buClr>
                <a:schemeClr val="dk1"/>
              </a:buClr>
              <a:buSzPts val="1000"/>
              <a:buFont typeface="Arial" panose="020B0604020202020204" pitchFamily="34" charset="0"/>
              <a:buNone/>
              <a:defRPr sz="1000" kern="1200">
                <a:solidFill>
                  <a:schemeClr val="tx1"/>
                </a:solidFill>
                <a:latin typeface="+mn-lt"/>
                <a:ea typeface="+mn-ea"/>
                <a:cs typeface="+mn-cs"/>
              </a:defRPr>
            </a:lvl8pPr>
            <a:lvl9pPr marL="4114800" lvl="8" indent="-228600" algn="l" defTabSz="914400" rtl="0" eaLnBrk="1" latinLnBrk="0" hangingPunct="1">
              <a:lnSpc>
                <a:spcPct val="90000"/>
              </a:lnSpc>
              <a:spcBef>
                <a:spcPts val="500"/>
              </a:spcBef>
              <a:spcAft>
                <a:spcPts val="0"/>
              </a:spcAft>
              <a:buClr>
                <a:schemeClr val="dk1"/>
              </a:buClr>
              <a:buSzPts val="1000"/>
              <a:buFont typeface="Arial" panose="020B0604020202020204" pitchFamily="34" charset="0"/>
              <a:buNone/>
              <a:defRPr sz="1000" kern="1200">
                <a:solidFill>
                  <a:schemeClr val="tx1"/>
                </a:solidFill>
                <a:latin typeface="+mn-lt"/>
                <a:ea typeface="+mn-ea"/>
                <a:cs typeface="+mn-cs"/>
              </a:defRPr>
            </a:lvl9pPr>
          </a:lstStyle>
          <a:p>
            <a:pPr marL="0" indent="0">
              <a:spcBef>
                <a:spcPts val="0"/>
              </a:spcBef>
              <a:buClr>
                <a:prstClr val="black"/>
              </a:buClr>
              <a:buSzPts val="2000"/>
            </a:pPr>
            <a:r>
              <a:rPr lang="fr-FR" sz="2400" b="1" dirty="0">
                <a:solidFill>
                  <a:prstClr val="black"/>
                </a:solidFill>
              </a:rPr>
              <a:t>Sources : </a:t>
            </a:r>
          </a:p>
          <a:p>
            <a:pPr marL="0" indent="0">
              <a:spcBef>
                <a:spcPts val="0"/>
              </a:spcBef>
              <a:buClr>
                <a:prstClr val="black"/>
              </a:buClr>
              <a:buSzPts val="2000"/>
            </a:pPr>
            <a:r>
              <a:rPr lang="fr-FR" sz="2400" b="1" dirty="0">
                <a:solidFill>
                  <a:prstClr val="black"/>
                </a:solidFill>
              </a:rPr>
              <a:t>DRIEETS </a:t>
            </a:r>
          </a:p>
          <a:p>
            <a:pPr marL="0" indent="0">
              <a:spcBef>
                <a:spcPts val="0"/>
              </a:spcBef>
              <a:buClr>
                <a:prstClr val="black"/>
              </a:buClr>
              <a:buSzPts val="2000"/>
            </a:pPr>
            <a:r>
              <a:rPr lang="fr-FR" sz="2400" i="1" dirty="0">
                <a:solidFill>
                  <a:prstClr val="black"/>
                </a:solidFill>
                <a:hlinkClick r:id="rId3"/>
              </a:rPr>
              <a:t>https://idf.drieets.gouv.fr/Appel-a-projets-Contrat-engagement-jeune-Jeunes-en-rupture</a:t>
            </a:r>
            <a:r>
              <a:rPr lang="fr-FR" sz="2400" i="1" dirty="0">
                <a:solidFill>
                  <a:prstClr val="black"/>
                </a:solidFill>
              </a:rPr>
              <a:t> </a:t>
            </a:r>
          </a:p>
          <a:p>
            <a:pPr marL="0" indent="0">
              <a:spcBef>
                <a:spcPts val="0"/>
              </a:spcBef>
              <a:buClr>
                <a:prstClr val="black"/>
              </a:buClr>
              <a:buSzPts val="2000"/>
            </a:pPr>
            <a:endParaRPr lang="fr-FR" sz="2400" i="1" dirty="0">
              <a:solidFill>
                <a:prstClr val="black"/>
              </a:solidFill>
            </a:endParaRPr>
          </a:p>
          <a:p>
            <a:pPr marL="0" indent="0">
              <a:spcBef>
                <a:spcPts val="0"/>
              </a:spcBef>
              <a:buClr>
                <a:prstClr val="black"/>
              </a:buClr>
              <a:buSzPts val="2000"/>
            </a:pPr>
            <a:r>
              <a:rPr lang="fr-FR" sz="2400" b="1" dirty="0">
                <a:solidFill>
                  <a:prstClr val="black"/>
                </a:solidFill>
              </a:rPr>
              <a:t>PREFECTURE REGION ILE-DE-FRANCE</a:t>
            </a:r>
          </a:p>
          <a:p>
            <a:pPr marL="0" indent="0">
              <a:spcBef>
                <a:spcPts val="0"/>
              </a:spcBef>
              <a:buClr>
                <a:prstClr val="black"/>
              </a:buClr>
              <a:buSzPts val="2000"/>
            </a:pPr>
            <a:r>
              <a:rPr lang="fr-FR" sz="2000" i="1" dirty="0">
                <a:solidFill>
                  <a:prstClr val="black"/>
                </a:solidFill>
                <a:hlinkClick r:id="rId4"/>
              </a:rPr>
              <a:t>https://prij.fr/</a:t>
            </a:r>
            <a:r>
              <a:rPr lang="fr-FR" sz="2000" i="1" dirty="0">
                <a:solidFill>
                  <a:prstClr val="black"/>
                </a:solidFill>
              </a:rPr>
              <a:t> </a:t>
            </a:r>
          </a:p>
          <a:p>
            <a:pPr marL="0" indent="0">
              <a:spcBef>
                <a:spcPts val="0"/>
              </a:spcBef>
              <a:buClr>
                <a:prstClr val="black"/>
              </a:buClr>
              <a:buSzPts val="2000"/>
            </a:pPr>
            <a:r>
              <a:rPr lang="fr-FR" sz="2000" i="1" dirty="0">
                <a:solidFill>
                  <a:prstClr val="black"/>
                </a:solidFill>
              </a:rPr>
              <a:t>https://www.prefectures-regions.gouv.fr/ile-de-france/Region-et-institutions/L-action-de-l-Etat/Economie-et-finances-publiques/Emploi-et-entreprises/Le-Plan-regional-d-insertion-pour-la-jeunesse-PRIJ/Le-Plan-regional-d-insertion-pour-la-jeunesse-PRIJ</a:t>
            </a:r>
            <a:endParaRPr lang="fr-FR" sz="2000" b="1" dirty="0">
              <a:solidFill>
                <a:prstClr val="black"/>
              </a:solidFill>
            </a:endParaRPr>
          </a:p>
        </p:txBody>
      </p:sp>
    </p:spTree>
    <p:extLst>
      <p:ext uri="{BB962C8B-B14F-4D97-AF65-F5344CB8AC3E}">
        <p14:creationId xmlns:p14="http://schemas.microsoft.com/office/powerpoint/2010/main" val="182851605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55"/>
          <p:cNvSpPr txBox="1">
            <a:spLocks noGrp="1"/>
          </p:cNvSpPr>
          <p:nvPr>
            <p:ph type="dt" idx="10"/>
          </p:nvPr>
        </p:nvSpPr>
        <p:spPr>
          <a:xfrm>
            <a:off x="838200" y="6356351"/>
            <a:ext cx="2743200" cy="365100"/>
          </a:xfrm>
          <a:prstGeom prst="rect">
            <a:avLst/>
          </a:prstGeom>
          <a:noFill/>
          <a:ln>
            <a:noFill/>
          </a:ln>
        </p:spPr>
        <p:txBody>
          <a:bodyPr spcFirstLastPara="1" wrap="square" lIns="91334" tIns="45698" rIns="91334" bIns="45698" anchor="ctr" anchorCtr="0">
            <a:noAutofit/>
          </a:bodyPr>
          <a:lstStyle/>
          <a:p>
            <a:fld id="{10B6EEE1-7EE6-47A2-A564-100D8668BBDB}" type="datetime1">
              <a:rPr lang="fr-FR" smtClean="0">
                <a:solidFill>
                  <a:prstClr val="black">
                    <a:tint val="75000"/>
                  </a:prstClr>
                </a:solidFill>
              </a:rPr>
              <a:pPr/>
              <a:t>05/12/2023</a:t>
            </a:fld>
            <a:endParaRPr>
              <a:solidFill>
                <a:prstClr val="black">
                  <a:tint val="75000"/>
                </a:prstClr>
              </a:solidFill>
            </a:endParaRPr>
          </a:p>
        </p:txBody>
      </p:sp>
      <p:sp>
        <p:nvSpPr>
          <p:cNvPr id="135" name="Google Shape;135;p55"/>
          <p:cNvSpPr txBox="1">
            <a:spLocks noGrp="1"/>
          </p:cNvSpPr>
          <p:nvPr>
            <p:ph type="ftr" idx="11"/>
          </p:nvPr>
        </p:nvSpPr>
        <p:spPr>
          <a:xfrm>
            <a:off x="3581399" y="6356351"/>
            <a:ext cx="5275200" cy="365100"/>
          </a:xfrm>
          <a:prstGeom prst="rect">
            <a:avLst/>
          </a:prstGeom>
          <a:noFill/>
          <a:ln>
            <a:noFill/>
          </a:ln>
        </p:spPr>
        <p:txBody>
          <a:bodyPr spcFirstLastPara="1" wrap="square" lIns="91334" tIns="45698" rIns="91334" bIns="45698" anchor="ctr" anchorCtr="0">
            <a:noAutofit/>
          </a:bodyPr>
          <a:lstStyle/>
          <a:p>
            <a:r>
              <a:rPr lang="fr-FR">
                <a:solidFill>
                  <a:prstClr val="black">
                    <a:tint val="75000"/>
                  </a:prstClr>
                </a:solidFill>
              </a:rPr>
              <a:t>PRESENTATION CODES 93 - "Formation des travailleurs sociaux CEJJR-référents PRIJ pour une prise en charge des besoins en santé des jeunes en rupture, en Ile-de-France, 2023-2025"</a:t>
            </a:r>
            <a:endParaRPr lang="fr-FR" dirty="0">
              <a:solidFill>
                <a:prstClr val="black">
                  <a:tint val="75000"/>
                </a:prstClr>
              </a:solidFill>
            </a:endParaRPr>
          </a:p>
        </p:txBody>
      </p:sp>
      <p:sp>
        <p:nvSpPr>
          <p:cNvPr id="136" name="Google Shape;136;p55"/>
          <p:cNvSpPr txBox="1">
            <a:spLocks noGrp="1"/>
          </p:cNvSpPr>
          <p:nvPr>
            <p:ph type="sldNum" idx="12"/>
          </p:nvPr>
        </p:nvSpPr>
        <p:spPr>
          <a:xfrm>
            <a:off x="8610600" y="6356351"/>
            <a:ext cx="2743200" cy="365100"/>
          </a:xfrm>
          <a:prstGeom prst="rect">
            <a:avLst/>
          </a:prstGeom>
          <a:noFill/>
          <a:ln>
            <a:noFill/>
          </a:ln>
        </p:spPr>
        <p:txBody>
          <a:bodyPr spcFirstLastPara="1" wrap="square" lIns="91334" tIns="45698" rIns="91334" bIns="45698" anchor="ctr" anchorCtr="0">
            <a:noAutofit/>
          </a:bodyPr>
          <a:lstStyle/>
          <a:p>
            <a:fld id="{00000000-1234-1234-1234-123412341234}" type="slidenum">
              <a:rPr lang="fr-FR"/>
              <a:pPr/>
              <a:t>102</a:t>
            </a:fld>
            <a:endParaRPr/>
          </a:p>
        </p:txBody>
      </p:sp>
      <p:sp>
        <p:nvSpPr>
          <p:cNvPr id="137" name="Google Shape;137;p55"/>
          <p:cNvSpPr txBox="1">
            <a:spLocks noGrp="1"/>
          </p:cNvSpPr>
          <p:nvPr>
            <p:ph type="title"/>
          </p:nvPr>
        </p:nvSpPr>
        <p:spPr>
          <a:xfrm>
            <a:off x="244679" y="549967"/>
            <a:ext cx="2529696" cy="1334164"/>
          </a:xfrm>
          <a:prstGeom prst="rect">
            <a:avLst/>
          </a:prstGeom>
          <a:solidFill>
            <a:srgbClr val="C4E0B2"/>
          </a:solidFill>
          <a:ln>
            <a:noFill/>
          </a:ln>
        </p:spPr>
        <p:txBody>
          <a:bodyPr spcFirstLastPara="1" wrap="square" lIns="91334" tIns="45698" rIns="91334" bIns="45698" anchor="ctr" anchorCtr="0">
            <a:noAutofit/>
          </a:bodyPr>
          <a:lstStyle/>
          <a:p>
            <a:pPr algn="ctr">
              <a:buSzPts val="2400"/>
            </a:pPr>
            <a:r>
              <a:rPr lang="fr-FR" sz="3600" b="1" dirty="0"/>
              <a:t>Objectif de formation</a:t>
            </a:r>
            <a:endParaRPr sz="3600" dirty="0"/>
          </a:p>
        </p:txBody>
      </p:sp>
      <p:sp>
        <p:nvSpPr>
          <p:cNvPr id="138" name="Google Shape;138;p55"/>
          <p:cNvSpPr txBox="1"/>
          <p:nvPr/>
        </p:nvSpPr>
        <p:spPr>
          <a:xfrm>
            <a:off x="3086120" y="1070336"/>
            <a:ext cx="8541327" cy="5237703"/>
          </a:xfrm>
          <a:prstGeom prst="rect">
            <a:avLst/>
          </a:prstGeom>
          <a:noFill/>
          <a:ln>
            <a:noFill/>
          </a:ln>
        </p:spPr>
        <p:txBody>
          <a:bodyPr spcFirstLastPara="1" wrap="square" lIns="91334" tIns="91334" rIns="91334" bIns="91334" anchor="t" anchorCtr="0">
            <a:noAutofit/>
          </a:bodyPr>
          <a:lstStyle/>
          <a:p>
            <a:pPr algn="just" defTabSz="913380">
              <a:buClr>
                <a:srgbClr val="000000"/>
              </a:buClr>
              <a:buSzPts val="3200"/>
            </a:pPr>
            <a:r>
              <a:rPr lang="fr-FR" sz="2400" b="1" dirty="0">
                <a:solidFill>
                  <a:srgbClr val="000000"/>
                </a:solidFill>
                <a:ea typeface="Calibri" panose="020F0502020204030204" pitchFamily="34" charset="0"/>
              </a:rPr>
              <a:t>Permettre aux travailleurs sociaux d’assurer leurs missions « volet santé » dans le cadre du CEJ et du PRIJ :</a:t>
            </a:r>
          </a:p>
          <a:p>
            <a:pPr algn="just" defTabSz="913380">
              <a:buClr>
                <a:srgbClr val="000000"/>
              </a:buClr>
              <a:buSzPts val="3200"/>
            </a:pPr>
            <a:r>
              <a:rPr lang="fr-FR" sz="2400" b="1" dirty="0">
                <a:solidFill>
                  <a:srgbClr val="000000"/>
                </a:solidFill>
                <a:ea typeface="Calibri" panose="020F0502020204030204" pitchFamily="34" charset="0"/>
              </a:rPr>
              <a:t>•	</a:t>
            </a:r>
            <a:r>
              <a:rPr lang="fr-FR" sz="2400" dirty="0">
                <a:solidFill>
                  <a:srgbClr val="000000"/>
                </a:solidFill>
                <a:ea typeface="Calibri" panose="020F0502020204030204" pitchFamily="34" charset="0"/>
              </a:rPr>
              <a:t>Repérer les problématiques de santé rencontrées par un jeune</a:t>
            </a:r>
          </a:p>
          <a:p>
            <a:pPr algn="just" defTabSz="913380">
              <a:buClr>
                <a:srgbClr val="000000"/>
              </a:buClr>
              <a:buSzPts val="3200"/>
            </a:pPr>
            <a:r>
              <a:rPr lang="fr-FR" sz="2400" dirty="0">
                <a:solidFill>
                  <a:srgbClr val="000000"/>
                </a:solidFill>
                <a:ea typeface="Calibri" panose="020F0502020204030204" pitchFamily="34" charset="0"/>
              </a:rPr>
              <a:t>•	Nouer des partenariats avec les différents types d’acteurs du soin et de prévention</a:t>
            </a:r>
          </a:p>
          <a:p>
            <a:pPr algn="just" defTabSz="913380">
              <a:buClr>
                <a:srgbClr val="000000"/>
              </a:buClr>
              <a:buSzPts val="3200"/>
            </a:pPr>
            <a:r>
              <a:rPr lang="fr-FR" sz="2400" dirty="0">
                <a:solidFill>
                  <a:srgbClr val="000000"/>
                </a:solidFill>
                <a:ea typeface="Calibri" panose="020F0502020204030204" pitchFamily="34" charset="0"/>
              </a:rPr>
              <a:t>•	Accompagner vers une offre de soin et de prévention adaptée </a:t>
            </a:r>
          </a:p>
          <a:p>
            <a:pPr algn="just" defTabSz="913380">
              <a:buClr>
                <a:srgbClr val="000000"/>
              </a:buClr>
              <a:buSzPts val="3200"/>
            </a:pPr>
            <a:r>
              <a:rPr lang="fr-FR" sz="2400" dirty="0">
                <a:solidFill>
                  <a:srgbClr val="000000"/>
                </a:solidFill>
                <a:ea typeface="Calibri" panose="020F0502020204030204" pitchFamily="34" charset="0"/>
              </a:rPr>
              <a:t>•	Suivre la prise en charge du jeune et la poursuite des soins, en coordination avec les acteurs impliqués et éviter toute rupture dans l’accompagnement des personnes</a:t>
            </a:r>
          </a:p>
          <a:p>
            <a:pPr algn="just" defTabSz="913380">
              <a:buClr>
                <a:srgbClr val="000000"/>
              </a:buClr>
              <a:buSzPts val="3200"/>
            </a:pPr>
            <a:r>
              <a:rPr lang="fr-FR" sz="2400" dirty="0">
                <a:solidFill>
                  <a:srgbClr val="000000"/>
                </a:solidFill>
                <a:ea typeface="Calibri" panose="020F0502020204030204" pitchFamily="34" charset="0"/>
              </a:rPr>
              <a:t>•	Mener des actions d’aller vers en santé, de prévention santé, de réduction des risques en santé</a:t>
            </a:r>
          </a:p>
        </p:txBody>
      </p:sp>
      <p:sp>
        <p:nvSpPr>
          <p:cNvPr id="6" name="Google Shape;129;p54">
            <a:extLst>
              <a:ext uri="{FF2B5EF4-FFF2-40B4-BE49-F238E27FC236}">
                <a16:creationId xmlns:a16="http://schemas.microsoft.com/office/drawing/2014/main" id="{6A6DE070-7FF6-EC05-67C5-D7AFAE163236}"/>
              </a:ext>
            </a:extLst>
          </p:cNvPr>
          <p:cNvSpPr txBox="1">
            <a:spLocks noGrp="1"/>
          </p:cNvSpPr>
          <p:nvPr>
            <p:ph type="body" idx="1"/>
          </p:nvPr>
        </p:nvSpPr>
        <p:spPr>
          <a:xfrm>
            <a:off x="245713" y="1885651"/>
            <a:ext cx="2529695" cy="817583"/>
          </a:xfrm>
          <a:prstGeom prst="rect">
            <a:avLst/>
          </a:prstGeom>
          <a:noFill/>
          <a:ln>
            <a:noFill/>
          </a:ln>
        </p:spPr>
        <p:txBody>
          <a:bodyPr spcFirstLastPara="1" wrap="square" lIns="91334" tIns="45698" rIns="91334" bIns="45698" anchor="ctr" anchorCtr="0">
            <a:normAutofit/>
          </a:bodyPr>
          <a:lstStyle/>
          <a:p>
            <a:pPr marL="0" indent="0">
              <a:spcBef>
                <a:spcPts val="0"/>
              </a:spcBef>
              <a:buSzPts val="2000"/>
            </a:pPr>
            <a:r>
              <a:rPr lang="fr-FR" sz="2000" i="1" dirty="0"/>
              <a:t>Suite précédente diapositive</a:t>
            </a:r>
            <a:endParaRPr sz="2000" b="1" i="1" dirty="0"/>
          </a:p>
        </p:txBody>
      </p:sp>
    </p:spTree>
    <p:extLst>
      <p:ext uri="{BB962C8B-B14F-4D97-AF65-F5344CB8AC3E}">
        <p14:creationId xmlns:p14="http://schemas.microsoft.com/office/powerpoint/2010/main" val="178865722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gce7eba155d_0_0"/>
          <p:cNvSpPr txBox="1">
            <a:spLocks noGrp="1"/>
          </p:cNvSpPr>
          <p:nvPr>
            <p:ph type="dt" idx="10"/>
          </p:nvPr>
        </p:nvSpPr>
        <p:spPr>
          <a:xfrm>
            <a:off x="838200" y="6356351"/>
            <a:ext cx="2743200" cy="365100"/>
          </a:xfrm>
          <a:prstGeom prst="rect">
            <a:avLst/>
          </a:prstGeom>
          <a:noFill/>
          <a:ln>
            <a:noFill/>
          </a:ln>
        </p:spPr>
        <p:txBody>
          <a:bodyPr spcFirstLastPara="1" wrap="square" lIns="91334" tIns="45698" rIns="91334" bIns="45698" anchor="ctr" anchorCtr="0">
            <a:noAutofit/>
          </a:bodyPr>
          <a:lstStyle/>
          <a:p>
            <a:fld id="{3F5196E7-401D-4B06-8103-498F296D782B}" type="datetime1">
              <a:rPr lang="fr-FR" smtClean="0">
                <a:solidFill>
                  <a:prstClr val="black">
                    <a:tint val="75000"/>
                  </a:prstClr>
                </a:solidFill>
              </a:rPr>
              <a:pPr/>
              <a:t>05/12/2023</a:t>
            </a:fld>
            <a:endParaRPr>
              <a:solidFill>
                <a:prstClr val="black">
                  <a:tint val="75000"/>
                </a:prstClr>
              </a:solidFill>
            </a:endParaRPr>
          </a:p>
        </p:txBody>
      </p:sp>
      <p:sp>
        <p:nvSpPr>
          <p:cNvPr id="111" name="Google Shape;111;gce7eba155d_0_0"/>
          <p:cNvSpPr txBox="1">
            <a:spLocks noGrp="1"/>
          </p:cNvSpPr>
          <p:nvPr>
            <p:ph type="ftr" idx="11"/>
          </p:nvPr>
        </p:nvSpPr>
        <p:spPr>
          <a:xfrm>
            <a:off x="3581399" y="6356351"/>
            <a:ext cx="5275200" cy="365100"/>
          </a:xfrm>
          <a:prstGeom prst="rect">
            <a:avLst/>
          </a:prstGeom>
          <a:noFill/>
          <a:ln>
            <a:noFill/>
          </a:ln>
        </p:spPr>
        <p:txBody>
          <a:bodyPr spcFirstLastPara="1" wrap="square" lIns="91334" tIns="45698" rIns="91334" bIns="45698" anchor="ctr" anchorCtr="0">
            <a:noAutofit/>
          </a:bodyPr>
          <a:lstStyle/>
          <a:p>
            <a:r>
              <a:rPr lang="fr-FR">
                <a:solidFill>
                  <a:prstClr val="black">
                    <a:tint val="75000"/>
                  </a:prstClr>
                </a:solidFill>
              </a:rPr>
              <a:t>PRESENTATION CODES 93 - "Formation des travailleurs sociaux CEJJR-référents PRIJ pour une prise en charge des besoins en santé des jeunes en rupture, en Ile-de-France, 2023-2025"</a:t>
            </a:r>
            <a:endParaRPr dirty="0">
              <a:solidFill>
                <a:prstClr val="black">
                  <a:tint val="75000"/>
                </a:prstClr>
              </a:solidFill>
            </a:endParaRPr>
          </a:p>
        </p:txBody>
      </p:sp>
      <p:sp>
        <p:nvSpPr>
          <p:cNvPr id="112" name="Google Shape;112;gce7eba155d_0_0"/>
          <p:cNvSpPr txBox="1">
            <a:spLocks noGrp="1"/>
          </p:cNvSpPr>
          <p:nvPr>
            <p:ph type="sldNum" idx="12"/>
          </p:nvPr>
        </p:nvSpPr>
        <p:spPr>
          <a:xfrm>
            <a:off x="8610600" y="6356351"/>
            <a:ext cx="2743200" cy="365100"/>
          </a:xfrm>
          <a:prstGeom prst="rect">
            <a:avLst/>
          </a:prstGeom>
          <a:noFill/>
          <a:ln>
            <a:noFill/>
          </a:ln>
        </p:spPr>
        <p:txBody>
          <a:bodyPr spcFirstLastPara="1" wrap="square" lIns="91334" tIns="45698" rIns="91334" bIns="45698" anchor="ctr" anchorCtr="0">
            <a:noAutofit/>
          </a:bodyPr>
          <a:lstStyle/>
          <a:p>
            <a:fld id="{00000000-1234-1234-1234-123412341234}" type="slidenum">
              <a:rPr lang="fr-FR"/>
              <a:pPr/>
              <a:t>103</a:t>
            </a:fld>
            <a:endParaRPr dirty="0"/>
          </a:p>
        </p:txBody>
      </p:sp>
      <p:sp>
        <p:nvSpPr>
          <p:cNvPr id="113" name="Google Shape;113;gce7eba155d_0_0"/>
          <p:cNvSpPr txBox="1">
            <a:spLocks noGrp="1"/>
          </p:cNvSpPr>
          <p:nvPr>
            <p:ph type="title"/>
          </p:nvPr>
        </p:nvSpPr>
        <p:spPr>
          <a:xfrm>
            <a:off x="150118" y="551429"/>
            <a:ext cx="2355127" cy="3632931"/>
          </a:xfrm>
          <a:prstGeom prst="rect">
            <a:avLst/>
          </a:prstGeom>
          <a:solidFill>
            <a:srgbClr val="C4E0B2"/>
          </a:solidFill>
          <a:ln>
            <a:noFill/>
          </a:ln>
        </p:spPr>
        <p:txBody>
          <a:bodyPr spcFirstLastPara="1" wrap="square" lIns="91334" tIns="45698" rIns="91334" bIns="45698" anchor="ctr" anchorCtr="0">
            <a:noAutofit/>
          </a:bodyPr>
          <a:lstStyle/>
          <a:p>
            <a:pPr algn="ctr">
              <a:buSzPts val="2400"/>
            </a:pPr>
            <a:r>
              <a:rPr lang="fr-FR" sz="3100" b="1" dirty="0"/>
              <a:t>Objectifs</a:t>
            </a:r>
            <a:br>
              <a:rPr lang="fr-FR" sz="3100" b="1" dirty="0"/>
            </a:br>
            <a:r>
              <a:rPr lang="fr-FR" sz="3100" b="1" dirty="0"/>
              <a:t>pédagogiques</a:t>
            </a:r>
            <a:br>
              <a:rPr lang="fr-FR" sz="2800" b="1" dirty="0"/>
            </a:br>
            <a:br>
              <a:rPr lang="fr-FR" sz="2800" b="1" dirty="0"/>
            </a:br>
            <a:r>
              <a:rPr lang="fr-FR" sz="2400" i="1" dirty="0"/>
              <a:t>Acquisition de capacités : </a:t>
            </a:r>
            <a:br>
              <a:rPr lang="fr-FR" sz="2400" i="1" dirty="0"/>
            </a:br>
            <a:r>
              <a:rPr lang="fr-FR" sz="2400" i="1" dirty="0"/>
              <a:t>savoirs, </a:t>
            </a:r>
            <a:br>
              <a:rPr lang="fr-FR" sz="2400" i="1" dirty="0"/>
            </a:br>
            <a:r>
              <a:rPr lang="fr-FR" sz="2400" i="1" dirty="0"/>
              <a:t>savoir-faire, savoir-être</a:t>
            </a:r>
            <a:endParaRPr sz="2800" dirty="0"/>
          </a:p>
        </p:txBody>
      </p:sp>
      <p:sp>
        <p:nvSpPr>
          <p:cNvPr id="114" name="Google Shape;114;gce7eba155d_0_0"/>
          <p:cNvSpPr txBox="1"/>
          <p:nvPr/>
        </p:nvSpPr>
        <p:spPr>
          <a:xfrm>
            <a:off x="2680859" y="1028930"/>
            <a:ext cx="9279081" cy="5317089"/>
          </a:xfrm>
          <a:prstGeom prst="rect">
            <a:avLst/>
          </a:prstGeom>
          <a:noFill/>
          <a:ln>
            <a:noFill/>
          </a:ln>
        </p:spPr>
        <p:txBody>
          <a:bodyPr spcFirstLastPara="1" wrap="square" lIns="91334" tIns="91334" rIns="91334" bIns="91334" anchor="t" anchorCtr="0">
            <a:noAutofit/>
          </a:bodyPr>
          <a:lstStyle/>
          <a:p>
            <a:pPr marR="143331" algn="just" defTabSz="913380">
              <a:buClr>
                <a:srgbClr val="385623"/>
              </a:buClr>
            </a:pPr>
            <a:r>
              <a:rPr lang="fr-FR" sz="2400" b="1" dirty="0">
                <a:solidFill>
                  <a:srgbClr val="000000"/>
                </a:solidFill>
                <a:highlight>
                  <a:srgbClr val="FFFF00"/>
                </a:highlight>
                <a:ea typeface="Times New Roman" panose="02020603050405020304" pitchFamily="18" charset="0"/>
                <a:cs typeface="Calibri" panose="020F0502020204030204" pitchFamily="34" charset="0"/>
              </a:rPr>
              <a:t>MODULE 1. Intervenir en tant que travailleur social dans une démarche « d’aller vers » en santé </a:t>
            </a:r>
          </a:p>
          <a:p>
            <a:pPr marL="342538" marR="143331" indent="-342538" algn="just" defTabSz="913380">
              <a:buClr>
                <a:srgbClr val="385623"/>
              </a:buClr>
              <a:buFont typeface="Symbol" panose="05050102010706020507" pitchFamily="18" charset="2"/>
              <a:buChar char=""/>
            </a:pPr>
            <a:r>
              <a:rPr lang="fr-FR" sz="2400" dirty="0">
                <a:solidFill>
                  <a:prstClr val="black"/>
                </a:solidFill>
                <a:cs typeface="Calibri" panose="020F0502020204030204" pitchFamily="34" charset="0"/>
              </a:rPr>
              <a:t>Resituer le rôle du travailleur social -CEJ-JR/</a:t>
            </a:r>
            <a:r>
              <a:rPr lang="fr-FR" sz="2400" dirty="0" err="1">
                <a:solidFill>
                  <a:prstClr val="black"/>
                </a:solidFill>
                <a:cs typeface="Calibri" panose="020F0502020204030204" pitchFamily="34" charset="0"/>
              </a:rPr>
              <a:t>Prij</a:t>
            </a:r>
            <a:r>
              <a:rPr lang="fr-FR" sz="2400" dirty="0">
                <a:solidFill>
                  <a:prstClr val="black"/>
                </a:solidFill>
                <a:cs typeface="Calibri" panose="020F0502020204030204" pitchFamily="34" charset="0"/>
              </a:rPr>
              <a:t>- en lien avec la santé, au regard des problématiques des jeunes en rupture</a:t>
            </a:r>
          </a:p>
          <a:p>
            <a:pPr marL="342538" indent="-342538" algn="just" defTabSz="913380">
              <a:buClr>
                <a:srgbClr val="385623"/>
              </a:buClr>
              <a:buFont typeface="Symbol" panose="05050102010706020507" pitchFamily="18" charset="2"/>
              <a:buChar char=""/>
            </a:pPr>
            <a:r>
              <a:rPr lang="fr-FR" sz="2400" dirty="0">
                <a:solidFill>
                  <a:prstClr val="black"/>
                </a:solidFill>
                <a:ea typeface="Calibri" panose="020F0502020204030204" pitchFamily="34" charset="0"/>
                <a:cs typeface="Calibri" panose="020F0502020204030204" pitchFamily="34" charset="0"/>
              </a:rPr>
              <a:t>Resituer le système de soins parmi tous les déterminants de la santé</a:t>
            </a:r>
            <a:endParaRPr lang="fr-FR" sz="2400" dirty="0">
              <a:solidFill>
                <a:prstClr val="black"/>
              </a:solidFill>
              <a:ea typeface="Calibri" panose="020F0502020204030204" pitchFamily="34" charset="0"/>
              <a:cs typeface="Arial" panose="020B0604020202020204" pitchFamily="34" charset="0"/>
            </a:endParaRPr>
          </a:p>
          <a:p>
            <a:pPr marL="342538" indent="-342538" algn="just" defTabSz="913380">
              <a:buClr>
                <a:srgbClr val="385623"/>
              </a:buClr>
              <a:buFont typeface="Symbol" panose="05050102010706020507" pitchFamily="18" charset="2"/>
              <a:buChar char=""/>
            </a:pPr>
            <a:r>
              <a:rPr lang="fr-FR" sz="2400" dirty="0">
                <a:solidFill>
                  <a:prstClr val="black"/>
                </a:solidFill>
                <a:ea typeface="Calibri" panose="020F0502020204030204" pitchFamily="34" charset="0"/>
                <a:cs typeface="Calibri" panose="020F0502020204030204" pitchFamily="34" charset="0"/>
              </a:rPr>
              <a:t>Expliquer les objectifs des types d’actions : </a:t>
            </a:r>
          </a:p>
          <a:p>
            <a:pPr algn="just" defTabSz="913380">
              <a:buClr>
                <a:srgbClr val="385623"/>
              </a:buClr>
            </a:pPr>
            <a:r>
              <a:rPr lang="fr-FR" sz="2400" dirty="0">
                <a:solidFill>
                  <a:prstClr val="black"/>
                </a:solidFill>
                <a:ea typeface="Calibri" panose="020F0502020204030204" pitchFamily="34" charset="0"/>
                <a:cs typeface="Calibri" panose="020F0502020204030204" pitchFamily="34" charset="0"/>
              </a:rPr>
              <a:t>aller vers - prévention - réduction des risques et des dommages</a:t>
            </a:r>
            <a:endParaRPr lang="fr-FR" sz="2400" dirty="0">
              <a:solidFill>
                <a:prstClr val="black"/>
              </a:solidFill>
              <a:ea typeface="Calibri" panose="020F0502020204030204" pitchFamily="34" charset="0"/>
              <a:cs typeface="Arial" panose="020B0604020202020204" pitchFamily="34" charset="0"/>
            </a:endParaRPr>
          </a:p>
          <a:p>
            <a:pPr marL="342538" indent="-342538" algn="just" defTabSz="913380">
              <a:buClr>
                <a:srgbClr val="385623"/>
              </a:buClr>
              <a:buFont typeface="Symbol" panose="05050102010706020507" pitchFamily="18" charset="2"/>
              <a:buChar char=""/>
            </a:pPr>
            <a:r>
              <a:rPr lang="fr-FR" sz="2400" dirty="0">
                <a:solidFill>
                  <a:prstClr val="black"/>
                </a:solidFill>
                <a:ea typeface="Calibri" panose="020F0502020204030204" pitchFamily="34" charset="0"/>
                <a:cs typeface="Calibri" panose="020F0502020204030204" pitchFamily="34" charset="0"/>
              </a:rPr>
              <a:t>Identifier les causes de la non-demande, du non-accès aux dispositifs de soins et de prévention des populations en situation de vulnérabilité</a:t>
            </a:r>
          </a:p>
          <a:p>
            <a:pPr marL="342538" indent="-342538" algn="just" defTabSz="913380">
              <a:buClr>
                <a:srgbClr val="385623"/>
              </a:buClr>
              <a:buFont typeface="Symbol" panose="05050102010706020507" pitchFamily="18" charset="2"/>
              <a:buChar char=""/>
            </a:pPr>
            <a:r>
              <a:rPr lang="fr-FR" sz="2400" dirty="0">
                <a:solidFill>
                  <a:prstClr val="black"/>
                </a:solidFill>
                <a:ea typeface="Calibri" panose="020F0502020204030204" pitchFamily="34" charset="0"/>
                <a:cs typeface="Calibri" panose="020F0502020204030204" pitchFamily="34" charset="0"/>
              </a:rPr>
              <a:t>Expliquer comment aborder la santé : démarche, posture, valeurs-principes</a:t>
            </a:r>
          </a:p>
          <a:p>
            <a:pPr algn="just" defTabSz="913380">
              <a:buClr>
                <a:srgbClr val="385623"/>
              </a:buClr>
            </a:pPr>
            <a:endParaRPr lang="fr-FR" sz="2400" dirty="0">
              <a:solidFill>
                <a:prstClr val="black"/>
              </a:solidFill>
              <a:ea typeface="Calibri" panose="020F0502020204030204" pitchFamily="34" charset="0"/>
              <a:cs typeface="Arial" panose="020B0604020202020204" pitchFamily="34" charset="0"/>
            </a:endParaRPr>
          </a:p>
          <a:p>
            <a:pPr marL="342538" marR="143331" indent="-342538" algn="just" defTabSz="913380">
              <a:buClr>
                <a:srgbClr val="385623"/>
              </a:buClr>
              <a:buFont typeface="Wingdings" panose="05000000000000000000" pitchFamily="2" charset="2"/>
              <a:buChar char="Ø"/>
            </a:pPr>
            <a:r>
              <a:rPr lang="fr-FR" sz="2400" b="1" dirty="0">
                <a:solidFill>
                  <a:srgbClr val="000000"/>
                </a:solidFill>
                <a:ea typeface="Times New Roman" panose="02020603050405020304" pitchFamily="18" charset="0"/>
                <a:cs typeface="Calibri" panose="020F0502020204030204" pitchFamily="34" charset="0"/>
              </a:rPr>
              <a:t>Ce module 1 sera renforcé en 2024</a:t>
            </a:r>
          </a:p>
          <a:p>
            <a:pPr marR="143331" algn="just" defTabSz="913380">
              <a:buClr>
                <a:srgbClr val="385623"/>
              </a:buClr>
            </a:pPr>
            <a:endParaRPr lang="fr-FR" sz="2400" dirty="0">
              <a:solidFill>
                <a:prstClr val="black"/>
              </a:solidFill>
              <a:ea typeface="Calibri" panose="020F0502020204030204" pitchFamily="34" charset="0"/>
              <a:cs typeface="Arial" panose="020B0604020202020204" pitchFamily="34" charset="0"/>
            </a:endParaRPr>
          </a:p>
        </p:txBody>
      </p:sp>
      <p:sp>
        <p:nvSpPr>
          <p:cNvPr id="2" name="Google Shape;129;p54">
            <a:extLst>
              <a:ext uri="{FF2B5EF4-FFF2-40B4-BE49-F238E27FC236}">
                <a16:creationId xmlns:a16="http://schemas.microsoft.com/office/drawing/2014/main" id="{CE2DCCC5-A849-C879-4C52-C3E30CB24BCB}"/>
              </a:ext>
            </a:extLst>
          </p:cNvPr>
          <p:cNvSpPr txBox="1">
            <a:spLocks noGrp="1"/>
          </p:cNvSpPr>
          <p:nvPr>
            <p:ph type="body" idx="1"/>
          </p:nvPr>
        </p:nvSpPr>
        <p:spPr>
          <a:xfrm>
            <a:off x="127692" y="4184416"/>
            <a:ext cx="2376241" cy="2173457"/>
          </a:xfrm>
          <a:prstGeom prst="rect">
            <a:avLst/>
          </a:prstGeom>
          <a:noFill/>
          <a:ln>
            <a:noFill/>
          </a:ln>
        </p:spPr>
        <p:txBody>
          <a:bodyPr spcFirstLastPara="1" wrap="square" lIns="91334" tIns="45698" rIns="91334" bIns="45698" anchor="ctr" anchorCtr="0">
            <a:normAutofit/>
          </a:bodyPr>
          <a:lstStyle/>
          <a:p>
            <a:pPr marL="0" indent="0">
              <a:spcBef>
                <a:spcPts val="0"/>
              </a:spcBef>
              <a:buSzPts val="2000"/>
            </a:pPr>
            <a:r>
              <a:rPr lang="fr-FR" sz="2000" i="1" dirty="0"/>
              <a:t>Les capacités visées dans le cadre de cette action de formation</a:t>
            </a:r>
            <a:endParaRPr sz="2000" b="1" i="1" dirty="0"/>
          </a:p>
        </p:txBody>
      </p:sp>
    </p:spTree>
    <p:extLst>
      <p:ext uri="{BB962C8B-B14F-4D97-AF65-F5344CB8AC3E}">
        <p14:creationId xmlns:p14="http://schemas.microsoft.com/office/powerpoint/2010/main" val="172842663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gce7eba155d_0_0"/>
          <p:cNvSpPr txBox="1">
            <a:spLocks noGrp="1"/>
          </p:cNvSpPr>
          <p:nvPr>
            <p:ph type="dt" idx="10"/>
          </p:nvPr>
        </p:nvSpPr>
        <p:spPr>
          <a:xfrm>
            <a:off x="838200" y="6356351"/>
            <a:ext cx="2743200" cy="365100"/>
          </a:xfrm>
          <a:prstGeom prst="rect">
            <a:avLst/>
          </a:prstGeom>
          <a:noFill/>
          <a:ln>
            <a:noFill/>
          </a:ln>
        </p:spPr>
        <p:txBody>
          <a:bodyPr spcFirstLastPara="1" wrap="square" lIns="91334" tIns="45698" rIns="91334" bIns="45698" anchor="ctr" anchorCtr="0">
            <a:noAutofit/>
          </a:bodyPr>
          <a:lstStyle/>
          <a:p>
            <a:fld id="{E340A062-3C4E-4D1D-8E00-ADDC53FEA835}" type="datetime1">
              <a:rPr lang="fr-FR" smtClean="0">
                <a:solidFill>
                  <a:prstClr val="black">
                    <a:tint val="75000"/>
                  </a:prstClr>
                </a:solidFill>
              </a:rPr>
              <a:pPr/>
              <a:t>05/12/2023</a:t>
            </a:fld>
            <a:endParaRPr>
              <a:solidFill>
                <a:prstClr val="black">
                  <a:tint val="75000"/>
                </a:prstClr>
              </a:solidFill>
            </a:endParaRPr>
          </a:p>
        </p:txBody>
      </p:sp>
      <p:sp>
        <p:nvSpPr>
          <p:cNvPr id="111" name="Google Shape;111;gce7eba155d_0_0"/>
          <p:cNvSpPr txBox="1">
            <a:spLocks noGrp="1"/>
          </p:cNvSpPr>
          <p:nvPr>
            <p:ph type="ftr" idx="11"/>
          </p:nvPr>
        </p:nvSpPr>
        <p:spPr>
          <a:xfrm>
            <a:off x="3581399" y="6356351"/>
            <a:ext cx="5275200" cy="365100"/>
          </a:xfrm>
          <a:prstGeom prst="rect">
            <a:avLst/>
          </a:prstGeom>
          <a:noFill/>
          <a:ln>
            <a:noFill/>
          </a:ln>
        </p:spPr>
        <p:txBody>
          <a:bodyPr spcFirstLastPara="1" wrap="square" lIns="91334" tIns="45698" rIns="91334" bIns="45698" anchor="ctr" anchorCtr="0">
            <a:noAutofit/>
          </a:bodyPr>
          <a:lstStyle/>
          <a:p>
            <a:r>
              <a:rPr lang="fr-FR">
                <a:solidFill>
                  <a:prstClr val="black">
                    <a:tint val="75000"/>
                  </a:prstClr>
                </a:solidFill>
              </a:rPr>
              <a:t>PRESENTATION CODES 93 - "Formation des travailleurs sociaux CEJJR-référents PRIJ pour une prise en charge des besoins en santé des jeunes en rupture, en Ile-de-France, 2023-2025"</a:t>
            </a:r>
            <a:endParaRPr dirty="0">
              <a:solidFill>
                <a:prstClr val="black">
                  <a:tint val="75000"/>
                </a:prstClr>
              </a:solidFill>
            </a:endParaRPr>
          </a:p>
        </p:txBody>
      </p:sp>
      <p:sp>
        <p:nvSpPr>
          <p:cNvPr id="112" name="Google Shape;112;gce7eba155d_0_0"/>
          <p:cNvSpPr txBox="1">
            <a:spLocks noGrp="1"/>
          </p:cNvSpPr>
          <p:nvPr>
            <p:ph type="sldNum" idx="12"/>
          </p:nvPr>
        </p:nvSpPr>
        <p:spPr>
          <a:xfrm>
            <a:off x="8610600" y="6356351"/>
            <a:ext cx="2743200" cy="365100"/>
          </a:xfrm>
          <a:prstGeom prst="rect">
            <a:avLst/>
          </a:prstGeom>
          <a:noFill/>
          <a:ln>
            <a:noFill/>
          </a:ln>
        </p:spPr>
        <p:txBody>
          <a:bodyPr spcFirstLastPara="1" wrap="square" lIns="91334" tIns="45698" rIns="91334" bIns="45698" anchor="ctr" anchorCtr="0">
            <a:noAutofit/>
          </a:bodyPr>
          <a:lstStyle/>
          <a:p>
            <a:fld id="{00000000-1234-1234-1234-123412341234}" type="slidenum">
              <a:rPr lang="fr-FR"/>
              <a:pPr/>
              <a:t>104</a:t>
            </a:fld>
            <a:endParaRPr dirty="0"/>
          </a:p>
        </p:txBody>
      </p:sp>
      <p:sp>
        <p:nvSpPr>
          <p:cNvPr id="113" name="Google Shape;113;gce7eba155d_0_0"/>
          <p:cNvSpPr txBox="1">
            <a:spLocks noGrp="1"/>
          </p:cNvSpPr>
          <p:nvPr>
            <p:ph type="title"/>
          </p:nvPr>
        </p:nvSpPr>
        <p:spPr>
          <a:xfrm>
            <a:off x="149081" y="551429"/>
            <a:ext cx="2407083" cy="3632931"/>
          </a:xfrm>
          <a:prstGeom prst="rect">
            <a:avLst/>
          </a:prstGeom>
          <a:solidFill>
            <a:srgbClr val="C4E0B2"/>
          </a:solidFill>
          <a:ln>
            <a:noFill/>
          </a:ln>
        </p:spPr>
        <p:txBody>
          <a:bodyPr spcFirstLastPara="1" wrap="square" lIns="91334" tIns="45698" rIns="91334" bIns="45698" anchor="ctr" anchorCtr="0">
            <a:noAutofit/>
          </a:bodyPr>
          <a:lstStyle/>
          <a:p>
            <a:pPr algn="ctr">
              <a:buSzPts val="2400"/>
            </a:pPr>
            <a:r>
              <a:rPr lang="fr-FR" sz="3100" b="1" dirty="0"/>
              <a:t>Objectifs</a:t>
            </a:r>
            <a:br>
              <a:rPr lang="fr-FR" sz="3100" b="1" dirty="0"/>
            </a:br>
            <a:r>
              <a:rPr lang="fr-FR" sz="3100" b="1" dirty="0"/>
              <a:t>pédagogiques</a:t>
            </a:r>
            <a:br>
              <a:rPr lang="fr-FR" sz="2800" b="1" dirty="0"/>
            </a:br>
            <a:br>
              <a:rPr lang="fr-FR" sz="2800" b="1" dirty="0"/>
            </a:br>
            <a:r>
              <a:rPr lang="fr-FR" sz="2400" i="1" dirty="0"/>
              <a:t>Acquisition de capacités : </a:t>
            </a:r>
            <a:br>
              <a:rPr lang="fr-FR" sz="2400" i="1" dirty="0"/>
            </a:br>
            <a:r>
              <a:rPr lang="fr-FR" sz="2400" i="1" dirty="0"/>
              <a:t>savoirs, </a:t>
            </a:r>
            <a:br>
              <a:rPr lang="fr-FR" sz="2400" i="1" dirty="0"/>
            </a:br>
            <a:r>
              <a:rPr lang="fr-FR" sz="2400" i="1" dirty="0"/>
              <a:t>savoir-faire, savoir-être</a:t>
            </a:r>
            <a:endParaRPr sz="2800" dirty="0"/>
          </a:p>
        </p:txBody>
      </p:sp>
      <p:sp>
        <p:nvSpPr>
          <p:cNvPr id="114" name="Google Shape;114;gce7eba155d_0_0"/>
          <p:cNvSpPr txBox="1"/>
          <p:nvPr/>
        </p:nvSpPr>
        <p:spPr>
          <a:xfrm>
            <a:off x="2657660" y="1028699"/>
            <a:ext cx="9363157" cy="5395900"/>
          </a:xfrm>
          <a:prstGeom prst="rect">
            <a:avLst/>
          </a:prstGeom>
          <a:noFill/>
          <a:ln>
            <a:noFill/>
          </a:ln>
        </p:spPr>
        <p:txBody>
          <a:bodyPr spcFirstLastPara="1" wrap="square" lIns="91334" tIns="91334" rIns="91334" bIns="91334" anchor="t" anchorCtr="0">
            <a:noAutofit/>
          </a:bodyPr>
          <a:lstStyle/>
          <a:p>
            <a:pPr marR="143331" algn="just" defTabSz="913380">
              <a:lnSpc>
                <a:spcPct val="107000"/>
              </a:lnSpc>
              <a:buClr>
                <a:srgbClr val="385623"/>
              </a:buClr>
            </a:pPr>
            <a:r>
              <a:rPr lang="fr-FR" sz="2300" b="1" dirty="0">
                <a:solidFill>
                  <a:srgbClr val="000000"/>
                </a:solidFill>
                <a:highlight>
                  <a:srgbClr val="FFFF00"/>
                </a:highlight>
                <a:ea typeface="Times New Roman" panose="02020603050405020304" pitchFamily="18" charset="0"/>
                <a:cs typeface="Calibri" panose="020F0502020204030204" pitchFamily="34" charset="0"/>
              </a:rPr>
              <a:t>MODULE 2. Aborder les problématiques d’addictions avec les « jeunes en rupture » et accompagner vers les dispositifs en fonction des besoins repérés </a:t>
            </a:r>
          </a:p>
          <a:p>
            <a:pPr marL="342538" indent="-342538" algn="just" defTabSz="913380">
              <a:buClr>
                <a:srgbClr val="385623"/>
              </a:buClr>
              <a:buFont typeface="Symbol" panose="05050102010706020507" pitchFamily="18" charset="2"/>
              <a:buChar char=""/>
            </a:pPr>
            <a:r>
              <a:rPr lang="fr-FR" sz="2300" dirty="0">
                <a:solidFill>
                  <a:prstClr val="black"/>
                </a:solidFill>
                <a:ea typeface="Calibri" panose="020F0502020204030204" pitchFamily="34" charset="0"/>
                <a:cs typeface="Calibri" panose="020F0502020204030204" pitchFamily="34" charset="0"/>
              </a:rPr>
              <a:t>Définir « substances psychoactives »</a:t>
            </a:r>
            <a:endParaRPr lang="fr-FR" sz="2300" dirty="0">
              <a:solidFill>
                <a:prstClr val="black"/>
              </a:solidFill>
              <a:ea typeface="Calibri" panose="020F0502020204030204" pitchFamily="34" charset="0"/>
              <a:cs typeface="Arial" panose="020B0604020202020204" pitchFamily="34" charset="0"/>
            </a:endParaRPr>
          </a:p>
          <a:p>
            <a:pPr marL="342538" indent="-342538" algn="just" defTabSz="913380">
              <a:buClr>
                <a:srgbClr val="385623"/>
              </a:buClr>
              <a:buFont typeface="Symbol" panose="05050102010706020507" pitchFamily="18" charset="2"/>
              <a:buChar char=""/>
            </a:pPr>
            <a:r>
              <a:rPr lang="fr-FR" sz="2300" dirty="0">
                <a:solidFill>
                  <a:prstClr val="black"/>
                </a:solidFill>
                <a:ea typeface="Calibri" panose="020F0502020204030204" pitchFamily="34" charset="0"/>
                <a:cs typeface="Calibri" panose="020F0502020204030204" pitchFamily="34" charset="0"/>
              </a:rPr>
              <a:t>Expliquer « addiction » avec ou sans substance</a:t>
            </a:r>
            <a:endParaRPr lang="fr-FR" sz="2300" dirty="0">
              <a:solidFill>
                <a:prstClr val="black"/>
              </a:solidFill>
              <a:ea typeface="Calibri" panose="020F0502020204030204" pitchFamily="34" charset="0"/>
              <a:cs typeface="Arial" panose="020B0604020202020204" pitchFamily="34" charset="0"/>
            </a:endParaRPr>
          </a:p>
          <a:p>
            <a:pPr marL="342538" indent="-342538" algn="just" defTabSz="913380">
              <a:buClr>
                <a:srgbClr val="385623"/>
              </a:buClr>
              <a:buFont typeface="Symbol" panose="05050102010706020507" pitchFamily="18" charset="2"/>
              <a:buChar char=""/>
            </a:pPr>
            <a:r>
              <a:rPr lang="fr-FR" sz="2300" dirty="0">
                <a:solidFill>
                  <a:prstClr val="black"/>
                </a:solidFill>
                <a:ea typeface="Calibri" panose="020F0502020204030204" pitchFamily="34" charset="0"/>
                <a:cs typeface="Calibri" panose="020F0502020204030204" pitchFamily="34" charset="0"/>
              </a:rPr>
              <a:t>Expliquer les usages </a:t>
            </a:r>
            <a:endParaRPr lang="fr-FR" sz="2300" dirty="0">
              <a:solidFill>
                <a:prstClr val="black"/>
              </a:solidFill>
              <a:ea typeface="Calibri" panose="020F0502020204030204" pitchFamily="34" charset="0"/>
              <a:cs typeface="Arial" panose="020B0604020202020204" pitchFamily="34" charset="0"/>
            </a:endParaRPr>
          </a:p>
          <a:p>
            <a:pPr marL="342538" indent="-342538" algn="just" defTabSz="913380">
              <a:buClr>
                <a:srgbClr val="385623"/>
              </a:buClr>
              <a:buFont typeface="Symbol" panose="05050102010706020507" pitchFamily="18" charset="2"/>
              <a:buChar char=""/>
            </a:pPr>
            <a:r>
              <a:rPr lang="fr-FR" sz="2300" dirty="0">
                <a:solidFill>
                  <a:prstClr val="black"/>
                </a:solidFill>
                <a:ea typeface="Calibri" panose="020F0502020204030204" pitchFamily="34" charset="0"/>
                <a:cs typeface="Calibri" panose="020F0502020204030204" pitchFamily="34" charset="0"/>
              </a:rPr>
              <a:t>Identifier les facteurs de risques – facteurs protecteurs</a:t>
            </a:r>
            <a:endParaRPr lang="fr-FR" sz="2300" dirty="0">
              <a:solidFill>
                <a:prstClr val="black"/>
              </a:solidFill>
              <a:ea typeface="Calibri" panose="020F0502020204030204" pitchFamily="34" charset="0"/>
              <a:cs typeface="Arial" panose="020B0604020202020204" pitchFamily="34" charset="0"/>
            </a:endParaRPr>
          </a:p>
          <a:p>
            <a:pPr marL="342538" indent="-342538" algn="just" defTabSz="913380">
              <a:buClr>
                <a:srgbClr val="385623"/>
              </a:buClr>
              <a:buFont typeface="Symbol" panose="05050102010706020507" pitchFamily="18" charset="2"/>
              <a:buChar char=""/>
            </a:pPr>
            <a:r>
              <a:rPr lang="fr-FR" sz="2300" dirty="0">
                <a:solidFill>
                  <a:prstClr val="black"/>
                </a:solidFill>
                <a:ea typeface="Calibri" panose="020F0502020204030204" pitchFamily="34" charset="0"/>
                <a:cs typeface="Calibri" panose="020F0502020204030204" pitchFamily="34" charset="0"/>
              </a:rPr>
              <a:t>Identifier les signes d’alerte d’un usage problématique</a:t>
            </a:r>
            <a:endParaRPr lang="fr-FR" sz="2300" dirty="0">
              <a:solidFill>
                <a:prstClr val="black"/>
              </a:solidFill>
              <a:ea typeface="Calibri" panose="020F0502020204030204" pitchFamily="34" charset="0"/>
              <a:cs typeface="Arial" panose="020B0604020202020204" pitchFamily="34" charset="0"/>
            </a:endParaRPr>
          </a:p>
          <a:p>
            <a:pPr marL="342538" indent="-342538" algn="just" defTabSz="913380">
              <a:buClr>
                <a:srgbClr val="385623"/>
              </a:buClr>
              <a:buFont typeface="Symbol" panose="05050102010706020507" pitchFamily="18" charset="2"/>
              <a:buChar char=""/>
            </a:pPr>
            <a:r>
              <a:rPr lang="fr-FR" sz="2300" dirty="0">
                <a:solidFill>
                  <a:prstClr val="black"/>
                </a:solidFill>
                <a:ea typeface="Calibri" panose="020F0502020204030204" pitchFamily="34" charset="0"/>
                <a:cs typeface="Calibri" panose="020F0502020204030204" pitchFamily="34" charset="0"/>
              </a:rPr>
              <a:t>Identifier les outils existants - Repérage précoce et auto-évaluation des usages à risques</a:t>
            </a:r>
            <a:endParaRPr lang="fr-FR" sz="2300" dirty="0">
              <a:solidFill>
                <a:prstClr val="black"/>
              </a:solidFill>
              <a:ea typeface="Calibri" panose="020F0502020204030204" pitchFamily="34" charset="0"/>
              <a:cs typeface="Arial" panose="020B0604020202020204" pitchFamily="34" charset="0"/>
            </a:endParaRPr>
          </a:p>
          <a:p>
            <a:pPr marL="342538" indent="-342538" algn="just" defTabSz="913380">
              <a:buClr>
                <a:srgbClr val="385623"/>
              </a:buClr>
              <a:buFont typeface="Symbol" panose="05050102010706020507" pitchFamily="18" charset="2"/>
              <a:buChar char=""/>
            </a:pPr>
            <a:r>
              <a:rPr lang="fr-FR" sz="2300" dirty="0">
                <a:solidFill>
                  <a:prstClr val="black"/>
                </a:solidFill>
                <a:ea typeface="Calibri" panose="020F0502020204030204" pitchFamily="34" charset="0"/>
                <a:cs typeface="Calibri" panose="020F0502020204030204" pitchFamily="34" charset="0"/>
              </a:rPr>
              <a:t>Aborder la problématique des addictions avec des « jeunes en rupture » (cycle de Prochaska)</a:t>
            </a:r>
            <a:endParaRPr lang="fr-FR" sz="2300" dirty="0">
              <a:solidFill>
                <a:prstClr val="black"/>
              </a:solidFill>
              <a:ea typeface="Calibri" panose="020F0502020204030204" pitchFamily="34" charset="0"/>
              <a:cs typeface="Arial" panose="020B0604020202020204" pitchFamily="34" charset="0"/>
            </a:endParaRPr>
          </a:p>
          <a:p>
            <a:pPr marL="342538" indent="-342538" algn="just" defTabSz="913380">
              <a:buClr>
                <a:srgbClr val="385623"/>
              </a:buClr>
              <a:buFont typeface="Symbol" panose="05050102010706020507" pitchFamily="18" charset="2"/>
              <a:buChar char=""/>
            </a:pPr>
            <a:r>
              <a:rPr lang="fr-FR" sz="2300" dirty="0">
                <a:solidFill>
                  <a:prstClr val="black"/>
                </a:solidFill>
                <a:ea typeface="Calibri" panose="020F0502020204030204" pitchFamily="34" charset="0"/>
                <a:cs typeface="Calibri" panose="020F0502020204030204" pitchFamily="34" charset="0"/>
              </a:rPr>
              <a:t>Expliquer « la réduction des risques et des dommages »</a:t>
            </a:r>
            <a:endParaRPr lang="fr-FR" sz="2300" dirty="0">
              <a:solidFill>
                <a:prstClr val="black"/>
              </a:solidFill>
              <a:ea typeface="Calibri" panose="020F0502020204030204" pitchFamily="34" charset="0"/>
              <a:cs typeface="Arial" panose="020B0604020202020204" pitchFamily="34" charset="0"/>
            </a:endParaRPr>
          </a:p>
          <a:p>
            <a:pPr marL="342538" indent="-342538" algn="just" defTabSz="913380">
              <a:buClr>
                <a:srgbClr val="385623"/>
              </a:buClr>
              <a:buFont typeface="Symbol" panose="05050102010706020507" pitchFamily="18" charset="2"/>
              <a:buChar char=""/>
            </a:pPr>
            <a:r>
              <a:rPr lang="fr-FR" sz="2300" dirty="0">
                <a:solidFill>
                  <a:prstClr val="black"/>
                </a:solidFill>
                <a:ea typeface="Calibri" panose="020F0502020204030204" pitchFamily="34" charset="0"/>
                <a:cs typeface="Calibri" panose="020F0502020204030204" pitchFamily="34" charset="0"/>
              </a:rPr>
              <a:t>Identifier les structures vers lesquelles orienter</a:t>
            </a:r>
            <a:endParaRPr lang="fr-FR" sz="2300" dirty="0">
              <a:solidFill>
                <a:prstClr val="black"/>
              </a:solidFill>
              <a:ea typeface="Calibri" panose="020F0502020204030204" pitchFamily="34" charset="0"/>
              <a:cs typeface="Arial" panose="020B0604020202020204" pitchFamily="34" charset="0"/>
            </a:endParaRPr>
          </a:p>
          <a:p>
            <a:pPr marR="143331" algn="just" defTabSz="913380">
              <a:lnSpc>
                <a:spcPct val="107000"/>
              </a:lnSpc>
              <a:buClr>
                <a:srgbClr val="385623"/>
              </a:buClr>
            </a:pPr>
            <a:endParaRPr lang="fr-FR" sz="2300" dirty="0">
              <a:solidFill>
                <a:prstClr val="black"/>
              </a:solidFill>
              <a:ea typeface="Calibri" panose="020F0502020204030204" pitchFamily="34" charset="0"/>
              <a:cs typeface="Calibri" panose="020F0502020204030204" pitchFamily="34" charset="0"/>
            </a:endParaRPr>
          </a:p>
          <a:p>
            <a:pPr marL="342538" marR="143331" indent="-342538" algn="just" defTabSz="913380">
              <a:lnSpc>
                <a:spcPct val="107000"/>
              </a:lnSpc>
              <a:buClr>
                <a:srgbClr val="385623"/>
              </a:buClr>
              <a:buFont typeface="Symbol" panose="05050102010706020507" pitchFamily="18" charset="2"/>
              <a:buChar char=""/>
            </a:pPr>
            <a:endParaRPr lang="fr-FR" sz="2300" dirty="0">
              <a:solidFill>
                <a:prstClr val="black"/>
              </a:solidFill>
              <a:ea typeface="Calibri" panose="020F0502020204030204" pitchFamily="34" charset="0"/>
              <a:cs typeface="Calibri" panose="020F0502020204030204" pitchFamily="34" charset="0"/>
            </a:endParaRPr>
          </a:p>
          <a:p>
            <a:pPr marR="143331" algn="just" defTabSz="913380">
              <a:lnSpc>
                <a:spcPct val="107000"/>
              </a:lnSpc>
              <a:buClr>
                <a:srgbClr val="385623"/>
              </a:buClr>
            </a:pPr>
            <a:endParaRPr lang="fr-FR" sz="2300" dirty="0">
              <a:solidFill>
                <a:prstClr val="black"/>
              </a:solidFill>
              <a:ea typeface="Calibri" panose="020F0502020204030204" pitchFamily="34" charset="0"/>
              <a:cs typeface="Arial" panose="020B0604020202020204" pitchFamily="34" charset="0"/>
            </a:endParaRPr>
          </a:p>
        </p:txBody>
      </p:sp>
      <p:sp>
        <p:nvSpPr>
          <p:cNvPr id="2" name="Google Shape;129;p54">
            <a:extLst>
              <a:ext uri="{FF2B5EF4-FFF2-40B4-BE49-F238E27FC236}">
                <a16:creationId xmlns:a16="http://schemas.microsoft.com/office/drawing/2014/main" id="{CE2DCCC5-A849-C879-4C52-C3E30CB24BCB}"/>
              </a:ext>
            </a:extLst>
          </p:cNvPr>
          <p:cNvSpPr txBox="1">
            <a:spLocks noGrp="1"/>
          </p:cNvSpPr>
          <p:nvPr>
            <p:ph type="body" idx="1"/>
          </p:nvPr>
        </p:nvSpPr>
        <p:spPr>
          <a:xfrm>
            <a:off x="126656" y="4184416"/>
            <a:ext cx="2430309" cy="2173457"/>
          </a:xfrm>
          <a:prstGeom prst="rect">
            <a:avLst/>
          </a:prstGeom>
          <a:noFill/>
          <a:ln>
            <a:noFill/>
          </a:ln>
        </p:spPr>
        <p:txBody>
          <a:bodyPr spcFirstLastPara="1" wrap="square" lIns="91334" tIns="45698" rIns="91334" bIns="45698" anchor="ctr" anchorCtr="0">
            <a:normAutofit/>
          </a:bodyPr>
          <a:lstStyle/>
          <a:p>
            <a:pPr marL="0" indent="0">
              <a:spcBef>
                <a:spcPts val="0"/>
              </a:spcBef>
              <a:buSzPts val="2000"/>
            </a:pPr>
            <a:r>
              <a:rPr lang="fr-FR" sz="2000" i="1" dirty="0"/>
              <a:t>Les capacités visées dans le cadre de cette action de formation</a:t>
            </a:r>
            <a:endParaRPr sz="2000" b="1" i="1" dirty="0"/>
          </a:p>
        </p:txBody>
      </p:sp>
    </p:spTree>
    <p:extLst>
      <p:ext uri="{BB962C8B-B14F-4D97-AF65-F5344CB8AC3E}">
        <p14:creationId xmlns:p14="http://schemas.microsoft.com/office/powerpoint/2010/main" val="142600268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57"/>
          <p:cNvSpPr txBox="1">
            <a:spLocks noGrp="1"/>
          </p:cNvSpPr>
          <p:nvPr>
            <p:ph type="title"/>
          </p:nvPr>
        </p:nvSpPr>
        <p:spPr>
          <a:xfrm>
            <a:off x="176417" y="584097"/>
            <a:ext cx="2453519" cy="2844907"/>
          </a:xfrm>
          <a:prstGeom prst="rect">
            <a:avLst/>
          </a:prstGeom>
          <a:solidFill>
            <a:srgbClr val="C4E0B2"/>
          </a:solidFill>
          <a:ln>
            <a:noFill/>
          </a:ln>
        </p:spPr>
        <p:txBody>
          <a:bodyPr spcFirstLastPara="1" wrap="square" lIns="91334" tIns="45698" rIns="91334" bIns="45698" anchor="ctr" anchorCtr="0">
            <a:noAutofit/>
          </a:bodyPr>
          <a:lstStyle/>
          <a:p>
            <a:pPr algn="ctr">
              <a:spcBef>
                <a:spcPts val="0"/>
              </a:spcBef>
              <a:buClr>
                <a:schemeClr val="dk1"/>
              </a:buClr>
              <a:buSzPts val="2400"/>
            </a:pPr>
            <a:r>
              <a:rPr lang="fr-FR" b="1" dirty="0"/>
              <a:t>Méthodes pédagogiques</a:t>
            </a:r>
            <a:br>
              <a:rPr lang="fr-FR" b="1" dirty="0"/>
            </a:br>
            <a:br>
              <a:rPr lang="fr-FR" b="1" dirty="0"/>
            </a:br>
            <a:r>
              <a:rPr lang="fr-FR" b="1" dirty="0"/>
              <a:t>et</a:t>
            </a:r>
            <a:br>
              <a:rPr lang="fr-FR" b="1" dirty="0"/>
            </a:br>
            <a:br>
              <a:rPr lang="fr-FR" b="1" dirty="0"/>
            </a:br>
            <a:r>
              <a:rPr lang="fr-FR" b="1" dirty="0"/>
              <a:t>Planification</a:t>
            </a:r>
            <a:endParaRPr b="1" dirty="0"/>
          </a:p>
        </p:txBody>
      </p:sp>
      <p:sp>
        <p:nvSpPr>
          <p:cNvPr id="155" name="Google Shape;155;p57"/>
          <p:cNvSpPr txBox="1">
            <a:spLocks noGrp="1"/>
          </p:cNvSpPr>
          <p:nvPr>
            <p:ph type="dt" idx="10"/>
          </p:nvPr>
        </p:nvSpPr>
        <p:spPr>
          <a:xfrm>
            <a:off x="838200" y="6357816"/>
            <a:ext cx="2743200" cy="365125"/>
          </a:xfrm>
          <a:prstGeom prst="rect">
            <a:avLst/>
          </a:prstGeom>
          <a:noFill/>
          <a:ln>
            <a:noFill/>
          </a:ln>
        </p:spPr>
        <p:txBody>
          <a:bodyPr spcFirstLastPara="1" wrap="square" lIns="91334" tIns="45698" rIns="91334" bIns="45698" anchor="ctr" anchorCtr="0">
            <a:noAutofit/>
          </a:bodyPr>
          <a:lstStyle/>
          <a:p>
            <a:pPr>
              <a:buSzPts val="1400"/>
            </a:pPr>
            <a:fld id="{3D82795B-A17A-441E-8530-EF4F8B000055}" type="datetime1">
              <a:rPr lang="fr-FR" smtClean="0">
                <a:solidFill>
                  <a:prstClr val="black">
                    <a:tint val="75000"/>
                  </a:prstClr>
                </a:solidFill>
              </a:rPr>
              <a:pPr>
                <a:buSzPts val="1400"/>
              </a:pPr>
              <a:t>05/12/2023</a:t>
            </a:fld>
            <a:endParaRPr>
              <a:solidFill>
                <a:prstClr val="black">
                  <a:tint val="75000"/>
                </a:prstClr>
              </a:solidFill>
            </a:endParaRPr>
          </a:p>
        </p:txBody>
      </p:sp>
      <p:sp>
        <p:nvSpPr>
          <p:cNvPr id="156" name="Google Shape;156;p57"/>
          <p:cNvSpPr txBox="1">
            <a:spLocks noGrp="1"/>
          </p:cNvSpPr>
          <p:nvPr>
            <p:ph type="ftr" idx="11"/>
          </p:nvPr>
        </p:nvSpPr>
        <p:spPr>
          <a:xfrm>
            <a:off x="3487959" y="6357816"/>
            <a:ext cx="5290457" cy="365125"/>
          </a:xfrm>
          <a:prstGeom prst="rect">
            <a:avLst/>
          </a:prstGeom>
          <a:noFill/>
          <a:ln>
            <a:noFill/>
          </a:ln>
        </p:spPr>
        <p:txBody>
          <a:bodyPr spcFirstLastPara="1" wrap="square" lIns="91334" tIns="45698" rIns="91334" bIns="45698" anchor="ctr" anchorCtr="0">
            <a:noAutofit/>
          </a:bodyPr>
          <a:lstStyle/>
          <a:p>
            <a:pPr>
              <a:buSzPts val="1400"/>
            </a:pPr>
            <a:r>
              <a:rPr lang="fr-FR">
                <a:solidFill>
                  <a:prstClr val="black">
                    <a:tint val="75000"/>
                  </a:prstClr>
                </a:solidFill>
              </a:rPr>
              <a:t>PRESENTATION CODES 93 - "Formation des travailleurs sociaux CEJJR-référents PRIJ pour une prise en charge des besoins en santé des jeunes en rupture, en Ile-de-France, 2023-2025"</a:t>
            </a:r>
            <a:endParaRPr>
              <a:solidFill>
                <a:prstClr val="black">
                  <a:tint val="75000"/>
                </a:prstClr>
              </a:solidFill>
            </a:endParaRPr>
          </a:p>
        </p:txBody>
      </p:sp>
      <p:sp>
        <p:nvSpPr>
          <p:cNvPr id="157" name="Google Shape;157;p57"/>
          <p:cNvSpPr txBox="1">
            <a:spLocks noGrp="1"/>
          </p:cNvSpPr>
          <p:nvPr>
            <p:ph type="sldNum" idx="12"/>
          </p:nvPr>
        </p:nvSpPr>
        <p:spPr>
          <a:xfrm>
            <a:off x="8610600" y="6357816"/>
            <a:ext cx="2743200" cy="365125"/>
          </a:xfrm>
          <a:prstGeom prst="rect">
            <a:avLst/>
          </a:prstGeom>
          <a:noFill/>
          <a:ln>
            <a:noFill/>
          </a:ln>
        </p:spPr>
        <p:txBody>
          <a:bodyPr spcFirstLastPara="1" wrap="square" lIns="91334" tIns="45698" rIns="91334" bIns="45698" anchor="ctr" anchorCtr="0">
            <a:noAutofit/>
          </a:bodyPr>
          <a:lstStyle/>
          <a:p>
            <a:pPr>
              <a:buClr>
                <a:srgbClr val="000000"/>
              </a:buClr>
              <a:buSzPts val="1200"/>
              <a:buFont typeface="Arial"/>
              <a:buNone/>
            </a:pPr>
            <a:fld id="{00000000-1234-1234-1234-123412341234}" type="slidenum">
              <a:rPr lang="fr-FR">
                <a:solidFill>
                  <a:prstClr val="black">
                    <a:tint val="75000"/>
                  </a:prstClr>
                </a:solidFill>
              </a:rPr>
              <a:pPr>
                <a:buClr>
                  <a:srgbClr val="000000"/>
                </a:buClr>
                <a:buSzPts val="1200"/>
                <a:buFont typeface="Arial"/>
                <a:buNone/>
              </a:pPr>
              <a:t>105</a:t>
            </a:fld>
            <a:endParaRPr>
              <a:solidFill>
                <a:prstClr val="black">
                  <a:tint val="75000"/>
                </a:prstClr>
              </a:solidFill>
            </a:endParaRPr>
          </a:p>
        </p:txBody>
      </p:sp>
      <p:graphicFrame>
        <p:nvGraphicFramePr>
          <p:cNvPr id="5" name="Tableau 4">
            <a:extLst>
              <a:ext uri="{FF2B5EF4-FFF2-40B4-BE49-F238E27FC236}">
                <a16:creationId xmlns:a16="http://schemas.microsoft.com/office/drawing/2014/main" id="{D4A7654A-A00F-427E-9A5B-1913A7701573}"/>
              </a:ext>
            </a:extLst>
          </p:cNvPr>
          <p:cNvGraphicFramePr>
            <a:graphicFrameLocks noGrp="1"/>
          </p:cNvGraphicFramePr>
          <p:nvPr>
            <p:extLst>
              <p:ext uri="{D42A27DB-BD31-4B8C-83A1-F6EECF244321}">
                <p14:modId xmlns:p14="http://schemas.microsoft.com/office/powerpoint/2010/main" val="210571777"/>
              </p:ext>
            </p:extLst>
          </p:nvPr>
        </p:nvGraphicFramePr>
        <p:xfrm>
          <a:off x="2784764" y="1018307"/>
          <a:ext cx="9231856" cy="5208840"/>
        </p:xfrm>
        <a:graphic>
          <a:graphicData uri="http://schemas.openxmlformats.org/drawingml/2006/table">
            <a:tbl>
              <a:tblPr firstRow="1" bandRow="1">
                <a:tableStyleId>{5940675A-B579-460E-94D1-54222C63F5DA}</a:tableStyleId>
              </a:tblPr>
              <a:tblGrid>
                <a:gridCol w="4615928">
                  <a:extLst>
                    <a:ext uri="{9D8B030D-6E8A-4147-A177-3AD203B41FA5}">
                      <a16:colId xmlns:a16="http://schemas.microsoft.com/office/drawing/2014/main" val="3654514889"/>
                    </a:ext>
                  </a:extLst>
                </a:gridCol>
                <a:gridCol w="4615928">
                  <a:extLst>
                    <a:ext uri="{9D8B030D-6E8A-4147-A177-3AD203B41FA5}">
                      <a16:colId xmlns:a16="http://schemas.microsoft.com/office/drawing/2014/main" val="3193955181"/>
                    </a:ext>
                  </a:extLst>
                </a:gridCol>
              </a:tblGrid>
              <a:tr h="518160">
                <a:tc>
                  <a:txBody>
                    <a:bodyPr/>
                    <a:lstStyle/>
                    <a:p>
                      <a:r>
                        <a:rPr lang="fr-FR" sz="2800" b="1" dirty="0"/>
                        <a:t>2023</a:t>
                      </a:r>
                    </a:p>
                  </a:txBody>
                  <a:tcPr/>
                </a:tc>
                <a:tc>
                  <a:txBody>
                    <a:bodyPr/>
                    <a:lstStyle/>
                    <a:p>
                      <a:r>
                        <a:rPr lang="fr-FR" sz="2800" b="1" dirty="0"/>
                        <a:t>2024</a:t>
                      </a:r>
                    </a:p>
                  </a:txBody>
                  <a:tcPr/>
                </a:tc>
                <a:extLst>
                  <a:ext uri="{0D108BD9-81ED-4DB2-BD59-A6C34878D82A}">
                    <a16:rowId xmlns:a16="http://schemas.microsoft.com/office/drawing/2014/main" val="581675850"/>
                  </a:ext>
                </a:extLst>
              </a:tr>
              <a:tr h="455580">
                <a:tc gridSpan="2">
                  <a:txBody>
                    <a:bodyPr/>
                    <a:lstStyle/>
                    <a:p>
                      <a:r>
                        <a:rPr lang="fr-FR" sz="2300" dirty="0"/>
                        <a:t>En distanciel, via « Zoom » </a:t>
                      </a:r>
                      <a:r>
                        <a:rPr lang="fr-FR" sz="2000" i="1" dirty="0"/>
                        <a:t>(facilite l’accessibilité pour toute l’Ile-de-France)</a:t>
                      </a:r>
                      <a:endParaRPr lang="fr-FR" sz="2400" i="1" dirty="0"/>
                    </a:p>
                  </a:txBody>
                  <a:tcPr/>
                </a:tc>
                <a:tc hMerge="1">
                  <a:txBody>
                    <a:bodyPr/>
                    <a:lstStyle/>
                    <a:p>
                      <a:endParaRPr lang="fr-FR" dirty="0"/>
                    </a:p>
                  </a:txBody>
                  <a:tcPr/>
                </a:tc>
                <a:extLst>
                  <a:ext uri="{0D108BD9-81ED-4DB2-BD59-A6C34878D82A}">
                    <a16:rowId xmlns:a16="http://schemas.microsoft.com/office/drawing/2014/main" val="3221032119"/>
                  </a:ext>
                </a:extLst>
              </a:tr>
              <a:tr h="455580">
                <a:tc>
                  <a:txBody>
                    <a:bodyPr/>
                    <a:lstStyle/>
                    <a:p>
                      <a:r>
                        <a:rPr lang="fr-FR" sz="2300" dirty="0"/>
                        <a:t>Durée : 1 journée</a:t>
                      </a:r>
                    </a:p>
                  </a:txBody>
                  <a:tcPr/>
                </a:tc>
                <a:tc>
                  <a:txBody>
                    <a:bodyPr/>
                    <a:lstStyle/>
                    <a:p>
                      <a:r>
                        <a:rPr lang="fr-FR" sz="2300" dirty="0"/>
                        <a:t>1 journée et demie</a:t>
                      </a:r>
                    </a:p>
                  </a:txBody>
                  <a:tcPr/>
                </a:tc>
                <a:extLst>
                  <a:ext uri="{0D108BD9-81ED-4DB2-BD59-A6C34878D82A}">
                    <a16:rowId xmlns:a16="http://schemas.microsoft.com/office/drawing/2014/main" val="2113912873"/>
                  </a:ext>
                </a:extLst>
              </a:tr>
              <a:tr h="1493520">
                <a:tc>
                  <a:txBody>
                    <a:bodyPr/>
                    <a:lstStyle/>
                    <a:p>
                      <a:r>
                        <a:rPr lang="fr-FR" sz="2300" dirty="0"/>
                        <a:t>Au total, 10 sessions de formation (septembre-décembre 2023)</a:t>
                      </a:r>
                    </a:p>
                  </a:txBody>
                  <a:tcPr/>
                </a:tc>
                <a:tc>
                  <a:txBody>
                    <a:bodyPr/>
                    <a:lstStyle/>
                    <a:p>
                      <a:r>
                        <a:rPr lang="fr-FR" sz="2300" dirty="0"/>
                        <a:t>Au total, 7 sessions de formation en 2024</a:t>
                      </a:r>
                    </a:p>
                    <a:p>
                      <a:r>
                        <a:rPr lang="fr-FR" sz="2300" dirty="0"/>
                        <a:t>Une session d’1,5 j. chaque mois à partir de janvier 2024</a:t>
                      </a:r>
                    </a:p>
                  </a:txBody>
                  <a:tcPr/>
                </a:tc>
                <a:extLst>
                  <a:ext uri="{0D108BD9-81ED-4DB2-BD59-A6C34878D82A}">
                    <a16:rowId xmlns:a16="http://schemas.microsoft.com/office/drawing/2014/main" val="1557442197"/>
                  </a:ext>
                </a:extLst>
              </a:tr>
              <a:tr h="441960">
                <a:tc>
                  <a:txBody>
                    <a:bodyPr/>
                    <a:lstStyle/>
                    <a:p>
                      <a:r>
                        <a:rPr lang="fr-FR" sz="2300" dirty="0"/>
                        <a:t>Dernière session 2023 : 15 décembre</a:t>
                      </a:r>
                    </a:p>
                  </a:txBody>
                  <a:tcPr/>
                </a:tc>
                <a:tc>
                  <a:txBody>
                    <a:bodyPr/>
                    <a:lstStyle/>
                    <a:p>
                      <a:r>
                        <a:rPr lang="fr-FR" sz="2300" dirty="0"/>
                        <a:t>1</a:t>
                      </a:r>
                      <a:r>
                        <a:rPr lang="fr-FR" sz="2300" baseline="30000" dirty="0"/>
                        <a:t>ère</a:t>
                      </a:r>
                      <a:r>
                        <a:rPr lang="fr-FR" sz="2300" dirty="0"/>
                        <a:t> session 2024 : 15 et 16 janvier</a:t>
                      </a:r>
                    </a:p>
                  </a:txBody>
                  <a:tcPr/>
                </a:tc>
                <a:extLst>
                  <a:ext uri="{0D108BD9-81ED-4DB2-BD59-A6C34878D82A}">
                    <a16:rowId xmlns:a16="http://schemas.microsoft.com/office/drawing/2014/main" val="3962626625"/>
                  </a:ext>
                </a:extLst>
              </a:tr>
              <a:tr h="1844040">
                <a:tc>
                  <a:txBody>
                    <a:bodyPr/>
                    <a:lstStyle/>
                    <a:p>
                      <a:r>
                        <a:rPr lang="fr-FR" sz="2300" dirty="0"/>
                        <a:t>Méthode majoritairement expositive interactive avec quelques séquences de travail en sous-groupes</a:t>
                      </a:r>
                    </a:p>
                  </a:txBody>
                  <a:tcPr/>
                </a:tc>
                <a:tc>
                  <a:txBody>
                    <a:bodyPr/>
                    <a:lstStyle/>
                    <a:p>
                      <a:r>
                        <a:rPr lang="fr-FR" sz="2300" dirty="0"/>
                        <a:t>Méthode plus active :</a:t>
                      </a:r>
                    </a:p>
                    <a:p>
                      <a:r>
                        <a:rPr lang="fr-FR" sz="2300" dirty="0"/>
                        <a:t>davantage de séquences de co-construction, de réflexion partagée en sous-groupes et d’échanges entre professionnels</a:t>
                      </a:r>
                    </a:p>
                  </a:txBody>
                  <a:tcPr/>
                </a:tc>
                <a:extLst>
                  <a:ext uri="{0D108BD9-81ED-4DB2-BD59-A6C34878D82A}">
                    <a16:rowId xmlns:a16="http://schemas.microsoft.com/office/drawing/2014/main" val="3070027125"/>
                  </a:ext>
                </a:extLst>
              </a:tr>
            </a:tbl>
          </a:graphicData>
        </a:graphic>
      </p:graphicFrame>
    </p:spTree>
    <p:extLst>
      <p:ext uri="{BB962C8B-B14F-4D97-AF65-F5344CB8AC3E}">
        <p14:creationId xmlns:p14="http://schemas.microsoft.com/office/powerpoint/2010/main" val="406984361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57"/>
          <p:cNvSpPr txBox="1">
            <a:spLocks noGrp="1"/>
          </p:cNvSpPr>
          <p:nvPr>
            <p:ph type="title"/>
          </p:nvPr>
        </p:nvSpPr>
        <p:spPr>
          <a:xfrm>
            <a:off x="265396" y="729567"/>
            <a:ext cx="2347976" cy="1909724"/>
          </a:xfrm>
          <a:prstGeom prst="rect">
            <a:avLst/>
          </a:prstGeom>
          <a:solidFill>
            <a:srgbClr val="C4E0B2"/>
          </a:solidFill>
          <a:ln>
            <a:noFill/>
          </a:ln>
        </p:spPr>
        <p:txBody>
          <a:bodyPr spcFirstLastPara="1" wrap="square" lIns="91334" tIns="45698" rIns="91334" bIns="45698" anchor="ctr" anchorCtr="0">
            <a:noAutofit/>
          </a:bodyPr>
          <a:lstStyle/>
          <a:p>
            <a:pPr algn="ctr">
              <a:spcBef>
                <a:spcPts val="0"/>
              </a:spcBef>
              <a:buClr>
                <a:schemeClr val="dk1"/>
              </a:buClr>
              <a:buSzPts val="2400"/>
            </a:pPr>
            <a:r>
              <a:rPr lang="fr-FR" sz="4000" b="1" dirty="0"/>
              <a:t>Pour s’inscrire</a:t>
            </a:r>
            <a:endParaRPr sz="4000" b="1" dirty="0"/>
          </a:p>
        </p:txBody>
      </p:sp>
      <p:sp>
        <p:nvSpPr>
          <p:cNvPr id="154" name="Google Shape;154;p57"/>
          <p:cNvSpPr txBox="1">
            <a:spLocks noGrp="1"/>
          </p:cNvSpPr>
          <p:nvPr>
            <p:ph type="body" idx="1"/>
          </p:nvPr>
        </p:nvSpPr>
        <p:spPr>
          <a:xfrm>
            <a:off x="2700903" y="698456"/>
            <a:ext cx="9045452" cy="5473807"/>
          </a:xfrm>
          <a:prstGeom prst="rect">
            <a:avLst/>
          </a:prstGeom>
          <a:noFill/>
          <a:ln>
            <a:noFill/>
          </a:ln>
        </p:spPr>
        <p:txBody>
          <a:bodyPr spcFirstLastPara="1" wrap="square" lIns="91334" tIns="45698" rIns="91334" bIns="45698" anchor="t" anchorCtr="0">
            <a:noAutofit/>
          </a:bodyPr>
          <a:lstStyle/>
          <a:p>
            <a:pPr marL="456663" indent="-431320" algn="just" fontAlgn="t">
              <a:lnSpc>
                <a:spcPct val="100000"/>
              </a:lnSpc>
              <a:spcBef>
                <a:spcPts val="0"/>
              </a:spcBef>
              <a:buSzPts val="3200"/>
            </a:pPr>
            <a:r>
              <a:rPr lang="fr-FR" sz="2700" dirty="0"/>
              <a:t>Dernière session 2023 : 15 décembre </a:t>
            </a:r>
            <a:r>
              <a:rPr lang="fr-FR" sz="2700" i="1" dirty="0"/>
              <a:t>(1j)</a:t>
            </a:r>
          </a:p>
          <a:p>
            <a:pPr marL="456663" indent="-431320" algn="just" fontAlgn="t">
              <a:lnSpc>
                <a:spcPct val="100000"/>
              </a:lnSpc>
              <a:spcBef>
                <a:spcPts val="0"/>
              </a:spcBef>
              <a:buSzPts val="3200"/>
            </a:pPr>
            <a:r>
              <a:rPr lang="fr-FR" sz="2700" dirty="0"/>
              <a:t>1ère session 2024 : 15 et 16 janvier </a:t>
            </a:r>
            <a:r>
              <a:rPr lang="fr-FR" sz="2700" i="1" dirty="0"/>
              <a:t>(1,5j)</a:t>
            </a:r>
          </a:p>
          <a:p>
            <a:pPr marL="25398" indent="0" algn="just">
              <a:lnSpc>
                <a:spcPct val="100000"/>
              </a:lnSpc>
              <a:spcBef>
                <a:spcPts val="0"/>
              </a:spcBef>
              <a:buSzPts val="3200"/>
              <a:buNone/>
            </a:pPr>
            <a:endParaRPr lang="fr-FR" sz="2700" dirty="0"/>
          </a:p>
          <a:p>
            <a:pPr marL="456663" indent="-431320" algn="just">
              <a:lnSpc>
                <a:spcPct val="100000"/>
              </a:lnSpc>
              <a:spcBef>
                <a:spcPts val="0"/>
              </a:spcBef>
              <a:buSzPts val="3200"/>
            </a:pPr>
            <a:r>
              <a:rPr lang="fr-FR" sz="2700" dirty="0"/>
              <a:t>Fiche programme formation </a:t>
            </a:r>
          </a:p>
          <a:p>
            <a:pPr marL="456663" indent="-431320" algn="just">
              <a:lnSpc>
                <a:spcPct val="100000"/>
              </a:lnSpc>
              <a:spcBef>
                <a:spcPts val="0"/>
              </a:spcBef>
              <a:buSzPts val="3200"/>
            </a:pPr>
            <a:r>
              <a:rPr lang="fr-FR" sz="2700" dirty="0"/>
              <a:t>+ lien vers le formulaire d’inscription en ligne via « google </a:t>
            </a:r>
            <a:r>
              <a:rPr lang="fr-FR" sz="2700" dirty="0" err="1"/>
              <a:t>form</a:t>
            </a:r>
            <a:r>
              <a:rPr lang="fr-FR" sz="2700" dirty="0"/>
              <a:t> » : </a:t>
            </a:r>
          </a:p>
          <a:p>
            <a:pPr marL="456663" indent="-431320" algn="just">
              <a:lnSpc>
                <a:spcPct val="100000"/>
              </a:lnSpc>
              <a:spcBef>
                <a:spcPts val="0"/>
              </a:spcBef>
              <a:buSzPts val="3200"/>
            </a:pPr>
            <a:endParaRPr lang="fr-FR" sz="2700" dirty="0"/>
          </a:p>
          <a:p>
            <a:pPr marL="1281260" lvl="2" indent="-342538" algn="just">
              <a:lnSpc>
                <a:spcPct val="100000"/>
              </a:lnSpc>
              <a:spcBef>
                <a:spcPts val="0"/>
              </a:spcBef>
              <a:buSzPts val="3200"/>
              <a:buFont typeface="Wingdings" panose="05000000000000000000" pitchFamily="2" charset="2"/>
              <a:buChar char="ü"/>
            </a:pPr>
            <a:r>
              <a:rPr lang="fr-FR" sz="2700" dirty="0"/>
              <a:t>Site du Codes 93 :</a:t>
            </a:r>
          </a:p>
          <a:p>
            <a:pPr marL="938723" lvl="2" indent="0" algn="just">
              <a:lnSpc>
                <a:spcPct val="100000"/>
              </a:lnSpc>
              <a:spcBef>
                <a:spcPts val="0"/>
              </a:spcBef>
              <a:buSzPts val="3200"/>
              <a:buNone/>
            </a:pPr>
            <a:r>
              <a:rPr lang="fr-FR" sz="2700" dirty="0">
                <a:hlinkClick r:id="rId3"/>
              </a:rPr>
              <a:t>https://codes93.org/prochaines-formations/</a:t>
            </a:r>
            <a:r>
              <a:rPr lang="fr-FR" sz="2700" dirty="0"/>
              <a:t>  </a:t>
            </a:r>
          </a:p>
          <a:p>
            <a:pPr marL="938723" lvl="2" indent="0" algn="just">
              <a:lnSpc>
                <a:spcPct val="100000"/>
              </a:lnSpc>
              <a:spcBef>
                <a:spcPts val="0"/>
              </a:spcBef>
              <a:buSzPts val="3200"/>
              <a:buNone/>
            </a:pPr>
            <a:endParaRPr lang="fr-FR" sz="2700" dirty="0"/>
          </a:p>
          <a:p>
            <a:pPr marL="1281260" lvl="2" indent="-342538" algn="just">
              <a:lnSpc>
                <a:spcPct val="100000"/>
              </a:lnSpc>
              <a:spcBef>
                <a:spcPts val="0"/>
              </a:spcBef>
              <a:buSzPts val="3200"/>
              <a:buFont typeface="Wingdings" panose="05000000000000000000" pitchFamily="2" charset="2"/>
              <a:buChar char="ü"/>
            </a:pPr>
            <a:r>
              <a:rPr lang="fr-FR" sz="2700" dirty="0"/>
              <a:t>Inscription à la newsletter pour recevoir directement sur votre adresse mails les offres de formation :</a:t>
            </a:r>
          </a:p>
          <a:p>
            <a:pPr marL="938723" lvl="2" indent="0" algn="just">
              <a:lnSpc>
                <a:spcPct val="100000"/>
              </a:lnSpc>
              <a:spcBef>
                <a:spcPts val="0"/>
              </a:spcBef>
              <a:buSzPts val="3200"/>
              <a:buNone/>
            </a:pPr>
            <a:r>
              <a:rPr lang="fr-FR" sz="2700" dirty="0">
                <a:hlinkClick r:id="rId4"/>
              </a:rPr>
              <a:t>https://codes93.org/newsletter/</a:t>
            </a:r>
            <a:r>
              <a:rPr lang="fr-FR" sz="2700" dirty="0"/>
              <a:t> </a:t>
            </a:r>
          </a:p>
          <a:p>
            <a:pPr marL="456663" indent="-431320" algn="just">
              <a:lnSpc>
                <a:spcPct val="100000"/>
              </a:lnSpc>
              <a:spcBef>
                <a:spcPts val="0"/>
              </a:spcBef>
              <a:buSzPts val="3200"/>
            </a:pPr>
            <a:endParaRPr lang="fr-FR" sz="2700" dirty="0"/>
          </a:p>
          <a:p>
            <a:pPr marL="456663" indent="-431320" algn="just">
              <a:lnSpc>
                <a:spcPct val="100000"/>
              </a:lnSpc>
              <a:spcBef>
                <a:spcPts val="0"/>
              </a:spcBef>
              <a:buSzPts val="3200"/>
            </a:pPr>
            <a:endParaRPr lang="fr-FR" sz="2700" dirty="0"/>
          </a:p>
        </p:txBody>
      </p:sp>
      <p:sp>
        <p:nvSpPr>
          <p:cNvPr id="155" name="Google Shape;155;p57"/>
          <p:cNvSpPr txBox="1">
            <a:spLocks noGrp="1"/>
          </p:cNvSpPr>
          <p:nvPr>
            <p:ph type="dt" idx="10"/>
          </p:nvPr>
        </p:nvSpPr>
        <p:spPr>
          <a:xfrm>
            <a:off x="838200" y="6357816"/>
            <a:ext cx="2743200" cy="365125"/>
          </a:xfrm>
          <a:prstGeom prst="rect">
            <a:avLst/>
          </a:prstGeom>
          <a:noFill/>
          <a:ln>
            <a:noFill/>
          </a:ln>
        </p:spPr>
        <p:txBody>
          <a:bodyPr spcFirstLastPara="1" wrap="square" lIns="91334" tIns="45698" rIns="91334" bIns="45698" anchor="ctr" anchorCtr="0">
            <a:noAutofit/>
          </a:bodyPr>
          <a:lstStyle/>
          <a:p>
            <a:pPr>
              <a:buSzPts val="1400"/>
            </a:pPr>
            <a:fld id="{612FA7AD-D315-4432-963E-608BEB685FED}" type="datetime1">
              <a:rPr lang="fr-FR" smtClean="0">
                <a:solidFill>
                  <a:prstClr val="black">
                    <a:tint val="75000"/>
                  </a:prstClr>
                </a:solidFill>
              </a:rPr>
              <a:pPr>
                <a:buSzPts val="1400"/>
              </a:pPr>
              <a:t>05/12/2023</a:t>
            </a:fld>
            <a:endParaRPr>
              <a:solidFill>
                <a:prstClr val="black">
                  <a:tint val="75000"/>
                </a:prstClr>
              </a:solidFill>
            </a:endParaRPr>
          </a:p>
        </p:txBody>
      </p:sp>
      <p:sp>
        <p:nvSpPr>
          <p:cNvPr id="156" name="Google Shape;156;p57"/>
          <p:cNvSpPr txBox="1">
            <a:spLocks noGrp="1"/>
          </p:cNvSpPr>
          <p:nvPr>
            <p:ph type="ftr" idx="11"/>
          </p:nvPr>
        </p:nvSpPr>
        <p:spPr>
          <a:xfrm>
            <a:off x="3487959" y="6357816"/>
            <a:ext cx="5290457" cy="365125"/>
          </a:xfrm>
          <a:prstGeom prst="rect">
            <a:avLst/>
          </a:prstGeom>
          <a:noFill/>
          <a:ln>
            <a:noFill/>
          </a:ln>
        </p:spPr>
        <p:txBody>
          <a:bodyPr spcFirstLastPara="1" wrap="square" lIns="91334" tIns="45698" rIns="91334" bIns="45698" anchor="ctr" anchorCtr="0">
            <a:noAutofit/>
          </a:bodyPr>
          <a:lstStyle/>
          <a:p>
            <a:pPr>
              <a:buSzPts val="1400"/>
            </a:pPr>
            <a:r>
              <a:rPr lang="fr-FR">
                <a:solidFill>
                  <a:prstClr val="black">
                    <a:tint val="75000"/>
                  </a:prstClr>
                </a:solidFill>
              </a:rPr>
              <a:t>PRESENTATION CODES 93 - "Formation des travailleurs sociaux CEJJR-référents PRIJ pour une prise en charge des besoins en santé des jeunes en rupture, en Ile-de-France, 2023-2025"</a:t>
            </a:r>
            <a:endParaRPr>
              <a:solidFill>
                <a:prstClr val="black">
                  <a:tint val="75000"/>
                </a:prstClr>
              </a:solidFill>
            </a:endParaRPr>
          </a:p>
        </p:txBody>
      </p:sp>
      <p:sp>
        <p:nvSpPr>
          <p:cNvPr id="157" name="Google Shape;157;p57"/>
          <p:cNvSpPr txBox="1">
            <a:spLocks noGrp="1"/>
          </p:cNvSpPr>
          <p:nvPr>
            <p:ph type="sldNum" idx="12"/>
          </p:nvPr>
        </p:nvSpPr>
        <p:spPr>
          <a:xfrm>
            <a:off x="8610600" y="6357816"/>
            <a:ext cx="2743200" cy="365125"/>
          </a:xfrm>
          <a:prstGeom prst="rect">
            <a:avLst/>
          </a:prstGeom>
          <a:noFill/>
          <a:ln>
            <a:noFill/>
          </a:ln>
        </p:spPr>
        <p:txBody>
          <a:bodyPr spcFirstLastPara="1" wrap="square" lIns="91334" tIns="45698" rIns="91334" bIns="45698" anchor="ctr" anchorCtr="0">
            <a:noAutofit/>
          </a:bodyPr>
          <a:lstStyle/>
          <a:p>
            <a:pPr>
              <a:buClr>
                <a:srgbClr val="000000"/>
              </a:buClr>
              <a:buSzPts val="1200"/>
              <a:buFont typeface="Arial"/>
              <a:buNone/>
            </a:pPr>
            <a:fld id="{00000000-1234-1234-1234-123412341234}" type="slidenum">
              <a:rPr lang="fr-FR">
                <a:solidFill>
                  <a:prstClr val="black">
                    <a:tint val="75000"/>
                  </a:prstClr>
                </a:solidFill>
              </a:rPr>
              <a:pPr>
                <a:buClr>
                  <a:srgbClr val="000000"/>
                </a:buClr>
                <a:buSzPts val="1200"/>
                <a:buFont typeface="Arial"/>
                <a:buNone/>
              </a:pPr>
              <a:t>106</a:t>
            </a:fld>
            <a:endParaRPr>
              <a:solidFill>
                <a:prstClr val="black">
                  <a:tint val="75000"/>
                </a:prstClr>
              </a:solidFill>
            </a:endParaRPr>
          </a:p>
        </p:txBody>
      </p:sp>
    </p:spTree>
    <p:extLst>
      <p:ext uri="{BB962C8B-B14F-4D97-AF65-F5344CB8AC3E}">
        <p14:creationId xmlns:p14="http://schemas.microsoft.com/office/powerpoint/2010/main" val="235283836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53"/>
          <p:cNvSpPr txBox="1">
            <a:spLocks noGrp="1"/>
          </p:cNvSpPr>
          <p:nvPr>
            <p:ph type="dt" idx="10"/>
          </p:nvPr>
        </p:nvSpPr>
        <p:spPr>
          <a:xfrm>
            <a:off x="838200" y="6356351"/>
            <a:ext cx="2743200" cy="365100"/>
          </a:xfrm>
          <a:prstGeom prst="rect">
            <a:avLst/>
          </a:prstGeom>
          <a:noFill/>
          <a:ln>
            <a:noFill/>
          </a:ln>
        </p:spPr>
        <p:txBody>
          <a:bodyPr spcFirstLastPara="1" wrap="square" lIns="91334" tIns="45698" rIns="91334" bIns="45698" anchor="ctr" anchorCtr="0">
            <a:noAutofit/>
          </a:bodyPr>
          <a:lstStyle/>
          <a:p>
            <a:fld id="{318754A7-9DB5-4091-A896-E767207DFCF5}" type="datetime1">
              <a:rPr lang="fr-FR" smtClean="0">
                <a:solidFill>
                  <a:prstClr val="black">
                    <a:tint val="75000"/>
                  </a:prstClr>
                </a:solidFill>
              </a:rPr>
              <a:pPr/>
              <a:t>05/12/2023</a:t>
            </a:fld>
            <a:endParaRPr>
              <a:solidFill>
                <a:prstClr val="black">
                  <a:tint val="75000"/>
                </a:prstClr>
              </a:solidFill>
            </a:endParaRPr>
          </a:p>
        </p:txBody>
      </p:sp>
      <p:sp>
        <p:nvSpPr>
          <p:cNvPr id="116" name="Google Shape;116;p53"/>
          <p:cNvSpPr txBox="1">
            <a:spLocks noGrp="1"/>
          </p:cNvSpPr>
          <p:nvPr>
            <p:ph type="ftr" idx="11"/>
          </p:nvPr>
        </p:nvSpPr>
        <p:spPr>
          <a:xfrm>
            <a:off x="3581399" y="6356351"/>
            <a:ext cx="5275200" cy="365100"/>
          </a:xfrm>
          <a:prstGeom prst="rect">
            <a:avLst/>
          </a:prstGeom>
          <a:noFill/>
          <a:ln>
            <a:noFill/>
          </a:ln>
        </p:spPr>
        <p:txBody>
          <a:bodyPr spcFirstLastPara="1" wrap="square" lIns="91334" tIns="45698" rIns="91334" bIns="45698" anchor="ctr" anchorCtr="0">
            <a:noAutofit/>
          </a:bodyPr>
          <a:lstStyle/>
          <a:p>
            <a:r>
              <a:rPr lang="fr-FR">
                <a:solidFill>
                  <a:prstClr val="black">
                    <a:tint val="75000"/>
                  </a:prstClr>
                </a:solidFill>
              </a:rPr>
              <a:t>PRESENTATION CODES 93 - "Formation des travailleurs sociaux CEJJR-référents PRIJ pour une prise en charge des besoins en santé des jeunes en rupture, en Ile-de-France, 2023-2025"</a:t>
            </a:r>
            <a:endParaRPr>
              <a:solidFill>
                <a:prstClr val="black">
                  <a:tint val="75000"/>
                </a:prstClr>
              </a:solidFill>
            </a:endParaRPr>
          </a:p>
        </p:txBody>
      </p:sp>
      <p:sp>
        <p:nvSpPr>
          <p:cNvPr id="117" name="Google Shape;117;p53"/>
          <p:cNvSpPr txBox="1">
            <a:spLocks noGrp="1"/>
          </p:cNvSpPr>
          <p:nvPr>
            <p:ph type="sldNum" idx="12"/>
          </p:nvPr>
        </p:nvSpPr>
        <p:spPr>
          <a:xfrm>
            <a:off x="8610600" y="6356351"/>
            <a:ext cx="2743200" cy="365100"/>
          </a:xfrm>
          <a:prstGeom prst="rect">
            <a:avLst/>
          </a:prstGeom>
          <a:noFill/>
          <a:ln>
            <a:noFill/>
          </a:ln>
        </p:spPr>
        <p:txBody>
          <a:bodyPr spcFirstLastPara="1" wrap="square" lIns="91334" tIns="45698" rIns="91334" bIns="45698" anchor="ctr" anchorCtr="0">
            <a:noAutofit/>
          </a:bodyPr>
          <a:lstStyle/>
          <a:p>
            <a:fld id="{00000000-1234-1234-1234-123412341234}" type="slidenum">
              <a:rPr lang="fr-FR"/>
              <a:pPr/>
              <a:t>107</a:t>
            </a:fld>
            <a:endParaRPr/>
          </a:p>
        </p:txBody>
      </p:sp>
      <p:sp>
        <p:nvSpPr>
          <p:cNvPr id="118" name="Google Shape;118;p53"/>
          <p:cNvSpPr txBox="1">
            <a:spLocks noGrp="1"/>
          </p:cNvSpPr>
          <p:nvPr>
            <p:ph type="title"/>
          </p:nvPr>
        </p:nvSpPr>
        <p:spPr>
          <a:xfrm>
            <a:off x="137937" y="318935"/>
            <a:ext cx="2209803" cy="2182847"/>
          </a:xfrm>
          <a:prstGeom prst="rect">
            <a:avLst/>
          </a:prstGeom>
          <a:solidFill>
            <a:srgbClr val="C4E0B2"/>
          </a:solidFill>
          <a:ln>
            <a:noFill/>
          </a:ln>
        </p:spPr>
        <p:txBody>
          <a:bodyPr spcFirstLastPara="1" wrap="square" lIns="91334" tIns="45698" rIns="91334" bIns="45698" anchor="ctr" anchorCtr="0">
            <a:noAutofit/>
          </a:bodyPr>
          <a:lstStyle/>
          <a:p>
            <a:pPr algn="ctr">
              <a:buSzPts val="2400"/>
            </a:pPr>
            <a:r>
              <a:rPr lang="fr-FR" b="1" dirty="0"/>
              <a:t>Autres formations 2024</a:t>
            </a:r>
            <a:endParaRPr i="1" dirty="0"/>
          </a:p>
        </p:txBody>
      </p:sp>
      <p:sp>
        <p:nvSpPr>
          <p:cNvPr id="119" name="Google Shape;119;p53"/>
          <p:cNvSpPr txBox="1"/>
          <p:nvPr/>
        </p:nvSpPr>
        <p:spPr>
          <a:xfrm>
            <a:off x="2389305" y="954833"/>
            <a:ext cx="9532648" cy="3587519"/>
          </a:xfrm>
          <a:prstGeom prst="rect">
            <a:avLst/>
          </a:prstGeom>
          <a:noFill/>
          <a:ln>
            <a:noFill/>
          </a:ln>
        </p:spPr>
        <p:txBody>
          <a:bodyPr spcFirstLastPara="1" wrap="square" lIns="91334" tIns="91334" rIns="91334" bIns="91334" anchor="t" anchorCtr="0">
            <a:noAutofit/>
          </a:bodyPr>
          <a:lstStyle/>
          <a:p>
            <a:pPr algn="just" defTabSz="913380">
              <a:buClr>
                <a:srgbClr val="000000"/>
              </a:buClr>
              <a:buSzPts val="2400"/>
            </a:pPr>
            <a:r>
              <a:rPr lang="fr-FR" sz="2300" dirty="0">
                <a:solidFill>
                  <a:srgbClr val="000000"/>
                </a:solidFill>
                <a:ea typeface="Calibri"/>
                <a:cs typeface="Calibri"/>
                <a:sym typeface="Calibri"/>
              </a:rPr>
              <a:t>En 2024, parmi les formations du Codes93, vous pouvez également être intéressés par :</a:t>
            </a:r>
          </a:p>
          <a:p>
            <a:pPr algn="just" defTabSz="913380">
              <a:buClr>
                <a:srgbClr val="000000"/>
              </a:buClr>
              <a:buSzPts val="2400"/>
            </a:pPr>
            <a:endParaRPr lang="fr-FR" sz="1100" dirty="0">
              <a:solidFill>
                <a:srgbClr val="000000"/>
              </a:solidFill>
              <a:ea typeface="Calibri"/>
              <a:cs typeface="Calibri"/>
              <a:sym typeface="Calibri"/>
            </a:endParaRPr>
          </a:p>
          <a:p>
            <a:pPr marL="456663" indent="-456663" algn="just" defTabSz="913380">
              <a:buClr>
                <a:srgbClr val="000000"/>
              </a:buClr>
              <a:buSzPts val="2400"/>
              <a:buFont typeface="Arial"/>
              <a:buChar char="•"/>
            </a:pPr>
            <a:r>
              <a:rPr lang="fr-FR" sz="2300" dirty="0">
                <a:solidFill>
                  <a:srgbClr val="000000"/>
                </a:solidFill>
                <a:ea typeface="Calibri"/>
                <a:cs typeface="Calibri"/>
                <a:sym typeface="Calibri"/>
              </a:rPr>
              <a:t>« </a:t>
            </a:r>
            <a:r>
              <a:rPr lang="fr-FR" sz="2300" b="1" dirty="0">
                <a:solidFill>
                  <a:srgbClr val="000000"/>
                </a:solidFill>
                <a:ea typeface="Calibri"/>
                <a:cs typeface="Calibri"/>
                <a:sym typeface="Calibri"/>
              </a:rPr>
              <a:t>Renforcer les compétences psychosociales pour favoriser santé, bien-être, insertion socio-professionnelle des jeunes en insertion, en </a:t>
            </a:r>
            <a:r>
              <a:rPr lang="fr-FR" sz="2300" b="1" dirty="0" err="1">
                <a:solidFill>
                  <a:srgbClr val="000000"/>
                </a:solidFill>
                <a:ea typeface="Calibri"/>
                <a:cs typeface="Calibri"/>
                <a:sym typeface="Calibri"/>
              </a:rPr>
              <a:t>IdF</a:t>
            </a:r>
            <a:r>
              <a:rPr lang="fr-FR" sz="2300" b="1" dirty="0">
                <a:solidFill>
                  <a:srgbClr val="000000"/>
                </a:solidFill>
                <a:ea typeface="Calibri"/>
                <a:cs typeface="Calibri"/>
                <a:sym typeface="Calibri"/>
              </a:rPr>
              <a:t> </a:t>
            </a:r>
            <a:r>
              <a:rPr lang="fr-FR" sz="2300" dirty="0">
                <a:solidFill>
                  <a:srgbClr val="000000"/>
                </a:solidFill>
                <a:ea typeface="Calibri"/>
                <a:cs typeface="Calibri"/>
                <a:sym typeface="Calibri"/>
              </a:rPr>
              <a:t>»</a:t>
            </a:r>
          </a:p>
          <a:p>
            <a:pPr marL="456663" indent="-456663" algn="just" defTabSz="913380">
              <a:buClr>
                <a:srgbClr val="000000"/>
              </a:buClr>
              <a:buSzPts val="2400"/>
              <a:buFont typeface="Arial"/>
              <a:buChar char="•"/>
            </a:pPr>
            <a:endParaRPr lang="fr-FR" sz="1100" dirty="0">
              <a:solidFill>
                <a:srgbClr val="000000"/>
              </a:solidFill>
              <a:ea typeface="Calibri"/>
              <a:cs typeface="Calibri"/>
              <a:sym typeface="Calibri"/>
            </a:endParaRPr>
          </a:p>
          <a:p>
            <a:pPr marL="456663" indent="-456663" algn="just" defTabSz="913380">
              <a:buClr>
                <a:srgbClr val="000000"/>
              </a:buClr>
              <a:buSzPts val="2400"/>
              <a:buFont typeface="Arial"/>
              <a:buChar char="•"/>
            </a:pPr>
            <a:r>
              <a:rPr lang="fr-FR" sz="2300" dirty="0">
                <a:solidFill>
                  <a:srgbClr val="000000"/>
                </a:solidFill>
                <a:ea typeface="Calibri"/>
                <a:cs typeface="Calibri"/>
                <a:sym typeface="Calibri"/>
              </a:rPr>
              <a:t>« </a:t>
            </a:r>
            <a:r>
              <a:rPr lang="fr-FR" sz="2300" b="1" dirty="0">
                <a:solidFill>
                  <a:srgbClr val="000000"/>
                </a:solidFill>
                <a:ea typeface="Calibri"/>
                <a:cs typeface="Calibri"/>
                <a:sym typeface="Calibri"/>
              </a:rPr>
              <a:t>Prévenir les conduites addictives par une démarche de renforcement des compétences psychosociales chez les jeunes en insertion, en </a:t>
            </a:r>
            <a:r>
              <a:rPr lang="fr-FR" sz="2300" b="1" dirty="0" err="1">
                <a:solidFill>
                  <a:srgbClr val="000000"/>
                </a:solidFill>
                <a:ea typeface="Calibri"/>
                <a:cs typeface="Calibri"/>
                <a:sym typeface="Calibri"/>
              </a:rPr>
              <a:t>IdF</a:t>
            </a:r>
            <a:r>
              <a:rPr lang="fr-FR" sz="2300" b="1" dirty="0">
                <a:solidFill>
                  <a:srgbClr val="000000"/>
                </a:solidFill>
                <a:ea typeface="Calibri"/>
                <a:cs typeface="Calibri"/>
                <a:sym typeface="Calibri"/>
              </a:rPr>
              <a:t> </a:t>
            </a:r>
            <a:r>
              <a:rPr lang="fr-FR" sz="2300" dirty="0">
                <a:solidFill>
                  <a:srgbClr val="000000"/>
                </a:solidFill>
                <a:ea typeface="Calibri"/>
                <a:cs typeface="Calibri"/>
                <a:sym typeface="Calibri"/>
              </a:rPr>
              <a:t>»</a:t>
            </a:r>
          </a:p>
          <a:p>
            <a:pPr algn="just" defTabSz="913380">
              <a:buClr>
                <a:srgbClr val="000000"/>
              </a:buClr>
              <a:buSzPts val="2400"/>
            </a:pPr>
            <a:endParaRPr lang="fr-FR" sz="1100" dirty="0">
              <a:solidFill>
                <a:srgbClr val="000000"/>
              </a:solidFill>
              <a:ea typeface="Calibri"/>
              <a:cs typeface="Calibri"/>
              <a:sym typeface="Calibri"/>
            </a:endParaRPr>
          </a:p>
          <a:p>
            <a:pPr marL="456663" indent="-456663" algn="just" defTabSz="913380">
              <a:buClr>
                <a:srgbClr val="000000"/>
              </a:buClr>
              <a:buSzPts val="2400"/>
              <a:buFont typeface="Arial"/>
              <a:buChar char="•"/>
            </a:pPr>
            <a:r>
              <a:rPr lang="fr-FR" sz="2300" dirty="0">
                <a:solidFill>
                  <a:srgbClr val="000000"/>
                </a:solidFill>
                <a:ea typeface="Calibri"/>
                <a:cs typeface="Calibri"/>
                <a:sym typeface="Calibri"/>
              </a:rPr>
              <a:t>« </a:t>
            </a:r>
            <a:r>
              <a:rPr lang="fr-FR" sz="2300" b="1" dirty="0">
                <a:solidFill>
                  <a:srgbClr val="000000"/>
                </a:solidFill>
                <a:ea typeface="Calibri"/>
                <a:cs typeface="Calibri"/>
                <a:sym typeface="Calibri"/>
              </a:rPr>
              <a:t>Prévenir les usages problématiques des écrans chez les jeunes en insertion, en </a:t>
            </a:r>
            <a:r>
              <a:rPr lang="fr-FR" sz="2300" b="1" dirty="0" err="1">
                <a:solidFill>
                  <a:srgbClr val="000000"/>
                </a:solidFill>
                <a:ea typeface="Calibri"/>
                <a:cs typeface="Calibri"/>
                <a:sym typeface="Calibri"/>
              </a:rPr>
              <a:t>IdF</a:t>
            </a:r>
            <a:r>
              <a:rPr lang="fr-FR" sz="2300" b="1" dirty="0">
                <a:solidFill>
                  <a:srgbClr val="000000"/>
                </a:solidFill>
                <a:ea typeface="Calibri"/>
                <a:cs typeface="Calibri"/>
                <a:sym typeface="Calibri"/>
              </a:rPr>
              <a:t> </a:t>
            </a:r>
            <a:r>
              <a:rPr lang="fr-FR" sz="2300" dirty="0">
                <a:solidFill>
                  <a:srgbClr val="000000"/>
                </a:solidFill>
                <a:ea typeface="Calibri"/>
                <a:cs typeface="Calibri"/>
                <a:sym typeface="Calibri"/>
              </a:rPr>
              <a:t>» </a:t>
            </a:r>
          </a:p>
          <a:p>
            <a:pPr marL="456663" indent="-456663" algn="just" defTabSz="913380">
              <a:buClr>
                <a:srgbClr val="000000"/>
              </a:buClr>
              <a:buSzPts val="2400"/>
              <a:buFont typeface="Arial"/>
              <a:buChar char="•"/>
            </a:pPr>
            <a:endParaRPr lang="fr-FR" sz="2300" dirty="0">
              <a:solidFill>
                <a:srgbClr val="000000"/>
              </a:solidFill>
              <a:ea typeface="Calibri"/>
              <a:cs typeface="Calibri"/>
              <a:sym typeface="Calibri"/>
            </a:endParaRPr>
          </a:p>
          <a:p>
            <a:pPr marL="456663" indent="-456663" algn="just" defTabSz="913380">
              <a:buClr>
                <a:srgbClr val="000000"/>
              </a:buClr>
              <a:buSzPts val="2400"/>
              <a:buFont typeface="Arial"/>
              <a:buChar char="•"/>
            </a:pPr>
            <a:endParaRPr lang="fr-FR" sz="2300" dirty="0">
              <a:solidFill>
                <a:srgbClr val="000000"/>
              </a:solidFill>
              <a:ea typeface="Calibri"/>
              <a:cs typeface="Calibri"/>
              <a:sym typeface="Calibri"/>
            </a:endParaRPr>
          </a:p>
          <a:p>
            <a:pPr marL="456663" indent="-456663" algn="just" defTabSz="913380">
              <a:buClr>
                <a:srgbClr val="000000"/>
              </a:buClr>
              <a:buSzPts val="2400"/>
              <a:buFont typeface="Arial"/>
              <a:buChar char="•"/>
            </a:pPr>
            <a:endParaRPr lang="fr-FR" sz="2300" dirty="0">
              <a:solidFill>
                <a:srgbClr val="000000"/>
              </a:solidFill>
              <a:ea typeface="Calibri"/>
              <a:cs typeface="Calibri"/>
              <a:sym typeface="Calibri"/>
            </a:endParaRPr>
          </a:p>
          <a:p>
            <a:pPr marL="456663" indent="-456663" algn="just" defTabSz="913380">
              <a:buClr>
                <a:srgbClr val="000000"/>
              </a:buClr>
              <a:buSzPts val="2400"/>
              <a:buFont typeface="Arial"/>
              <a:buChar char="•"/>
            </a:pPr>
            <a:endParaRPr lang="fr-FR" sz="2300" dirty="0">
              <a:solidFill>
                <a:srgbClr val="000000"/>
              </a:solidFill>
              <a:ea typeface="Calibri"/>
              <a:cs typeface="Calibri"/>
              <a:sym typeface="Calibri"/>
            </a:endParaRPr>
          </a:p>
          <a:p>
            <a:pPr marL="456663" indent="-456663" algn="just" defTabSz="913380">
              <a:buClr>
                <a:srgbClr val="000000"/>
              </a:buClr>
              <a:buSzPts val="2400"/>
              <a:buFont typeface="Arial"/>
              <a:buChar char="•"/>
            </a:pPr>
            <a:endParaRPr sz="2300" dirty="0">
              <a:solidFill>
                <a:srgbClr val="000000"/>
              </a:solidFill>
              <a:ea typeface="Calibri"/>
              <a:cs typeface="Calibri"/>
              <a:sym typeface="Calibri"/>
            </a:endParaRPr>
          </a:p>
          <a:p>
            <a:pPr marL="456663" indent="-304440" algn="just" defTabSz="913380">
              <a:buClr>
                <a:srgbClr val="000000"/>
              </a:buClr>
              <a:buSzPts val="2400"/>
            </a:pPr>
            <a:endParaRPr sz="2300" dirty="0">
              <a:solidFill>
                <a:srgbClr val="000000"/>
              </a:solidFill>
              <a:ea typeface="Calibri"/>
              <a:cs typeface="Calibri"/>
              <a:sym typeface="Calibri"/>
            </a:endParaRPr>
          </a:p>
          <a:p>
            <a:pPr marL="456663" indent="-304440" algn="just" defTabSz="913380">
              <a:buClr>
                <a:srgbClr val="000000"/>
              </a:buClr>
              <a:buSzPts val="2400"/>
            </a:pPr>
            <a:endParaRPr sz="2300" b="1" dirty="0">
              <a:solidFill>
                <a:srgbClr val="000000"/>
              </a:solidFill>
              <a:ea typeface="Arial"/>
              <a:cs typeface="Arial"/>
              <a:sym typeface="Arial"/>
            </a:endParaRPr>
          </a:p>
        </p:txBody>
      </p:sp>
      <p:sp>
        <p:nvSpPr>
          <p:cNvPr id="2" name="Sous-titre 7">
            <a:extLst>
              <a:ext uri="{FF2B5EF4-FFF2-40B4-BE49-F238E27FC236}">
                <a16:creationId xmlns:a16="http://schemas.microsoft.com/office/drawing/2014/main" id="{801E0B2B-4E2E-847A-C474-AD5618F69A93}"/>
              </a:ext>
            </a:extLst>
          </p:cNvPr>
          <p:cNvSpPr txBox="1">
            <a:spLocks/>
          </p:cNvSpPr>
          <p:nvPr/>
        </p:nvSpPr>
        <p:spPr>
          <a:xfrm>
            <a:off x="236959" y="4701666"/>
            <a:ext cx="6918689" cy="1746927"/>
          </a:xfrm>
          <a:prstGeom prst="rect">
            <a:avLst/>
          </a:prstGeom>
          <a:noFill/>
          <a:ln>
            <a:noFill/>
          </a:ln>
        </p:spPr>
        <p:txBody>
          <a:bodyPr vert="horz" lIns="91350" tIns="45718" rIns="91350" bIns="45718"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2000" b="1" dirty="0">
                <a:solidFill>
                  <a:prstClr val="black"/>
                </a:solidFill>
              </a:rPr>
              <a:t>Financement : Agence Régionale de Santé Ile-de-France </a:t>
            </a:r>
          </a:p>
          <a:p>
            <a:pPr algn="l"/>
            <a:endParaRPr lang="fr-FR" sz="2000" b="1" dirty="0">
              <a:solidFill>
                <a:prstClr val="black"/>
              </a:solidFill>
            </a:endParaRPr>
          </a:p>
          <a:p>
            <a:pPr algn="l"/>
            <a:r>
              <a:rPr lang="fr-FR" sz="2000" b="1" dirty="0">
                <a:solidFill>
                  <a:prstClr val="black"/>
                </a:solidFill>
              </a:rPr>
              <a:t>Mise en œuvre : CODES 93 – Comité d’éducation pour la santé</a:t>
            </a:r>
          </a:p>
        </p:txBody>
      </p:sp>
      <p:pic>
        <p:nvPicPr>
          <p:cNvPr id="3" name="Image 2" descr="Une image contenant texte, Police, logo, Graphique&#10;&#10;Description générée automatiquement">
            <a:extLst>
              <a:ext uri="{FF2B5EF4-FFF2-40B4-BE49-F238E27FC236}">
                <a16:creationId xmlns:a16="http://schemas.microsoft.com/office/drawing/2014/main" id="{4C196A2D-FAB1-2335-F80E-7A3D4E16DC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19131" y="4332111"/>
            <a:ext cx="1854737" cy="1274088"/>
          </a:xfrm>
          <a:prstGeom prst="rect">
            <a:avLst/>
          </a:prstGeom>
        </p:spPr>
      </p:pic>
      <p:pic>
        <p:nvPicPr>
          <p:cNvPr id="4" name="Image 3" descr="Une image contenant texte, Police, logo, Graphique&#10;&#10;Description générée automatiquement">
            <a:extLst>
              <a:ext uri="{FF2B5EF4-FFF2-40B4-BE49-F238E27FC236}">
                <a16:creationId xmlns:a16="http://schemas.microsoft.com/office/drawing/2014/main" id="{60A381F4-F6A6-4EF5-9599-13C1DC96074D}"/>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53673" y="5244161"/>
            <a:ext cx="1500519" cy="964731"/>
          </a:xfrm>
          <a:prstGeom prst="rect">
            <a:avLst/>
          </a:prstGeom>
          <a:noFill/>
          <a:ln>
            <a:noFill/>
          </a:ln>
          <a:effectLst/>
        </p:spPr>
      </p:pic>
    </p:spTree>
    <p:extLst>
      <p:ext uri="{BB962C8B-B14F-4D97-AF65-F5344CB8AC3E}">
        <p14:creationId xmlns:p14="http://schemas.microsoft.com/office/powerpoint/2010/main" val="164544892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0395894-468C-4508-93A1-17ED3E12C11A}"/>
              </a:ext>
            </a:extLst>
          </p:cNvPr>
          <p:cNvSpPr>
            <a:spLocks noGrp="1"/>
          </p:cNvSpPr>
          <p:nvPr>
            <p:ph idx="1"/>
          </p:nvPr>
        </p:nvSpPr>
        <p:spPr>
          <a:xfrm>
            <a:off x="2286000" y="654223"/>
            <a:ext cx="7793181" cy="1559044"/>
          </a:xfrm>
          <a:solidFill>
            <a:schemeClr val="accent6">
              <a:lumMod val="20000"/>
              <a:lumOff val="80000"/>
            </a:schemeClr>
          </a:solidFill>
          <a:ln w="28575">
            <a:solidFill>
              <a:schemeClr val="accent6">
                <a:lumMod val="75000"/>
              </a:schemeClr>
            </a:solidFill>
          </a:ln>
        </p:spPr>
        <p:txBody>
          <a:bodyPr anchor="ctr">
            <a:normAutofit/>
          </a:bodyPr>
          <a:lstStyle/>
          <a:p>
            <a:pPr marL="0" indent="0" algn="ctr">
              <a:buNone/>
            </a:pPr>
            <a:r>
              <a:rPr lang="fr-FR" sz="6500" b="1" dirty="0"/>
              <a:t>Temps d’échanges </a:t>
            </a:r>
          </a:p>
        </p:txBody>
      </p:sp>
      <p:sp>
        <p:nvSpPr>
          <p:cNvPr id="4" name="Espace réservé de la date 3">
            <a:extLst>
              <a:ext uri="{FF2B5EF4-FFF2-40B4-BE49-F238E27FC236}">
                <a16:creationId xmlns:a16="http://schemas.microsoft.com/office/drawing/2014/main" id="{99F2B9F4-DD3C-4F5A-B588-8D1EEEA3C337}"/>
              </a:ext>
            </a:extLst>
          </p:cNvPr>
          <p:cNvSpPr>
            <a:spLocks noGrp="1"/>
          </p:cNvSpPr>
          <p:nvPr>
            <p:ph type="dt" sz="half" idx="10"/>
          </p:nvPr>
        </p:nvSpPr>
        <p:spPr/>
        <p:txBody>
          <a:bodyPr/>
          <a:lstStyle/>
          <a:p>
            <a:fld id="{7398E53D-2176-4208-9E82-AC608D2F909A}" type="datetime1">
              <a:rPr lang="fr-FR" smtClean="0">
                <a:solidFill>
                  <a:prstClr val="black">
                    <a:tint val="75000"/>
                  </a:prstClr>
                </a:solidFill>
              </a:rPr>
              <a:pPr/>
              <a:t>05/12/2023</a:t>
            </a:fld>
            <a:endParaRPr lang="fr-FR" dirty="0">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C81EEDAB-A633-4879-9D5F-2E851D4B45F3}"/>
              </a:ext>
            </a:extLst>
          </p:cNvPr>
          <p:cNvSpPr>
            <a:spLocks noGrp="1"/>
          </p:cNvSpPr>
          <p:nvPr>
            <p:ph type="sldNum" sz="quarter" idx="12"/>
          </p:nvPr>
        </p:nvSpPr>
        <p:spPr/>
        <p:txBody>
          <a:bodyPr/>
          <a:lstStyle/>
          <a:p>
            <a:fld id="{96358846-0102-40C7-9A83-AB823DE868B1}" type="slidenum">
              <a:rPr lang="fr-FR" smtClean="0">
                <a:solidFill>
                  <a:prstClr val="black">
                    <a:tint val="75000"/>
                  </a:prstClr>
                </a:solidFill>
              </a:rPr>
              <a:pPr/>
              <a:t>108</a:t>
            </a:fld>
            <a:endParaRPr lang="fr-FR">
              <a:solidFill>
                <a:prstClr val="black">
                  <a:tint val="75000"/>
                </a:prstClr>
              </a:solidFill>
            </a:endParaRPr>
          </a:p>
        </p:txBody>
      </p:sp>
      <p:sp>
        <p:nvSpPr>
          <p:cNvPr id="7" name="Espace réservé du contenu 2">
            <a:extLst>
              <a:ext uri="{FF2B5EF4-FFF2-40B4-BE49-F238E27FC236}">
                <a16:creationId xmlns:a16="http://schemas.microsoft.com/office/drawing/2014/main" id="{B7040DDA-F96C-467D-A71D-FD033CBD13EC}"/>
              </a:ext>
            </a:extLst>
          </p:cNvPr>
          <p:cNvSpPr txBox="1">
            <a:spLocks/>
          </p:cNvSpPr>
          <p:nvPr/>
        </p:nvSpPr>
        <p:spPr>
          <a:xfrm>
            <a:off x="207820" y="3829093"/>
            <a:ext cx="11689773" cy="2591127"/>
          </a:xfrm>
          <a:prstGeom prst="rect">
            <a:avLst/>
          </a:prstGeom>
          <a:ln w="28575">
            <a:noFill/>
          </a:ln>
        </p:spPr>
        <p:txBody>
          <a:bodyPr vert="horz" lIns="91350" tIns="45718" rIns="91350" bIns="4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300" dirty="0">
                <a:solidFill>
                  <a:prstClr val="black"/>
                </a:solidFill>
              </a:rPr>
              <a:t>CODES 93 – Comité d’éducation pour la santé : </a:t>
            </a:r>
            <a:r>
              <a:rPr lang="fr-FR" sz="2300" i="1" dirty="0">
                <a:solidFill>
                  <a:prstClr val="black"/>
                </a:solidFill>
                <a:hlinkClick r:id="rId2"/>
              </a:rPr>
              <a:t>www.codes93.org</a:t>
            </a:r>
            <a:endParaRPr lang="fr-FR" sz="2300" i="1" dirty="0">
              <a:solidFill>
                <a:prstClr val="black"/>
              </a:solidFill>
            </a:endParaRPr>
          </a:p>
          <a:p>
            <a:pPr marL="0" indent="0">
              <a:buNone/>
            </a:pPr>
            <a:endParaRPr lang="fr-FR" sz="1100" dirty="0">
              <a:solidFill>
                <a:prstClr val="black"/>
              </a:solidFill>
            </a:endParaRPr>
          </a:p>
          <a:p>
            <a:pPr marL="0" indent="0">
              <a:buNone/>
            </a:pPr>
            <a:r>
              <a:rPr lang="fr-FR" sz="2300" dirty="0">
                <a:solidFill>
                  <a:prstClr val="black"/>
                </a:solidFill>
              </a:rPr>
              <a:t>Pour consulter toutes les formations du Codes 93 :</a:t>
            </a:r>
          </a:p>
          <a:p>
            <a:pPr marL="0" indent="0">
              <a:buNone/>
            </a:pPr>
            <a:r>
              <a:rPr lang="fr-FR" sz="2300" i="1" dirty="0">
                <a:solidFill>
                  <a:prstClr val="black"/>
                </a:solidFill>
                <a:hlinkClick r:id="rId3"/>
              </a:rPr>
              <a:t>https://codes93.org/prochaines-formations/</a:t>
            </a:r>
            <a:endParaRPr lang="fr-FR" sz="2300" i="1" dirty="0">
              <a:solidFill>
                <a:prstClr val="black"/>
              </a:solidFill>
            </a:endParaRPr>
          </a:p>
          <a:p>
            <a:pPr marL="0" indent="0">
              <a:buNone/>
            </a:pPr>
            <a:endParaRPr lang="fr-FR" sz="1100" dirty="0">
              <a:solidFill>
                <a:prstClr val="black"/>
              </a:solidFill>
            </a:endParaRPr>
          </a:p>
          <a:p>
            <a:pPr marL="0" indent="0">
              <a:buNone/>
            </a:pPr>
            <a:r>
              <a:rPr lang="fr-FR" sz="2300" dirty="0">
                <a:solidFill>
                  <a:prstClr val="black"/>
                </a:solidFill>
              </a:rPr>
              <a:t>Pour recevoir les offres de formation du Codes93 directement sur votre boite mails :  </a:t>
            </a:r>
            <a:r>
              <a:rPr lang="fr-FR" sz="2300" i="1" dirty="0">
                <a:solidFill>
                  <a:prstClr val="black"/>
                </a:solidFill>
                <a:hlinkClick r:id="rId4"/>
              </a:rPr>
              <a:t>https://codes93.org/newsletter/</a:t>
            </a:r>
            <a:r>
              <a:rPr lang="fr-FR" sz="2300" i="1" dirty="0">
                <a:solidFill>
                  <a:prstClr val="black"/>
                </a:solidFill>
              </a:rPr>
              <a:t>  </a:t>
            </a:r>
          </a:p>
        </p:txBody>
      </p:sp>
      <p:sp>
        <p:nvSpPr>
          <p:cNvPr id="8" name="Espace réservé du pied de page 4">
            <a:extLst>
              <a:ext uri="{FF2B5EF4-FFF2-40B4-BE49-F238E27FC236}">
                <a16:creationId xmlns:a16="http://schemas.microsoft.com/office/drawing/2014/main" id="{02464DFB-D923-4789-9548-49889AF28953}"/>
              </a:ext>
            </a:extLst>
          </p:cNvPr>
          <p:cNvSpPr>
            <a:spLocks noGrp="1"/>
          </p:cNvSpPr>
          <p:nvPr>
            <p:ph type="ftr" sz="quarter" idx="11"/>
          </p:nvPr>
        </p:nvSpPr>
        <p:spPr>
          <a:xfrm>
            <a:off x="3581401" y="6357816"/>
            <a:ext cx="5340531" cy="365125"/>
          </a:xfrm>
        </p:spPr>
        <p:txBody>
          <a:bodyPr/>
          <a:lstStyle/>
          <a:p>
            <a:r>
              <a:rPr lang="fr-FR">
                <a:solidFill>
                  <a:prstClr val="black">
                    <a:tint val="75000"/>
                  </a:prstClr>
                </a:solidFill>
              </a:rPr>
              <a:t>PRESENTATION CODES 93 - "Formation des travailleurs sociaux CEJJR-référents PRIJ pour une prise en charge des besoins en santé des jeunes en rupture, en Ile-de-France, 2023-2025"</a:t>
            </a:r>
            <a:endParaRPr lang="fr-FR" dirty="0">
              <a:solidFill>
                <a:prstClr val="black">
                  <a:tint val="75000"/>
                </a:prstClr>
              </a:solidFill>
            </a:endParaRPr>
          </a:p>
        </p:txBody>
      </p:sp>
      <p:sp>
        <p:nvSpPr>
          <p:cNvPr id="2" name="Espace réservé du contenu 2">
            <a:extLst>
              <a:ext uri="{FF2B5EF4-FFF2-40B4-BE49-F238E27FC236}">
                <a16:creationId xmlns:a16="http://schemas.microsoft.com/office/drawing/2014/main" id="{3745B286-42B6-9B9E-E8C9-E11CFC53F638}"/>
              </a:ext>
            </a:extLst>
          </p:cNvPr>
          <p:cNvSpPr txBox="1">
            <a:spLocks/>
          </p:cNvSpPr>
          <p:nvPr/>
        </p:nvSpPr>
        <p:spPr>
          <a:xfrm>
            <a:off x="2286000" y="2441567"/>
            <a:ext cx="7793181" cy="990688"/>
          </a:xfrm>
          <a:prstGeom prst="rect">
            <a:avLst/>
          </a:prstGeom>
          <a:noFill/>
          <a:ln w="28575">
            <a:noFill/>
          </a:ln>
        </p:spPr>
        <p:txBody>
          <a:bodyPr vert="horz" lIns="91350" tIns="45718" rIns="91350" bIns="45718"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4400" b="1" i="1" dirty="0">
                <a:solidFill>
                  <a:prstClr val="black"/>
                </a:solidFill>
              </a:rPr>
              <a:t>Je vous remercie</a:t>
            </a:r>
          </a:p>
        </p:txBody>
      </p:sp>
    </p:spTree>
    <p:extLst>
      <p:ext uri="{BB962C8B-B14F-4D97-AF65-F5344CB8AC3E}">
        <p14:creationId xmlns:p14="http://schemas.microsoft.com/office/powerpoint/2010/main" val="341312855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Espace réservé du contenu 4"/>
          <p:cNvPicPr/>
          <p:nvPr/>
        </p:nvPicPr>
        <p:blipFill>
          <a:blip r:embed="rId2" cstate="email">
            <a:extLst>
              <a:ext uri="{28A0092B-C50C-407E-A947-70E740481C1C}">
                <a14:useLocalDpi xmlns:a14="http://schemas.microsoft.com/office/drawing/2010/main"/>
              </a:ext>
            </a:extLst>
          </a:blip>
          <a:stretch/>
        </p:blipFill>
        <p:spPr>
          <a:xfrm>
            <a:off x="407" y="0"/>
            <a:ext cx="12191761" cy="6858000"/>
          </a:xfrm>
          <a:prstGeom prst="rect">
            <a:avLst/>
          </a:prstGeom>
          <a:ln>
            <a:noFill/>
          </a:ln>
        </p:spPr>
      </p:pic>
      <p:sp>
        <p:nvSpPr>
          <p:cNvPr id="89" name="TextShape 1"/>
          <p:cNvSpPr txBox="1"/>
          <p:nvPr/>
        </p:nvSpPr>
        <p:spPr>
          <a:xfrm>
            <a:off x="2243692" y="3356995"/>
            <a:ext cx="7704856" cy="1181324"/>
          </a:xfrm>
          <a:prstGeom prst="rect">
            <a:avLst/>
          </a:prstGeom>
          <a:noFill/>
          <a:ln>
            <a:noFill/>
          </a:ln>
        </p:spPr>
        <p:txBody>
          <a:bodyPr lIns="83721" tIns="43314" rIns="83721" bIns="43314" anchor="ctr"/>
          <a:lstStyle/>
          <a:p>
            <a:r>
              <a:rPr lang="fr-FR" sz="4000" b="1" spc="-1" dirty="0">
                <a:solidFill>
                  <a:srgbClr val="0070C0"/>
                </a:solidFill>
                <a:latin typeface="Calibri"/>
              </a:rPr>
              <a:t>4) Etablissement pour l’insertion dans l’emploi (EPIDE)</a:t>
            </a:r>
            <a:endParaRPr lang="fr-FR" sz="4000" b="1" spc="-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212068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tile tx="0" ty="0" sx="100000" sy="100000" flip="none" algn="tl"/>
        </a:blip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6735" y="277287"/>
            <a:ext cx="7341588" cy="971742"/>
          </a:xfrm>
          <a:prstGeom prst="rect">
            <a:avLst/>
          </a:prstGeom>
        </p:spPr>
      </p:pic>
      <p:sp>
        <p:nvSpPr>
          <p:cNvPr id="4" name="ZoneTexte 3"/>
          <p:cNvSpPr txBox="1"/>
          <p:nvPr/>
        </p:nvSpPr>
        <p:spPr>
          <a:xfrm>
            <a:off x="527479" y="313492"/>
            <a:ext cx="2727285" cy="523220"/>
          </a:xfrm>
          <a:prstGeom prst="rect">
            <a:avLst/>
          </a:prstGeom>
          <a:noFill/>
        </p:spPr>
        <p:txBody>
          <a:bodyPr wrap="none" rtlCol="0">
            <a:spAutoFit/>
          </a:bodyPr>
          <a:lstStyle/>
          <a:p>
            <a:pPr defTabSz="914400"/>
            <a:r>
              <a:rPr lang="fr-FR" sz="2800" dirty="0">
                <a:solidFill>
                  <a:prstClr val="white"/>
                </a:solidFill>
                <a:latin typeface="Tw Cen MT Condensed" panose="020B0606020104020203" pitchFamily="34" charset="0"/>
              </a:rPr>
              <a:t>Objectifs opérationnels </a:t>
            </a:r>
          </a:p>
        </p:txBody>
      </p:sp>
      <p:sp>
        <p:nvSpPr>
          <p:cNvPr id="5" name="ZoneTexte 4"/>
          <p:cNvSpPr txBox="1"/>
          <p:nvPr/>
        </p:nvSpPr>
        <p:spPr>
          <a:xfrm>
            <a:off x="847352" y="1426125"/>
            <a:ext cx="10945216" cy="4339650"/>
          </a:xfrm>
          <a:prstGeom prst="rect">
            <a:avLst/>
          </a:prstGeom>
          <a:noFill/>
        </p:spPr>
        <p:txBody>
          <a:bodyPr wrap="square" rtlCol="0">
            <a:spAutoFit/>
          </a:bodyPr>
          <a:lstStyle/>
          <a:p>
            <a:pPr algn="just" defTabSz="914400"/>
            <a:r>
              <a:rPr lang="fr-FR" sz="2000" b="1" dirty="0">
                <a:solidFill>
                  <a:srgbClr val="000000"/>
                </a:solidFill>
                <a:cs typeface="Calibri" panose="020F0502020204030204" pitchFamily="34" charset="0"/>
              </a:rPr>
              <a:t>Mutualiser à partir des expériences vécues </a:t>
            </a:r>
            <a:r>
              <a:rPr lang="fr-FR" sz="2000" dirty="0">
                <a:solidFill>
                  <a:srgbClr val="000000"/>
                </a:solidFill>
                <a:cs typeface="Calibri" panose="020F0502020204030204" pitchFamily="34" charset="0"/>
              </a:rPr>
              <a:t>pour enrichir les pratiques et améliorer la qualité d’accompagnement </a:t>
            </a:r>
            <a:r>
              <a:rPr lang="fr-FR" sz="2000" i="1" dirty="0">
                <a:solidFill>
                  <a:srgbClr val="000000"/>
                </a:solidFill>
                <a:cs typeface="Calibri" panose="020F0502020204030204" pitchFamily="34" charset="0"/>
              </a:rPr>
              <a:t>(dimension d’entraide, activer la dimension de réseau d’échange réciproque  de pratique).</a:t>
            </a:r>
          </a:p>
          <a:p>
            <a:pPr algn="just" defTabSz="914400"/>
            <a:endParaRPr lang="fr-FR" sz="2000" dirty="0">
              <a:solidFill>
                <a:srgbClr val="000000"/>
              </a:solidFill>
              <a:cs typeface="Calibri" panose="020F0502020204030204" pitchFamily="34" charset="0"/>
            </a:endParaRPr>
          </a:p>
          <a:p>
            <a:pPr algn="just" defTabSz="914400"/>
            <a:r>
              <a:rPr lang="fr-FR" sz="2000" b="1" dirty="0">
                <a:solidFill>
                  <a:srgbClr val="000000"/>
                </a:solidFill>
                <a:cs typeface="Calibri" panose="020F0502020204030204" pitchFamily="34" charset="0"/>
              </a:rPr>
              <a:t>Clarifier et Approfondir des notions et thématiques </a:t>
            </a:r>
            <a:r>
              <a:rPr lang="fr-FR" sz="2000" dirty="0">
                <a:solidFill>
                  <a:srgbClr val="000000"/>
                </a:solidFill>
                <a:cs typeface="Calibri" panose="020F0502020204030204" pitchFamily="34" charset="0"/>
              </a:rPr>
              <a:t>liées aux réalités d'accompagnement et à la posture de </a:t>
            </a:r>
            <a:r>
              <a:rPr lang="fr-FR" sz="2000" dirty="0" err="1">
                <a:solidFill>
                  <a:srgbClr val="000000"/>
                </a:solidFill>
                <a:cs typeface="Calibri" panose="020F0502020204030204" pitchFamily="34" charset="0"/>
              </a:rPr>
              <a:t>référent.e</a:t>
            </a:r>
            <a:r>
              <a:rPr lang="fr-FR" sz="2000" dirty="0">
                <a:solidFill>
                  <a:srgbClr val="000000"/>
                </a:solidFill>
                <a:cs typeface="Calibri" panose="020F0502020204030204" pitchFamily="34" charset="0"/>
              </a:rPr>
              <a:t> </a:t>
            </a:r>
            <a:r>
              <a:rPr lang="fr-FR" sz="2000" i="1" dirty="0">
                <a:solidFill>
                  <a:srgbClr val="000000"/>
                </a:solidFill>
                <a:cs typeface="Calibri" panose="020F0502020204030204" pitchFamily="34" charset="0"/>
              </a:rPr>
              <a:t>(partenariat réseaux, continuité/discontinuité comment mobiliser les ressources, valeurs de la république et  laïcité, secret partagé, éthique et RGPD, place des espaces intermédiaires de remobilisation  dans l'accompagnement). </a:t>
            </a:r>
          </a:p>
          <a:p>
            <a:pPr algn="just" defTabSz="914400"/>
            <a:endParaRPr lang="fr-FR" sz="2000" dirty="0">
              <a:solidFill>
                <a:srgbClr val="000000"/>
              </a:solidFill>
              <a:cs typeface="Calibri" panose="020F0502020204030204" pitchFamily="34" charset="0"/>
            </a:endParaRPr>
          </a:p>
          <a:p>
            <a:pPr algn="just" defTabSz="914400"/>
            <a:r>
              <a:rPr lang="fr-FR" sz="2000" b="1" dirty="0">
                <a:solidFill>
                  <a:srgbClr val="000000"/>
                </a:solidFill>
                <a:cs typeface="Calibri" panose="020F0502020204030204" pitchFamily="34" charset="0"/>
              </a:rPr>
              <a:t>Identifier les conditions nécessaires pour des accompagnements efficients, </a:t>
            </a:r>
            <a:r>
              <a:rPr lang="fr-FR" sz="2000" dirty="0">
                <a:solidFill>
                  <a:srgbClr val="000000"/>
                </a:solidFill>
                <a:cs typeface="Calibri" panose="020F0502020204030204" pitchFamily="34" charset="0"/>
              </a:rPr>
              <a:t>propres à chaque situation </a:t>
            </a:r>
            <a:r>
              <a:rPr lang="fr-FR" sz="2000" i="1" dirty="0">
                <a:solidFill>
                  <a:srgbClr val="000000"/>
                </a:solidFill>
                <a:cs typeface="Calibri" panose="020F0502020204030204" pitchFamily="34" charset="0"/>
              </a:rPr>
              <a:t>(travail d'équipe élargi, action collective accompagnements individuels…).</a:t>
            </a:r>
          </a:p>
          <a:p>
            <a:pPr algn="just" defTabSz="914400"/>
            <a:endParaRPr lang="fr-FR" sz="2000" dirty="0">
              <a:solidFill>
                <a:srgbClr val="000000"/>
              </a:solidFill>
              <a:cs typeface="Calibri" panose="020F0502020204030204" pitchFamily="34" charset="0"/>
            </a:endParaRPr>
          </a:p>
          <a:p>
            <a:pPr algn="just" defTabSz="914400"/>
            <a:r>
              <a:rPr lang="fr-FR" sz="1800" dirty="0">
                <a:solidFill>
                  <a:srgbClr val="000000"/>
                </a:solidFill>
                <a:latin typeface="Tw Cen MT Condensed" panose="020B0606020104020203" pitchFamily="34" charset="0"/>
              </a:rPr>
              <a:t> </a:t>
            </a:r>
          </a:p>
          <a:p>
            <a:pPr algn="just" defTabSz="914400"/>
            <a:endParaRPr lang="fr-FR" sz="1800" dirty="0">
              <a:solidFill>
                <a:srgbClr val="000000"/>
              </a:solidFill>
              <a:latin typeface="Tw Cen MT Condensed" panose="020B0606020104020203" pitchFamily="34" charset="0"/>
            </a:endParaRPr>
          </a:p>
        </p:txBody>
      </p:sp>
      <p:pic>
        <p:nvPicPr>
          <p:cNvPr id="6" name="Imag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6194752"/>
            <a:ext cx="12192000" cy="904623"/>
          </a:xfrm>
          <a:prstGeom prst="rect">
            <a:avLst/>
          </a:prstGeom>
        </p:spPr>
      </p:pic>
      <p:pic>
        <p:nvPicPr>
          <p:cNvPr id="7" name="Imag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11097" y="5949930"/>
            <a:ext cx="1929587" cy="1069972"/>
          </a:xfrm>
          <a:prstGeom prst="rect">
            <a:avLst/>
          </a:prstGeom>
          <a:noFill/>
        </p:spPr>
      </p:pic>
      <p:pic>
        <p:nvPicPr>
          <p:cNvPr id="8" name="Imag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7855" y="1552431"/>
            <a:ext cx="556769" cy="350521"/>
          </a:xfrm>
          <a:prstGeom prst="rect">
            <a:avLst/>
          </a:prstGeom>
        </p:spPr>
      </p:pic>
      <p:pic>
        <p:nvPicPr>
          <p:cNvPr id="10" name="Imag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9710" y="2807960"/>
            <a:ext cx="556769" cy="350521"/>
          </a:xfrm>
          <a:prstGeom prst="rect">
            <a:avLst/>
          </a:prstGeom>
        </p:spPr>
      </p:pic>
      <p:pic>
        <p:nvPicPr>
          <p:cNvPr id="12" name="Imag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9710" y="4540934"/>
            <a:ext cx="556769" cy="350521"/>
          </a:xfrm>
          <a:prstGeom prst="rect">
            <a:avLst/>
          </a:prstGeom>
        </p:spPr>
      </p:pic>
    </p:spTree>
    <p:extLst>
      <p:ext uri="{BB962C8B-B14F-4D97-AF65-F5344CB8AC3E}">
        <p14:creationId xmlns:p14="http://schemas.microsoft.com/office/powerpoint/2010/main" val="125750052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4"/>
          <p:cNvPicPr/>
          <p:nvPr/>
        </p:nvPicPr>
        <p:blipFill>
          <a:blip r:embed="rId2" cstate="email">
            <a:extLst>
              <a:ext uri="{28A0092B-C50C-407E-A947-70E740481C1C}">
                <a14:useLocalDpi xmlns:a14="http://schemas.microsoft.com/office/drawing/2010/main"/>
              </a:ext>
            </a:extLst>
          </a:blip>
          <a:stretch/>
        </p:blipFill>
        <p:spPr>
          <a:xfrm>
            <a:off x="18996" y="0"/>
            <a:ext cx="12191999" cy="6858000"/>
          </a:xfrm>
          <a:prstGeom prst="rect">
            <a:avLst/>
          </a:prstGeom>
          <a:ln>
            <a:noFill/>
          </a:ln>
        </p:spPr>
      </p:pic>
      <p:sp>
        <p:nvSpPr>
          <p:cNvPr id="5" name="TextShape 1"/>
          <p:cNvSpPr txBox="1"/>
          <p:nvPr/>
        </p:nvSpPr>
        <p:spPr>
          <a:xfrm>
            <a:off x="523252" y="2420888"/>
            <a:ext cx="10945216" cy="648072"/>
          </a:xfrm>
          <a:prstGeom prst="rect">
            <a:avLst/>
          </a:prstGeom>
          <a:noFill/>
          <a:ln>
            <a:noFill/>
          </a:ln>
        </p:spPr>
        <p:txBody>
          <a:bodyPr lIns="83721" tIns="43314" rIns="83721" bIns="43314" anchor="ctr"/>
          <a:lstStyle/>
          <a:p>
            <a:r>
              <a:rPr lang="fr-FR" sz="2800" b="1" dirty="0">
                <a:solidFill>
                  <a:srgbClr val="0070C0"/>
                </a:solidFill>
                <a:latin typeface="Calibri" panose="020F0502020204030204" pitchFamily="34" charset="0"/>
                <a:cs typeface="Calibri" panose="020F0502020204030204" pitchFamily="34" charset="0"/>
              </a:rPr>
              <a:t>EPIDE – Présentation de l’accompagnement proposé par les centres EPIDE franciliens</a:t>
            </a:r>
            <a:endParaRPr lang="fr-FR" sz="3100" b="1" spc="-1" dirty="0">
              <a:solidFill>
                <a:srgbClr val="0070C0"/>
              </a:solidFill>
              <a:latin typeface="Calibri"/>
            </a:endParaRPr>
          </a:p>
        </p:txBody>
      </p:sp>
      <p:sp>
        <p:nvSpPr>
          <p:cNvPr id="22" name="TextShape 1"/>
          <p:cNvSpPr txBox="1"/>
          <p:nvPr/>
        </p:nvSpPr>
        <p:spPr>
          <a:xfrm>
            <a:off x="555548" y="3140971"/>
            <a:ext cx="10120997" cy="1815524"/>
          </a:xfrm>
          <a:prstGeom prst="rect">
            <a:avLst/>
          </a:prstGeom>
          <a:noFill/>
          <a:ln>
            <a:noFill/>
          </a:ln>
        </p:spPr>
        <p:txBody>
          <a:bodyPr lIns="83721" tIns="43314" rIns="83721" bIns="43314" anchor="ctr"/>
          <a:lstStyle/>
          <a:p>
            <a:r>
              <a:rPr lang="fr-FR" sz="2400" spc="-1" dirty="0">
                <a:solidFill>
                  <a:srgbClr val="000000"/>
                </a:solidFill>
                <a:latin typeface="Calibri" panose="020F0502020204030204" pitchFamily="34" charset="0"/>
                <a:cs typeface="Calibri" panose="020F0502020204030204" pitchFamily="34" charset="0"/>
              </a:rPr>
              <a:t>Intervention de :</a:t>
            </a:r>
          </a:p>
          <a:p>
            <a:r>
              <a:rPr lang="fr-FR" sz="2400" b="1" spc="-1" dirty="0">
                <a:solidFill>
                  <a:srgbClr val="000000"/>
                </a:solidFill>
                <a:latin typeface="Calibri" panose="020F0502020204030204" pitchFamily="34" charset="0"/>
                <a:cs typeface="Calibri" panose="020F0502020204030204" pitchFamily="34" charset="0"/>
              </a:rPr>
              <a:t>Renaud MASSON</a:t>
            </a:r>
            <a:r>
              <a:rPr lang="fr-FR" sz="2400" spc="-1" dirty="0">
                <a:solidFill>
                  <a:srgbClr val="000000"/>
                </a:solidFill>
                <a:latin typeface="Calibri" panose="020F0502020204030204" pitchFamily="34" charset="0"/>
                <a:cs typeface="Calibri" panose="020F0502020204030204" pitchFamily="34" charset="0"/>
              </a:rPr>
              <a:t>, Chargé de recrutement des volontaires</a:t>
            </a:r>
          </a:p>
          <a:p>
            <a:endParaRPr lang="fr-FR" sz="2400" spc="-1" dirty="0">
              <a:solidFill>
                <a:srgbClr val="000000"/>
              </a:solidFill>
              <a:latin typeface="Calibri" panose="020F0502020204030204" pitchFamily="34" charset="0"/>
              <a:cs typeface="Calibri" panose="020F0502020204030204" pitchFamily="34" charset="0"/>
            </a:endParaRPr>
          </a:p>
          <a:p>
            <a:r>
              <a:rPr lang="fr-FR" sz="2400" i="1" spc="-1" dirty="0">
                <a:solidFill>
                  <a:srgbClr val="000000"/>
                </a:solidFill>
                <a:latin typeface="Calibri" panose="020F0502020204030204" pitchFamily="34" charset="0"/>
                <a:cs typeface="Calibri" panose="020F0502020204030204" pitchFamily="34" charset="0"/>
              </a:rPr>
              <a:t>Contact : </a:t>
            </a:r>
            <a:r>
              <a:rPr lang="fr-FR" sz="2400" i="1" spc="-1" dirty="0">
                <a:solidFill>
                  <a:srgbClr val="000000"/>
                </a:solidFill>
                <a:latin typeface="Calibri" panose="020F0502020204030204" pitchFamily="34" charset="0"/>
                <a:cs typeface="Calibri" panose="020F0502020204030204" pitchFamily="34" charset="0"/>
                <a:hlinkClick r:id="rId3"/>
              </a:rPr>
              <a:t>renaud.masson@epide.fr</a:t>
            </a:r>
            <a:endParaRPr lang="fr-FR" sz="2400" i="1" spc="-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402270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2C6C7C8-DC1E-45DD-916B-8FA556C0BA04}"/>
              </a:ext>
            </a:extLst>
          </p:cNvPr>
          <p:cNvSpPr>
            <a:spLocks noGrp="1"/>
          </p:cNvSpPr>
          <p:nvPr>
            <p:ph type="dt" sz="half" idx="10"/>
          </p:nvPr>
        </p:nvSpPr>
        <p:spPr/>
        <p:txBody>
          <a:bodyPr/>
          <a:lstStyle/>
          <a:p>
            <a:fld id="{4EA19884-7A29-DC4E-9311-A62E54788E52}" type="datetime1">
              <a:rPr lang="fr-FR" smtClean="0">
                <a:solidFill>
                  <a:srgbClr val="000000">
                    <a:alpha val="0"/>
                  </a:srgbClr>
                </a:solidFill>
              </a:rPr>
              <a:pPr/>
              <a:t>05/12/2023</a:t>
            </a:fld>
            <a:endParaRPr lang="fr-FR" dirty="0">
              <a:solidFill>
                <a:srgbClr val="000000">
                  <a:alpha val="0"/>
                </a:srgbClr>
              </a:solidFill>
            </a:endParaRPr>
          </a:p>
        </p:txBody>
      </p:sp>
      <p:sp>
        <p:nvSpPr>
          <p:cNvPr id="3" name="Espace réservé du pied de page 2">
            <a:extLst>
              <a:ext uri="{FF2B5EF4-FFF2-40B4-BE49-F238E27FC236}">
                <a16:creationId xmlns:a16="http://schemas.microsoft.com/office/drawing/2014/main" id="{66407F54-4C31-4E4E-B8C9-3AA0AA83C745}"/>
              </a:ext>
            </a:extLst>
          </p:cNvPr>
          <p:cNvSpPr>
            <a:spLocks noGrp="1"/>
          </p:cNvSpPr>
          <p:nvPr>
            <p:ph type="ftr" sz="quarter" idx="11"/>
          </p:nvPr>
        </p:nvSpPr>
        <p:spPr/>
        <p:txBody>
          <a:bodyPr/>
          <a:lstStyle/>
          <a:p>
            <a:pPr algn="ctr"/>
            <a:r>
              <a:rPr lang="fr-FR" dirty="0">
                <a:latin typeface="Marianne" panose="02000000000000000000" pitchFamily="50" charset="0"/>
              </a:rPr>
              <a:t>1</a:t>
            </a:r>
            <a:r>
              <a:rPr lang="fr-FR" baseline="30000" dirty="0">
                <a:latin typeface="Marianne" panose="02000000000000000000" pitchFamily="50" charset="0"/>
              </a:rPr>
              <a:t>er</a:t>
            </a:r>
            <a:r>
              <a:rPr lang="fr-FR" dirty="0">
                <a:latin typeface="Marianne" panose="02000000000000000000" pitchFamily="50" charset="0"/>
              </a:rPr>
              <a:t> décembre 2023</a:t>
            </a:r>
          </a:p>
        </p:txBody>
      </p:sp>
      <p:sp>
        <p:nvSpPr>
          <p:cNvPr id="4" name="Espace réservé du numéro de diapositive 3">
            <a:extLst>
              <a:ext uri="{FF2B5EF4-FFF2-40B4-BE49-F238E27FC236}">
                <a16:creationId xmlns:a16="http://schemas.microsoft.com/office/drawing/2014/main" id="{05E2B113-D9FE-49B7-9826-15014BDD918B}"/>
              </a:ext>
            </a:extLst>
          </p:cNvPr>
          <p:cNvSpPr>
            <a:spLocks noGrp="1"/>
          </p:cNvSpPr>
          <p:nvPr>
            <p:ph type="sldNum" sz="quarter" idx="12"/>
          </p:nvPr>
        </p:nvSpPr>
        <p:spPr/>
        <p:txBody>
          <a:bodyPr/>
          <a:lstStyle/>
          <a:p>
            <a:fld id="{10C140CD-8AED-46FF-A9A2-77308F3F39AE}" type="slidenum">
              <a:rPr lang="fr-FR" smtClean="0">
                <a:solidFill>
                  <a:srgbClr val="000000">
                    <a:alpha val="0"/>
                  </a:srgbClr>
                </a:solidFill>
              </a:rPr>
              <a:pPr/>
              <a:t>111</a:t>
            </a:fld>
            <a:endParaRPr lang="fr-FR" dirty="0">
              <a:solidFill>
                <a:srgbClr val="000000">
                  <a:alpha val="0"/>
                </a:srgbClr>
              </a:solidFill>
            </a:endParaRPr>
          </a:p>
        </p:txBody>
      </p:sp>
      <p:sp>
        <p:nvSpPr>
          <p:cNvPr id="5" name="Titre 4">
            <a:extLst>
              <a:ext uri="{FF2B5EF4-FFF2-40B4-BE49-F238E27FC236}">
                <a16:creationId xmlns:a16="http://schemas.microsoft.com/office/drawing/2014/main" id="{DB340DBA-C954-44B8-A59B-223A2B2773BB}"/>
              </a:ext>
            </a:extLst>
          </p:cNvPr>
          <p:cNvSpPr>
            <a:spLocks noGrp="1"/>
          </p:cNvSpPr>
          <p:nvPr>
            <p:ph type="title"/>
          </p:nvPr>
        </p:nvSpPr>
        <p:spPr/>
        <p:txBody>
          <a:bodyPr/>
          <a:lstStyle/>
          <a:p>
            <a:endParaRPr lang="fr-FR"/>
          </a:p>
        </p:txBody>
      </p:sp>
      <p:sp>
        <p:nvSpPr>
          <p:cNvPr id="6" name="Espace réservé du texte 5">
            <a:extLst>
              <a:ext uri="{FF2B5EF4-FFF2-40B4-BE49-F238E27FC236}">
                <a16:creationId xmlns:a16="http://schemas.microsoft.com/office/drawing/2014/main" id="{C02CED76-E843-41DF-AA4F-C8F4E44529B8}"/>
              </a:ext>
            </a:extLst>
          </p:cNvPr>
          <p:cNvSpPr>
            <a:spLocks noGrp="1"/>
          </p:cNvSpPr>
          <p:nvPr>
            <p:ph type="body" sz="quarter" idx="13"/>
          </p:nvPr>
        </p:nvSpPr>
        <p:spPr/>
        <p:txBody>
          <a:bodyPr/>
          <a:lstStyle/>
          <a:p>
            <a:pPr algn="ctr">
              <a:lnSpc>
                <a:spcPct val="150000"/>
              </a:lnSpc>
            </a:pPr>
            <a:endParaRPr lang="fr-FR" cap="none" dirty="0">
              <a:solidFill>
                <a:srgbClr val="5560A4"/>
              </a:solidFill>
              <a:latin typeface="Marianne" panose="02000000000000000000" pitchFamily="50" charset="0"/>
            </a:endParaRPr>
          </a:p>
          <a:p>
            <a:endParaRPr lang="fr-FR" dirty="0"/>
          </a:p>
        </p:txBody>
      </p:sp>
      <p:sp>
        <p:nvSpPr>
          <p:cNvPr id="9" name="Espace réservé du texte 5">
            <a:extLst>
              <a:ext uri="{FF2B5EF4-FFF2-40B4-BE49-F238E27FC236}">
                <a16:creationId xmlns:a16="http://schemas.microsoft.com/office/drawing/2014/main" id="{989B847E-2426-C6A6-17A4-091ED415C96D}"/>
              </a:ext>
            </a:extLst>
          </p:cNvPr>
          <p:cNvSpPr txBox="1">
            <a:spLocks/>
          </p:cNvSpPr>
          <p:nvPr/>
        </p:nvSpPr>
        <p:spPr bwMode="gray">
          <a:xfrm>
            <a:off x="7650062" y="2470357"/>
            <a:ext cx="4320481" cy="3708851"/>
          </a:xfrm>
          <a:prstGeom prst="rect">
            <a:avLst/>
          </a:prstGeom>
        </p:spPr>
        <p:txBody>
          <a:bodyPr vert="horz" lIns="0" tIns="0" rIns="0" bIns="0" rtlCol="0" anchor="t" anchorCtr="0">
            <a:noAutofit/>
          </a:bodyPr>
          <a:lstStyle>
            <a:lvl1pPr marL="92075" indent="0" algn="l" defTabSz="914400" rtl="0" eaLnBrk="1" latinLnBrk="0" hangingPunct="1">
              <a:lnSpc>
                <a:spcPct val="90000"/>
              </a:lnSpc>
              <a:spcBef>
                <a:spcPts val="0"/>
              </a:spcBef>
              <a:spcAft>
                <a:spcPts val="0"/>
              </a:spcAft>
              <a:buFont typeface="Arial" pitchFamily="34" charset="0"/>
              <a:buNone/>
              <a:tabLst/>
              <a:defRPr sz="2800" b="1" kern="1200" cap="all" baseline="0">
                <a:solidFill>
                  <a:srgbClr val="842E57"/>
                </a:solidFill>
                <a:latin typeface="+mn-lt"/>
                <a:ea typeface="+mn-ea"/>
                <a:cs typeface="+mn-cs"/>
              </a:defRPr>
            </a:lvl1pPr>
            <a:lvl2pPr marL="92075" indent="0" algn="l" defTabSz="914400" rtl="0" eaLnBrk="1" latinLnBrk="0" hangingPunct="1">
              <a:lnSpc>
                <a:spcPct val="100000"/>
              </a:lnSpc>
              <a:spcBef>
                <a:spcPts val="500"/>
              </a:spcBef>
              <a:spcAft>
                <a:spcPts val="0"/>
              </a:spcAft>
              <a:buSzPct val="100000"/>
              <a:buFont typeface="Arial" panose="020B0604020202020204" pitchFamily="34" charset="0"/>
              <a:buNone/>
              <a:tabLst/>
              <a:defRPr sz="1600" kern="1200">
                <a:solidFill>
                  <a:schemeClr val="bg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50000"/>
              </a:lnSpc>
            </a:pPr>
            <a:endParaRPr lang="fr-FR" sz="2700" cap="none" dirty="0">
              <a:solidFill>
                <a:srgbClr val="5560A4"/>
              </a:solidFill>
              <a:latin typeface="Marianne" panose="02000000000000000000" pitchFamily="50" charset="0"/>
            </a:endParaRPr>
          </a:p>
          <a:p>
            <a:pPr algn="ctr">
              <a:lnSpc>
                <a:spcPct val="150000"/>
              </a:lnSpc>
            </a:pPr>
            <a:r>
              <a:rPr lang="fr-FR" sz="3200" cap="none" dirty="0">
                <a:solidFill>
                  <a:srgbClr val="5560A4"/>
                </a:solidFill>
                <a:latin typeface="Marianne" panose="02000000000000000000" pitchFamily="50" charset="0"/>
              </a:rPr>
              <a:t>Journée des référents parcours PRIJ</a:t>
            </a:r>
            <a:endParaRPr lang="fr-FR" sz="3200" dirty="0">
              <a:latin typeface="Marianne" panose="02000000000000000000" pitchFamily="50" charset="0"/>
            </a:endParaRPr>
          </a:p>
          <a:p>
            <a:endParaRPr lang="fr-FR" dirty="0"/>
          </a:p>
          <a:p>
            <a:endParaRPr lang="fr-FR" dirty="0"/>
          </a:p>
        </p:txBody>
      </p:sp>
    </p:spTree>
    <p:extLst>
      <p:ext uri="{BB962C8B-B14F-4D97-AF65-F5344CB8AC3E}">
        <p14:creationId xmlns:p14="http://schemas.microsoft.com/office/powerpoint/2010/main" val="125319248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12BD5D88-635C-4C53-9521-90D8915B0520}"/>
              </a:ext>
            </a:extLst>
          </p:cNvPr>
          <p:cNvSpPr>
            <a:spLocks noGrp="1"/>
          </p:cNvSpPr>
          <p:nvPr>
            <p:ph type="sldNum" sz="quarter" idx="4"/>
          </p:nvPr>
        </p:nvSpPr>
        <p:spPr/>
        <p:txBody>
          <a:bodyPr/>
          <a:lstStyle/>
          <a:p>
            <a:fld id="{733122C9-A0B9-462F-8757-0847AD287B63}" type="slidenum">
              <a:rPr lang="fr-FR" smtClean="0">
                <a:solidFill>
                  <a:srgbClr val="000000"/>
                </a:solidFill>
              </a:rPr>
              <a:pPr/>
              <a:t>112</a:t>
            </a:fld>
            <a:endParaRPr lang="fr-FR" dirty="0">
              <a:solidFill>
                <a:srgbClr val="000000"/>
              </a:solidFill>
            </a:endParaRPr>
          </a:p>
        </p:txBody>
      </p:sp>
      <p:sp>
        <p:nvSpPr>
          <p:cNvPr id="5" name="Espace réservé de la date 4">
            <a:extLst>
              <a:ext uri="{FF2B5EF4-FFF2-40B4-BE49-F238E27FC236}">
                <a16:creationId xmlns:a16="http://schemas.microsoft.com/office/drawing/2014/main" id="{A762F198-010F-4F14-B1C4-E219AEBC7054}"/>
              </a:ext>
            </a:extLst>
          </p:cNvPr>
          <p:cNvSpPr>
            <a:spLocks noGrp="1"/>
          </p:cNvSpPr>
          <p:nvPr>
            <p:ph type="dt" sz="half" idx="2"/>
          </p:nvPr>
        </p:nvSpPr>
        <p:spPr/>
        <p:txBody>
          <a:bodyPr/>
          <a:lstStyle/>
          <a:p>
            <a:fld id="{B858D49A-5A7A-574D-A0ED-52B5C1EFA876}" type="datetime1">
              <a:rPr lang="fr-FR" cap="all" smtClean="0">
                <a:solidFill>
                  <a:srgbClr val="000000"/>
                </a:solidFill>
              </a:rPr>
              <a:pPr/>
              <a:t>05/12/2023</a:t>
            </a:fld>
            <a:endParaRPr lang="fr-FR" cap="all" dirty="0">
              <a:solidFill>
                <a:srgbClr val="000000"/>
              </a:solidFill>
            </a:endParaRPr>
          </a:p>
        </p:txBody>
      </p:sp>
      <p:sp>
        <p:nvSpPr>
          <p:cNvPr id="7" name="Espace réservé du texte 6">
            <a:extLst>
              <a:ext uri="{FF2B5EF4-FFF2-40B4-BE49-F238E27FC236}">
                <a16:creationId xmlns:a16="http://schemas.microsoft.com/office/drawing/2014/main" id="{59B934DD-12E6-485D-940C-62EEA7A961EA}"/>
              </a:ext>
            </a:extLst>
          </p:cNvPr>
          <p:cNvSpPr>
            <a:spLocks noGrp="1"/>
          </p:cNvSpPr>
          <p:nvPr>
            <p:ph type="body" sz="quarter" idx="15"/>
          </p:nvPr>
        </p:nvSpPr>
        <p:spPr>
          <a:xfrm>
            <a:off x="841704" y="409352"/>
            <a:ext cx="10823293" cy="480000"/>
          </a:xfrm>
        </p:spPr>
        <p:txBody>
          <a:bodyPr/>
          <a:lstStyle/>
          <a:p>
            <a:pPr marL="0"/>
            <a:r>
              <a:rPr lang="fr-FR" altLang="fr-FR" sz="2400" dirty="0">
                <a:solidFill>
                  <a:srgbClr val="5560A4"/>
                </a:solidFill>
                <a:latin typeface="Marianne" panose="02000000000000000000" pitchFamily="50" charset="0"/>
              </a:rPr>
              <a:t>Un établissement public présent depuis 2005</a:t>
            </a:r>
          </a:p>
          <a:p>
            <a:endParaRPr lang="fr-FR" dirty="0"/>
          </a:p>
        </p:txBody>
      </p:sp>
      <p:sp>
        <p:nvSpPr>
          <p:cNvPr id="3" name="ZoneTexte 2">
            <a:extLst>
              <a:ext uri="{FF2B5EF4-FFF2-40B4-BE49-F238E27FC236}">
                <a16:creationId xmlns:a16="http://schemas.microsoft.com/office/drawing/2014/main" id="{2C34D10A-8A72-4D9D-01BE-4E423A63A6D2}"/>
              </a:ext>
            </a:extLst>
          </p:cNvPr>
          <p:cNvSpPr txBox="1"/>
          <p:nvPr/>
        </p:nvSpPr>
        <p:spPr>
          <a:xfrm>
            <a:off x="1583500" y="2758389"/>
            <a:ext cx="9339703" cy="4295921"/>
          </a:xfrm>
          <a:prstGeom prst="rect">
            <a:avLst/>
          </a:prstGeom>
          <a:noFill/>
        </p:spPr>
        <p:txBody>
          <a:bodyPr wrap="square" lIns="121794" tIns="60897" rIns="121794" bIns="60897" rtlCol="0">
            <a:spAutoFit/>
          </a:bodyPr>
          <a:lstStyle/>
          <a:p>
            <a:pPr algn="just" defTabSz="1217790"/>
            <a:r>
              <a:rPr lang="fr-FR" sz="1500" dirty="0">
                <a:solidFill>
                  <a:prstClr val="black"/>
                </a:solidFill>
                <a:latin typeface="Marianne" panose="02000000000000000000" pitchFamily="50" charset="0"/>
              </a:rPr>
              <a:t>Placé sous la </a:t>
            </a:r>
            <a:r>
              <a:rPr lang="fr-FR" sz="1500" b="1" dirty="0">
                <a:solidFill>
                  <a:srgbClr val="5560A4"/>
                </a:solidFill>
                <a:latin typeface="Marianne" panose="02000000000000000000" pitchFamily="50" charset="0"/>
              </a:rPr>
              <a:t>triple tutelle des ministres du Travail, de l’Emploi et de l’Insertion, de la Cohésion des territoires et des Armées</a:t>
            </a:r>
          </a:p>
          <a:p>
            <a:pPr algn="just" defTabSz="1217790"/>
            <a:endParaRPr lang="fr-FR" sz="1500" dirty="0">
              <a:solidFill>
                <a:prstClr val="black"/>
              </a:solidFill>
              <a:latin typeface="Marianne" panose="02000000000000000000" pitchFamily="50" charset="0"/>
            </a:endParaRPr>
          </a:p>
          <a:p>
            <a:pPr algn="just" defTabSz="1217790"/>
            <a:r>
              <a:rPr lang="fr-FR" sz="1500" b="1" dirty="0">
                <a:solidFill>
                  <a:srgbClr val="5560A4"/>
                </a:solidFill>
                <a:latin typeface="Marianne" panose="02000000000000000000" pitchFamily="50" charset="0"/>
              </a:rPr>
              <a:t>La mission </a:t>
            </a:r>
            <a:r>
              <a:rPr lang="fr-FR" sz="1500" dirty="0">
                <a:solidFill>
                  <a:prstClr val="black"/>
                </a:solidFill>
                <a:latin typeface="Marianne" panose="02000000000000000000" pitchFamily="50" charset="0"/>
              </a:rPr>
              <a:t>: l’insertion sociale et professionnelle des jeunes de 17 à 25 ans les plus en difficultés :</a:t>
            </a:r>
          </a:p>
          <a:p>
            <a:pPr marL="642699" indent="-304416" algn="just" defTabSz="1217790">
              <a:spcBef>
                <a:spcPts val="1067"/>
              </a:spcBef>
              <a:buFont typeface="Arial" panose="020B0604020202020204" pitchFamily="34" charset="0"/>
              <a:buChar char="•"/>
            </a:pPr>
            <a:r>
              <a:rPr lang="fr-FR" sz="1500" dirty="0">
                <a:solidFill>
                  <a:prstClr val="black"/>
                </a:solidFill>
                <a:latin typeface="Marianne" panose="02000000000000000000" pitchFamily="50" charset="0"/>
              </a:rPr>
              <a:t>les décrocheurs</a:t>
            </a:r>
          </a:p>
          <a:p>
            <a:pPr marL="642699" indent="-304416" algn="just" defTabSz="1217790">
              <a:buFont typeface="Arial" panose="020B0604020202020204" pitchFamily="34" charset="0"/>
              <a:buChar char="•"/>
            </a:pPr>
            <a:r>
              <a:rPr lang="fr-FR" sz="1500" dirty="0">
                <a:solidFill>
                  <a:prstClr val="black"/>
                </a:solidFill>
                <a:latin typeface="Marianne" panose="02000000000000000000" pitchFamily="50" charset="0"/>
              </a:rPr>
              <a:t>les jeunes peu ou pas qualifiés cumulant des freins périphériques</a:t>
            </a:r>
          </a:p>
          <a:p>
            <a:pPr marL="642699" indent="-304416" algn="just" defTabSz="1217790">
              <a:buFont typeface="Arial" panose="020B0604020202020204" pitchFamily="34" charset="0"/>
              <a:buChar char="•"/>
            </a:pPr>
            <a:r>
              <a:rPr lang="fr-FR" sz="1500" dirty="0">
                <a:solidFill>
                  <a:prstClr val="black"/>
                </a:solidFill>
                <a:latin typeface="Marianne" panose="02000000000000000000" pitchFamily="50" charset="0"/>
              </a:rPr>
              <a:t>les jeunes en voie de marginalisation dont les bacheliers</a:t>
            </a:r>
          </a:p>
          <a:p>
            <a:pPr marL="642699" indent="-304416" algn="just" defTabSz="1217790">
              <a:buFont typeface="Arial" panose="020B0604020202020204" pitchFamily="34" charset="0"/>
              <a:buChar char="•"/>
            </a:pPr>
            <a:r>
              <a:rPr lang="fr-FR" sz="1500" dirty="0">
                <a:solidFill>
                  <a:prstClr val="black"/>
                </a:solidFill>
                <a:latin typeface="Marianne" panose="02000000000000000000" pitchFamily="50" charset="0"/>
              </a:rPr>
              <a:t>les jeunes issus de Quartier Politique de la Ville</a:t>
            </a:r>
          </a:p>
          <a:p>
            <a:pPr marL="642699" indent="-304416" algn="just" defTabSz="1217790">
              <a:buFont typeface="Arial" panose="020B0604020202020204" pitchFamily="34" charset="0"/>
              <a:buChar char="•"/>
            </a:pPr>
            <a:r>
              <a:rPr lang="fr-FR" sz="1500" dirty="0">
                <a:solidFill>
                  <a:prstClr val="black"/>
                </a:solidFill>
                <a:latin typeface="Marianne" panose="02000000000000000000" pitchFamily="50" charset="0"/>
              </a:rPr>
              <a:t>les FLE (Français Langue Etrangère)</a:t>
            </a:r>
          </a:p>
          <a:p>
            <a:pPr marL="642699" indent="-304416" algn="just" defTabSz="1217790">
              <a:buFont typeface="Arial" panose="020B0604020202020204" pitchFamily="34" charset="0"/>
              <a:buChar char="•"/>
            </a:pPr>
            <a:r>
              <a:rPr lang="fr-FR" sz="1500" dirty="0">
                <a:solidFill>
                  <a:prstClr val="black"/>
                </a:solidFill>
                <a:latin typeface="Marianne" panose="02000000000000000000" pitchFamily="50" charset="0"/>
              </a:rPr>
              <a:t>les jeunes en errance résidentielle</a:t>
            </a:r>
          </a:p>
          <a:p>
            <a:pPr marL="642699" indent="-304416" algn="just" defTabSz="1217790">
              <a:buFont typeface="Arial" panose="020B0604020202020204" pitchFamily="34" charset="0"/>
              <a:buChar char="•"/>
            </a:pPr>
            <a:r>
              <a:rPr lang="fr-FR" sz="1500" dirty="0">
                <a:solidFill>
                  <a:prstClr val="black"/>
                </a:solidFill>
                <a:latin typeface="Marianne" panose="02000000000000000000" pitchFamily="50" charset="0"/>
              </a:rPr>
              <a:t>les réfugiés</a:t>
            </a:r>
          </a:p>
          <a:p>
            <a:pPr marL="608851" lvl="1" algn="just" defTabSz="1217790"/>
            <a:endParaRPr lang="fr-FR" sz="1500" dirty="0">
              <a:solidFill>
                <a:prstClr val="black"/>
              </a:solidFill>
              <a:latin typeface="Marianne" panose="02000000000000000000" pitchFamily="50" charset="0"/>
            </a:endParaRPr>
          </a:p>
          <a:p>
            <a:pPr marL="0" lvl="1" defTabSz="1699756">
              <a:defRPr/>
            </a:pPr>
            <a:r>
              <a:rPr lang="fr-FR" sz="1500" b="1" dirty="0">
                <a:solidFill>
                  <a:srgbClr val="5560A4"/>
                </a:solidFill>
                <a:latin typeface="Marianne" panose="02000000000000000000" pitchFamily="50" charset="0"/>
              </a:rPr>
              <a:t>Les partenaires : </a:t>
            </a:r>
            <a:r>
              <a:rPr lang="fr-FR" sz="1500" dirty="0">
                <a:solidFill>
                  <a:prstClr val="black"/>
                </a:solidFill>
                <a:latin typeface="Marianne" panose="02000000000000000000" pitchFamily="50" charset="0"/>
              </a:rPr>
              <a:t>Clubs de prévention, </a:t>
            </a:r>
            <a:r>
              <a:rPr lang="fr-FR" sz="1500" b="1" dirty="0">
                <a:solidFill>
                  <a:prstClr val="black"/>
                </a:solidFill>
                <a:latin typeface="Marianne" panose="02000000000000000000" pitchFamily="50" charset="0"/>
              </a:rPr>
              <a:t>PRIJ</a:t>
            </a:r>
            <a:r>
              <a:rPr lang="fr-FR" sz="1500" dirty="0">
                <a:solidFill>
                  <a:prstClr val="black"/>
                </a:solidFill>
                <a:latin typeface="Marianne" panose="02000000000000000000" pitchFamily="50" charset="0"/>
              </a:rPr>
              <a:t>, ASE, PJJ, Missions Locales, SPIP, Pôle Emploi, Associations, MLDS, PSAD, CADA…</a:t>
            </a:r>
          </a:p>
          <a:p>
            <a:pPr marL="1116256" lvl="1" indent="-304416" algn="just" defTabSz="1217790">
              <a:buFontTx/>
              <a:buChar char="-"/>
            </a:pPr>
            <a:endParaRPr lang="fr-FR" sz="2000" dirty="0">
              <a:solidFill>
                <a:prstClr val="black"/>
              </a:solidFill>
              <a:latin typeface="Marianne" panose="02000000000000000000" pitchFamily="50" charset="0"/>
            </a:endParaRPr>
          </a:p>
          <a:p>
            <a:pPr defTabSz="1217790"/>
            <a:endParaRPr lang="fr-FR" sz="3200" dirty="0">
              <a:solidFill>
                <a:prstClr val="black"/>
              </a:solidFill>
              <a:latin typeface="Calibri" panose="020F0502020204030204"/>
            </a:endParaRPr>
          </a:p>
        </p:txBody>
      </p:sp>
      <p:pic>
        <p:nvPicPr>
          <p:cNvPr id="1026" name="Picture 2" descr="Ministère du Travail (France) — Wikipédia">
            <a:extLst>
              <a:ext uri="{FF2B5EF4-FFF2-40B4-BE49-F238E27FC236}">
                <a16:creationId xmlns:a16="http://schemas.microsoft.com/office/drawing/2014/main" id="{903B329F-D9DC-54E0-6F57-F64024A62AD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68579" y="1001483"/>
            <a:ext cx="1777975" cy="14401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inistère de la Cohésion des territoires et des Relations avec les  collectivités territoriales — Wikipédia">
            <a:extLst>
              <a:ext uri="{FF2B5EF4-FFF2-40B4-BE49-F238E27FC236}">
                <a16:creationId xmlns:a16="http://schemas.microsoft.com/office/drawing/2014/main" id="{9D796F41-D3A9-3CFB-33C1-D2B2D02742E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19623" y="954299"/>
            <a:ext cx="1952756" cy="15345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inistère des Armées — Wikipédia">
            <a:extLst>
              <a:ext uri="{FF2B5EF4-FFF2-40B4-BE49-F238E27FC236}">
                <a16:creationId xmlns:a16="http://schemas.microsoft.com/office/drawing/2014/main" id="{A8343F71-89F2-DC22-9C72-E1FE90BFD8B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10575" y="838238"/>
            <a:ext cx="1697000" cy="1534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76555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B18B6ABC-143F-09DF-45E7-4AEC47B9E7D2}"/>
              </a:ext>
            </a:extLst>
          </p:cNvPr>
          <p:cNvSpPr>
            <a:spLocks noGrp="1"/>
          </p:cNvSpPr>
          <p:nvPr>
            <p:ph type="sldNum" sz="quarter" idx="4"/>
          </p:nvPr>
        </p:nvSpPr>
        <p:spPr/>
        <p:txBody>
          <a:bodyPr/>
          <a:lstStyle/>
          <a:p>
            <a:fld id="{733122C9-A0B9-462F-8757-0847AD287B63}" type="slidenum">
              <a:rPr lang="fr-FR" smtClean="0">
                <a:solidFill>
                  <a:srgbClr val="000000"/>
                </a:solidFill>
              </a:rPr>
              <a:pPr/>
              <a:t>113</a:t>
            </a:fld>
            <a:endParaRPr lang="fr-FR" dirty="0">
              <a:solidFill>
                <a:srgbClr val="000000"/>
              </a:solidFill>
            </a:endParaRPr>
          </a:p>
        </p:txBody>
      </p:sp>
      <p:sp>
        <p:nvSpPr>
          <p:cNvPr id="7" name="Espace réservé de la date 6">
            <a:extLst>
              <a:ext uri="{FF2B5EF4-FFF2-40B4-BE49-F238E27FC236}">
                <a16:creationId xmlns:a16="http://schemas.microsoft.com/office/drawing/2014/main" id="{9168EE8C-CCAF-99E9-9BAE-4068EB6FC825}"/>
              </a:ext>
            </a:extLst>
          </p:cNvPr>
          <p:cNvSpPr>
            <a:spLocks noGrp="1"/>
          </p:cNvSpPr>
          <p:nvPr>
            <p:ph type="dt" sz="half" idx="2"/>
          </p:nvPr>
        </p:nvSpPr>
        <p:spPr/>
        <p:txBody>
          <a:bodyPr/>
          <a:lstStyle/>
          <a:p>
            <a:fld id="{B858D49A-5A7A-574D-A0ED-52B5C1EFA876}" type="datetime1">
              <a:rPr lang="fr-FR" cap="all" smtClean="0">
                <a:solidFill>
                  <a:srgbClr val="000000"/>
                </a:solidFill>
              </a:rPr>
              <a:pPr/>
              <a:t>05/12/2023</a:t>
            </a:fld>
            <a:endParaRPr lang="fr-FR" cap="all" dirty="0">
              <a:solidFill>
                <a:srgbClr val="000000"/>
              </a:solidFill>
            </a:endParaRPr>
          </a:p>
        </p:txBody>
      </p:sp>
      <p:sp>
        <p:nvSpPr>
          <p:cNvPr id="8" name="Espace réservé du pied de page 7">
            <a:extLst>
              <a:ext uri="{FF2B5EF4-FFF2-40B4-BE49-F238E27FC236}">
                <a16:creationId xmlns:a16="http://schemas.microsoft.com/office/drawing/2014/main" id="{406584DD-F373-12E1-621E-002B9F7DD016}"/>
              </a:ext>
            </a:extLst>
          </p:cNvPr>
          <p:cNvSpPr>
            <a:spLocks noGrp="1"/>
          </p:cNvSpPr>
          <p:nvPr>
            <p:ph type="ftr" sz="quarter" idx="3"/>
          </p:nvPr>
        </p:nvSpPr>
        <p:spPr/>
        <p:txBody>
          <a:bodyPr/>
          <a:lstStyle/>
          <a:p>
            <a:pPr algn="l"/>
            <a:r>
              <a:rPr lang="fr-FR">
                <a:solidFill>
                  <a:srgbClr val="000000"/>
                </a:solidFill>
              </a:rPr>
              <a:t>Intitulé de la direction/service  </a:t>
            </a:r>
            <a:endParaRPr lang="fr-FR" dirty="0">
              <a:solidFill>
                <a:srgbClr val="000000"/>
              </a:solidFill>
            </a:endParaRPr>
          </a:p>
        </p:txBody>
      </p:sp>
      <p:sp>
        <p:nvSpPr>
          <p:cNvPr id="9" name="Espace réservé du texte 8">
            <a:extLst>
              <a:ext uri="{FF2B5EF4-FFF2-40B4-BE49-F238E27FC236}">
                <a16:creationId xmlns:a16="http://schemas.microsoft.com/office/drawing/2014/main" id="{2492F63B-FDC2-A5F1-9630-66E632EC8B19}"/>
              </a:ext>
            </a:extLst>
          </p:cNvPr>
          <p:cNvSpPr>
            <a:spLocks noGrp="1"/>
          </p:cNvSpPr>
          <p:nvPr>
            <p:ph type="body" sz="quarter" idx="16"/>
          </p:nvPr>
        </p:nvSpPr>
        <p:spPr>
          <a:xfrm>
            <a:off x="719403" y="452669"/>
            <a:ext cx="10823293" cy="670984"/>
          </a:xfrm>
        </p:spPr>
        <p:txBody>
          <a:bodyPr/>
          <a:lstStyle/>
          <a:p>
            <a:r>
              <a:rPr lang="fr-FR" altLang="fr-FR" sz="2400" dirty="0">
                <a:solidFill>
                  <a:srgbClr val="5560A4"/>
                </a:solidFill>
                <a:latin typeface="Marianne" panose="02000000000000000000" pitchFamily="50" charset="0"/>
              </a:rPr>
              <a:t>L’EPIDE en 2022 c’est :</a:t>
            </a:r>
          </a:p>
          <a:p>
            <a:endParaRPr lang="fr-FR" sz="2400" dirty="0"/>
          </a:p>
        </p:txBody>
      </p:sp>
      <p:sp>
        <p:nvSpPr>
          <p:cNvPr id="10" name="ZoneTexte 9">
            <a:extLst>
              <a:ext uri="{FF2B5EF4-FFF2-40B4-BE49-F238E27FC236}">
                <a16:creationId xmlns:a16="http://schemas.microsoft.com/office/drawing/2014/main" id="{45667109-458B-F3E8-5806-4DE139D18E23}"/>
              </a:ext>
            </a:extLst>
          </p:cNvPr>
          <p:cNvSpPr txBox="1"/>
          <p:nvPr/>
        </p:nvSpPr>
        <p:spPr>
          <a:xfrm>
            <a:off x="686733" y="1316827"/>
            <a:ext cx="7270899" cy="1877312"/>
          </a:xfrm>
          <a:prstGeom prst="rect">
            <a:avLst/>
          </a:prstGeom>
          <a:noFill/>
        </p:spPr>
        <p:txBody>
          <a:bodyPr wrap="square" lIns="121797" tIns="60898" rIns="121797" bIns="60898" rtlCol="0">
            <a:spAutoFit/>
          </a:bodyPr>
          <a:lstStyle/>
          <a:p>
            <a:pPr marL="380570" indent="-380570" defTabSz="1217820">
              <a:buFont typeface="Wingdings" panose="05000000000000000000" pitchFamily="2" charset="2"/>
              <a:buChar char="Ø"/>
            </a:pPr>
            <a:r>
              <a:rPr lang="fr-FR" dirty="0">
                <a:solidFill>
                  <a:srgbClr val="000000"/>
                </a:solidFill>
                <a:latin typeface="Marianne" panose="02000000000000000000" pitchFamily="50" charset="0"/>
              </a:rPr>
              <a:t>4288 jeunes suivis en parcours</a:t>
            </a:r>
          </a:p>
          <a:p>
            <a:pPr marL="380570" indent="-380570" defTabSz="1217820">
              <a:buFont typeface="Wingdings" panose="05000000000000000000" pitchFamily="2" charset="2"/>
              <a:buChar char="Ø"/>
            </a:pPr>
            <a:r>
              <a:rPr lang="fr-FR" dirty="0">
                <a:solidFill>
                  <a:srgbClr val="000000"/>
                </a:solidFill>
                <a:latin typeface="Marianne" panose="02000000000000000000" pitchFamily="50" charset="0"/>
              </a:rPr>
              <a:t>1172 femmes</a:t>
            </a:r>
          </a:p>
          <a:p>
            <a:pPr marL="380570" indent="-380570" defTabSz="1217820">
              <a:buFont typeface="Wingdings" panose="05000000000000000000" pitchFamily="2" charset="2"/>
              <a:buChar char="Ø"/>
            </a:pPr>
            <a:r>
              <a:rPr lang="fr-FR" dirty="0">
                <a:solidFill>
                  <a:srgbClr val="000000"/>
                </a:solidFill>
                <a:latin typeface="Marianne" panose="02000000000000000000" pitchFamily="50" charset="0"/>
              </a:rPr>
              <a:t>1127 jeunes habitant les quartiers politique de la Ville</a:t>
            </a:r>
          </a:p>
          <a:p>
            <a:pPr marL="380570" indent="-380570" defTabSz="1217820">
              <a:buFont typeface="Wingdings" panose="05000000000000000000" pitchFamily="2" charset="2"/>
              <a:buChar char="Ø"/>
            </a:pPr>
            <a:endParaRPr lang="fr-FR" dirty="0">
              <a:solidFill>
                <a:srgbClr val="000000"/>
              </a:solidFill>
              <a:latin typeface="Marianne" panose="02000000000000000000" pitchFamily="50" charset="0"/>
            </a:endParaRPr>
          </a:p>
          <a:p>
            <a:pPr defTabSz="1217820"/>
            <a:r>
              <a:rPr lang="fr-FR" u="sng" dirty="0">
                <a:solidFill>
                  <a:srgbClr val="000000"/>
                </a:solidFill>
                <a:latin typeface="Marianne" panose="02000000000000000000" pitchFamily="50" charset="0"/>
              </a:rPr>
              <a:t>Objectifs 2023:</a:t>
            </a:r>
          </a:p>
          <a:p>
            <a:pPr marL="380570" indent="-380570" defTabSz="1217820">
              <a:buFont typeface="Wingdings" panose="05000000000000000000" pitchFamily="2" charset="2"/>
              <a:buChar char="q"/>
            </a:pPr>
            <a:endParaRPr lang="fr-FR" dirty="0">
              <a:solidFill>
                <a:srgbClr val="000000"/>
              </a:solidFill>
              <a:latin typeface="Marianne" panose="02000000000000000000" pitchFamily="50" charset="0"/>
            </a:endParaRPr>
          </a:p>
        </p:txBody>
      </p:sp>
      <p:graphicFrame>
        <p:nvGraphicFramePr>
          <p:cNvPr id="3" name="Tableau 3">
            <a:extLst>
              <a:ext uri="{FF2B5EF4-FFF2-40B4-BE49-F238E27FC236}">
                <a16:creationId xmlns:a16="http://schemas.microsoft.com/office/drawing/2014/main" id="{05FAFE71-A2CB-F995-E9BE-8626316C06AB}"/>
              </a:ext>
            </a:extLst>
          </p:cNvPr>
          <p:cNvGraphicFramePr>
            <a:graphicFrameLocks noGrp="1"/>
          </p:cNvGraphicFramePr>
          <p:nvPr>
            <p:extLst>
              <p:ext uri="{D42A27DB-BD31-4B8C-83A1-F6EECF244321}">
                <p14:modId xmlns:p14="http://schemas.microsoft.com/office/powerpoint/2010/main" val="3844275952"/>
              </p:ext>
            </p:extLst>
          </p:nvPr>
        </p:nvGraphicFramePr>
        <p:xfrm>
          <a:off x="1211595" y="3435533"/>
          <a:ext cx="8761504" cy="1842346"/>
        </p:xfrm>
        <a:graphic>
          <a:graphicData uri="http://schemas.openxmlformats.org/drawingml/2006/table">
            <a:tbl>
              <a:tblPr firstRow="1" bandRow="1">
                <a:tableStyleId>{5C22544A-7EE6-4342-B048-85BDC9FD1C3A}</a:tableStyleId>
              </a:tblPr>
              <a:tblGrid>
                <a:gridCol w="2592288">
                  <a:extLst>
                    <a:ext uri="{9D8B030D-6E8A-4147-A177-3AD203B41FA5}">
                      <a16:colId xmlns:a16="http://schemas.microsoft.com/office/drawing/2014/main" val="2196742700"/>
                    </a:ext>
                  </a:extLst>
                </a:gridCol>
                <a:gridCol w="1788464">
                  <a:extLst>
                    <a:ext uri="{9D8B030D-6E8A-4147-A177-3AD203B41FA5}">
                      <a16:colId xmlns:a16="http://schemas.microsoft.com/office/drawing/2014/main" val="3464538094"/>
                    </a:ext>
                  </a:extLst>
                </a:gridCol>
                <a:gridCol w="2190376">
                  <a:extLst>
                    <a:ext uri="{9D8B030D-6E8A-4147-A177-3AD203B41FA5}">
                      <a16:colId xmlns:a16="http://schemas.microsoft.com/office/drawing/2014/main" val="1656252469"/>
                    </a:ext>
                  </a:extLst>
                </a:gridCol>
                <a:gridCol w="2190376">
                  <a:extLst>
                    <a:ext uri="{9D8B030D-6E8A-4147-A177-3AD203B41FA5}">
                      <a16:colId xmlns:a16="http://schemas.microsoft.com/office/drawing/2014/main" val="3606753975"/>
                    </a:ext>
                  </a:extLst>
                </a:gridCol>
              </a:tblGrid>
              <a:tr h="853440">
                <a:tc>
                  <a:txBody>
                    <a:bodyPr/>
                    <a:lstStyle/>
                    <a:p>
                      <a:endParaRPr lang="fr-FR" sz="2400" dirty="0"/>
                    </a:p>
                  </a:txBody>
                  <a:tcPr marL="121920" marR="121920" marT="60960" marB="60960"/>
                </a:tc>
                <a:tc>
                  <a:txBody>
                    <a:bodyPr/>
                    <a:lstStyle/>
                    <a:p>
                      <a:pPr algn="ctr"/>
                      <a:r>
                        <a:rPr lang="fr-FR" sz="2400" dirty="0"/>
                        <a:t>Sortie positives</a:t>
                      </a:r>
                    </a:p>
                  </a:txBody>
                  <a:tcPr marL="121920" marR="121920" marT="60960" marB="60960"/>
                </a:tc>
                <a:tc>
                  <a:txBody>
                    <a:bodyPr/>
                    <a:lstStyle/>
                    <a:p>
                      <a:pPr algn="ctr"/>
                      <a:r>
                        <a:rPr lang="fr-FR" sz="2400" dirty="0"/>
                        <a:t>Taux d’occupation</a:t>
                      </a:r>
                    </a:p>
                  </a:txBody>
                  <a:tcPr marL="121920" marR="121920" marT="60960" marB="60960"/>
                </a:tc>
                <a:tc>
                  <a:txBody>
                    <a:bodyPr/>
                    <a:lstStyle/>
                    <a:p>
                      <a:pPr algn="ctr"/>
                      <a:r>
                        <a:rPr lang="fr-FR" sz="2400" dirty="0"/>
                        <a:t>QPV</a:t>
                      </a:r>
                    </a:p>
                  </a:txBody>
                  <a:tcPr marL="121920" marR="121920" marT="60960" marB="60960"/>
                </a:tc>
                <a:extLst>
                  <a:ext uri="{0D108BD9-81ED-4DB2-BD59-A6C34878D82A}">
                    <a16:rowId xmlns:a16="http://schemas.microsoft.com/office/drawing/2014/main" val="1044387207"/>
                  </a:ext>
                </a:extLst>
              </a:tr>
              <a:tr h="494453">
                <a:tc>
                  <a:txBody>
                    <a:bodyPr/>
                    <a:lstStyle/>
                    <a:p>
                      <a:pPr algn="ctr"/>
                      <a:r>
                        <a:rPr lang="fr-FR" sz="2400" dirty="0"/>
                        <a:t>National</a:t>
                      </a:r>
                    </a:p>
                  </a:txBody>
                  <a:tcPr marL="121920" marR="121920" marT="60960" marB="60960"/>
                </a:tc>
                <a:tc>
                  <a:txBody>
                    <a:bodyPr/>
                    <a:lstStyle/>
                    <a:p>
                      <a:pPr algn="ctr"/>
                      <a:r>
                        <a:rPr lang="fr-FR" sz="2400" dirty="0"/>
                        <a:t>57%</a:t>
                      </a:r>
                    </a:p>
                  </a:txBody>
                  <a:tcPr marL="121920" marR="121920" marT="60960" marB="60960"/>
                </a:tc>
                <a:tc>
                  <a:txBody>
                    <a:bodyPr/>
                    <a:lstStyle/>
                    <a:p>
                      <a:pPr algn="ctr"/>
                      <a:r>
                        <a:rPr lang="fr-FR" sz="2400" dirty="0"/>
                        <a:t>90%</a:t>
                      </a:r>
                    </a:p>
                  </a:txBody>
                  <a:tcPr marL="121920" marR="121920" marT="60960" marB="60960"/>
                </a:tc>
                <a:tc>
                  <a:txBody>
                    <a:bodyPr/>
                    <a:lstStyle/>
                    <a:p>
                      <a:pPr algn="ctr"/>
                      <a:r>
                        <a:rPr lang="fr-FR" sz="2400" dirty="0"/>
                        <a:t>38%</a:t>
                      </a:r>
                    </a:p>
                  </a:txBody>
                  <a:tcPr marL="121920" marR="121920" marT="60960" marB="60960"/>
                </a:tc>
                <a:extLst>
                  <a:ext uri="{0D108BD9-81ED-4DB2-BD59-A6C34878D82A}">
                    <a16:rowId xmlns:a16="http://schemas.microsoft.com/office/drawing/2014/main" val="1849770125"/>
                  </a:ext>
                </a:extLst>
              </a:tr>
              <a:tr h="494453">
                <a:tc>
                  <a:txBody>
                    <a:bodyPr/>
                    <a:lstStyle/>
                    <a:p>
                      <a:pPr algn="ctr"/>
                      <a:r>
                        <a:rPr lang="fr-FR" sz="2100" dirty="0"/>
                        <a:t>Centre de Montry</a:t>
                      </a:r>
                    </a:p>
                  </a:txBody>
                  <a:tcPr marL="121920" marR="121920" marT="60960" marB="60960"/>
                </a:tc>
                <a:tc>
                  <a:txBody>
                    <a:bodyPr/>
                    <a:lstStyle/>
                    <a:p>
                      <a:pPr algn="ctr"/>
                      <a:r>
                        <a:rPr lang="fr-FR" sz="2400" b="1" dirty="0">
                          <a:solidFill>
                            <a:srgbClr val="00B050"/>
                          </a:solidFill>
                        </a:rPr>
                        <a:t>60%</a:t>
                      </a:r>
                    </a:p>
                  </a:txBody>
                  <a:tcPr marL="121920" marR="121920" marT="60960" marB="60960"/>
                </a:tc>
                <a:tc>
                  <a:txBody>
                    <a:bodyPr/>
                    <a:lstStyle/>
                    <a:p>
                      <a:pPr algn="ctr"/>
                      <a:r>
                        <a:rPr lang="fr-FR" sz="2400" dirty="0"/>
                        <a:t>90%</a:t>
                      </a:r>
                    </a:p>
                  </a:txBody>
                  <a:tcPr marL="121920" marR="121920" marT="60960" marB="60960"/>
                </a:tc>
                <a:tc>
                  <a:txBody>
                    <a:bodyPr/>
                    <a:lstStyle/>
                    <a:p>
                      <a:pPr algn="l"/>
                      <a:r>
                        <a:rPr lang="fr-FR" sz="2400" i="1" dirty="0"/>
                        <a:t>47% </a:t>
                      </a:r>
                    </a:p>
                  </a:txBody>
                  <a:tcPr marL="121920" marR="121920" marT="60960" marB="60960"/>
                </a:tc>
                <a:extLst>
                  <a:ext uri="{0D108BD9-81ED-4DB2-BD59-A6C34878D82A}">
                    <a16:rowId xmlns:a16="http://schemas.microsoft.com/office/drawing/2014/main" val="2425106404"/>
                  </a:ext>
                </a:extLst>
              </a:tr>
            </a:tbl>
          </a:graphicData>
        </a:graphic>
      </p:graphicFrame>
      <p:sp>
        <p:nvSpPr>
          <p:cNvPr id="2" name="Flèche : droite 1">
            <a:extLst>
              <a:ext uri="{FF2B5EF4-FFF2-40B4-BE49-F238E27FC236}">
                <a16:creationId xmlns:a16="http://schemas.microsoft.com/office/drawing/2014/main" id="{DAF84921-21EC-79CF-3656-DD57B7AF0F26}"/>
              </a:ext>
            </a:extLst>
          </p:cNvPr>
          <p:cNvSpPr/>
          <p:nvPr/>
        </p:nvSpPr>
        <p:spPr>
          <a:xfrm>
            <a:off x="8688288" y="5014641"/>
            <a:ext cx="288032" cy="9601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lIns="121797" tIns="60898" rIns="121797" bIns="60898" rtlCol="0" anchor="ctr"/>
          <a:lstStyle/>
          <a:p>
            <a:pPr algn="ctr" defTabSz="1217820"/>
            <a:endParaRPr lang="fr-FR" sz="2400">
              <a:solidFill>
                <a:srgbClr val="FFFFFF"/>
              </a:solidFill>
            </a:endParaRPr>
          </a:p>
        </p:txBody>
      </p:sp>
      <p:sp>
        <p:nvSpPr>
          <p:cNvPr id="4" name="ZoneTexte 3">
            <a:extLst>
              <a:ext uri="{FF2B5EF4-FFF2-40B4-BE49-F238E27FC236}">
                <a16:creationId xmlns:a16="http://schemas.microsoft.com/office/drawing/2014/main" id="{4B30A5E9-72F4-2B95-B38B-83131186913B}"/>
              </a:ext>
            </a:extLst>
          </p:cNvPr>
          <p:cNvSpPr txBox="1"/>
          <p:nvPr/>
        </p:nvSpPr>
        <p:spPr>
          <a:xfrm>
            <a:off x="9058413" y="4788208"/>
            <a:ext cx="832592" cy="446151"/>
          </a:xfrm>
          <a:prstGeom prst="rect">
            <a:avLst/>
          </a:prstGeom>
          <a:noFill/>
        </p:spPr>
        <p:txBody>
          <a:bodyPr wrap="square" lIns="121797" tIns="60898" rIns="121797" bIns="60898" rtlCol="0">
            <a:spAutoFit/>
          </a:bodyPr>
          <a:lstStyle/>
          <a:p>
            <a:pPr defTabSz="1217820"/>
            <a:r>
              <a:rPr lang="fr-FR" sz="2100" b="1" dirty="0">
                <a:solidFill>
                  <a:srgbClr val="000000"/>
                </a:solidFill>
                <a:latin typeface="Marianne" panose="02000000000000000000" pitchFamily="50" charset="0"/>
              </a:rPr>
              <a:t>28%</a:t>
            </a:r>
          </a:p>
        </p:txBody>
      </p:sp>
    </p:spTree>
    <p:extLst>
      <p:ext uri="{BB962C8B-B14F-4D97-AF65-F5344CB8AC3E}">
        <p14:creationId xmlns:p14="http://schemas.microsoft.com/office/powerpoint/2010/main" val="285930828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1339482C-3DB5-352B-69E4-D09D68092124}"/>
              </a:ext>
            </a:extLst>
          </p:cNvPr>
          <p:cNvSpPr>
            <a:spLocks noGrp="1"/>
          </p:cNvSpPr>
          <p:nvPr>
            <p:ph type="sldNum" sz="quarter" idx="4"/>
          </p:nvPr>
        </p:nvSpPr>
        <p:spPr/>
        <p:txBody>
          <a:bodyPr/>
          <a:lstStyle/>
          <a:p>
            <a:fld id="{733122C9-A0B9-462F-8757-0847AD287B63}" type="slidenum">
              <a:rPr lang="fr-FR" smtClean="0">
                <a:solidFill>
                  <a:srgbClr val="000000"/>
                </a:solidFill>
              </a:rPr>
              <a:pPr/>
              <a:t>114</a:t>
            </a:fld>
            <a:endParaRPr lang="fr-FR" dirty="0">
              <a:solidFill>
                <a:srgbClr val="000000"/>
              </a:solidFill>
            </a:endParaRPr>
          </a:p>
        </p:txBody>
      </p:sp>
      <p:sp>
        <p:nvSpPr>
          <p:cNvPr id="7" name="Espace réservé de la date 6">
            <a:extLst>
              <a:ext uri="{FF2B5EF4-FFF2-40B4-BE49-F238E27FC236}">
                <a16:creationId xmlns:a16="http://schemas.microsoft.com/office/drawing/2014/main" id="{ED957BA3-7559-DE7F-61FC-09FE516B947C}"/>
              </a:ext>
            </a:extLst>
          </p:cNvPr>
          <p:cNvSpPr>
            <a:spLocks noGrp="1"/>
          </p:cNvSpPr>
          <p:nvPr>
            <p:ph type="dt" sz="half" idx="2"/>
          </p:nvPr>
        </p:nvSpPr>
        <p:spPr/>
        <p:txBody>
          <a:bodyPr/>
          <a:lstStyle/>
          <a:p>
            <a:fld id="{B858D49A-5A7A-574D-A0ED-52B5C1EFA876}" type="datetime1">
              <a:rPr lang="fr-FR" cap="all" smtClean="0">
                <a:solidFill>
                  <a:srgbClr val="000000"/>
                </a:solidFill>
              </a:rPr>
              <a:pPr/>
              <a:t>05/12/2023</a:t>
            </a:fld>
            <a:endParaRPr lang="fr-FR" cap="all" dirty="0">
              <a:solidFill>
                <a:srgbClr val="000000"/>
              </a:solidFill>
            </a:endParaRPr>
          </a:p>
        </p:txBody>
      </p:sp>
      <p:sp>
        <p:nvSpPr>
          <p:cNvPr id="8" name="Espace réservé du pied de page 7">
            <a:extLst>
              <a:ext uri="{FF2B5EF4-FFF2-40B4-BE49-F238E27FC236}">
                <a16:creationId xmlns:a16="http://schemas.microsoft.com/office/drawing/2014/main" id="{6C7F5D4A-F9D6-46DD-B5E7-C99CD7F175E9}"/>
              </a:ext>
            </a:extLst>
          </p:cNvPr>
          <p:cNvSpPr>
            <a:spLocks noGrp="1"/>
          </p:cNvSpPr>
          <p:nvPr>
            <p:ph type="ftr" sz="quarter" idx="3"/>
          </p:nvPr>
        </p:nvSpPr>
        <p:spPr/>
        <p:txBody>
          <a:bodyPr/>
          <a:lstStyle/>
          <a:p>
            <a:pPr algn="l"/>
            <a:r>
              <a:rPr lang="fr-FR">
                <a:solidFill>
                  <a:srgbClr val="000000"/>
                </a:solidFill>
              </a:rPr>
              <a:t>Intitulé de la direction/service  </a:t>
            </a:r>
            <a:endParaRPr lang="fr-FR" dirty="0">
              <a:solidFill>
                <a:srgbClr val="000000"/>
              </a:solidFill>
            </a:endParaRPr>
          </a:p>
        </p:txBody>
      </p:sp>
      <p:sp>
        <p:nvSpPr>
          <p:cNvPr id="9" name="Espace réservé du texte 8">
            <a:extLst>
              <a:ext uri="{FF2B5EF4-FFF2-40B4-BE49-F238E27FC236}">
                <a16:creationId xmlns:a16="http://schemas.microsoft.com/office/drawing/2014/main" id="{CEA444E6-B2D1-C7F9-8DCF-B3CF6B56C1D5}"/>
              </a:ext>
            </a:extLst>
          </p:cNvPr>
          <p:cNvSpPr>
            <a:spLocks noGrp="1"/>
          </p:cNvSpPr>
          <p:nvPr>
            <p:ph type="body" sz="quarter" idx="16"/>
          </p:nvPr>
        </p:nvSpPr>
        <p:spPr>
          <a:xfrm>
            <a:off x="623392" y="452707"/>
            <a:ext cx="10823293" cy="670984"/>
          </a:xfrm>
        </p:spPr>
        <p:txBody>
          <a:bodyPr/>
          <a:lstStyle/>
          <a:p>
            <a:r>
              <a:rPr lang="fr-FR" altLang="fr-FR" sz="2400" dirty="0">
                <a:solidFill>
                  <a:srgbClr val="5560A4"/>
                </a:solidFill>
                <a:latin typeface="Marianne" panose="02000000000000000000" pitchFamily="50" charset="0"/>
              </a:rPr>
              <a:t>20 centres répartis sur toute la France métropolitaine</a:t>
            </a:r>
            <a:endParaRPr lang="fr-FR" sz="2400" dirty="0"/>
          </a:p>
        </p:txBody>
      </p:sp>
      <p:pic>
        <p:nvPicPr>
          <p:cNvPr id="10" name="Image 9">
            <a:extLst>
              <a:ext uri="{FF2B5EF4-FFF2-40B4-BE49-F238E27FC236}">
                <a16:creationId xmlns:a16="http://schemas.microsoft.com/office/drawing/2014/main" id="{458D5E8C-EC88-69C1-DACF-D5D0693C0B9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7358" b="6022"/>
          <a:stretch/>
        </p:blipFill>
        <p:spPr>
          <a:xfrm>
            <a:off x="2927648" y="836712"/>
            <a:ext cx="6528725" cy="5512709"/>
          </a:xfrm>
          <a:prstGeom prst="rect">
            <a:avLst/>
          </a:prstGeom>
        </p:spPr>
      </p:pic>
    </p:spTree>
    <p:extLst>
      <p:ext uri="{BB962C8B-B14F-4D97-AF65-F5344CB8AC3E}">
        <p14:creationId xmlns:p14="http://schemas.microsoft.com/office/powerpoint/2010/main" val="10652137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12BD5D88-635C-4C53-9521-90D8915B0520}"/>
              </a:ext>
            </a:extLst>
          </p:cNvPr>
          <p:cNvSpPr>
            <a:spLocks noGrp="1"/>
          </p:cNvSpPr>
          <p:nvPr>
            <p:ph type="sldNum" sz="quarter" idx="4"/>
          </p:nvPr>
        </p:nvSpPr>
        <p:spPr/>
        <p:txBody>
          <a:bodyPr/>
          <a:lstStyle/>
          <a:p>
            <a:fld id="{733122C9-A0B9-462F-8757-0847AD287B63}" type="slidenum">
              <a:rPr lang="fr-FR" smtClean="0">
                <a:solidFill>
                  <a:srgbClr val="000000"/>
                </a:solidFill>
              </a:rPr>
              <a:pPr/>
              <a:t>115</a:t>
            </a:fld>
            <a:endParaRPr lang="fr-FR" dirty="0">
              <a:solidFill>
                <a:srgbClr val="000000"/>
              </a:solidFill>
            </a:endParaRPr>
          </a:p>
        </p:txBody>
      </p:sp>
      <p:sp>
        <p:nvSpPr>
          <p:cNvPr id="5" name="Espace réservé de la date 4">
            <a:extLst>
              <a:ext uri="{FF2B5EF4-FFF2-40B4-BE49-F238E27FC236}">
                <a16:creationId xmlns:a16="http://schemas.microsoft.com/office/drawing/2014/main" id="{A762F198-010F-4F14-B1C4-E219AEBC7054}"/>
              </a:ext>
            </a:extLst>
          </p:cNvPr>
          <p:cNvSpPr>
            <a:spLocks noGrp="1"/>
          </p:cNvSpPr>
          <p:nvPr>
            <p:ph type="dt" sz="half" idx="2"/>
          </p:nvPr>
        </p:nvSpPr>
        <p:spPr/>
        <p:txBody>
          <a:bodyPr/>
          <a:lstStyle/>
          <a:p>
            <a:fld id="{B858D49A-5A7A-574D-A0ED-52B5C1EFA876}" type="datetime1">
              <a:rPr lang="fr-FR" cap="all" smtClean="0">
                <a:solidFill>
                  <a:srgbClr val="000000"/>
                </a:solidFill>
              </a:rPr>
              <a:pPr/>
              <a:t>05/12/2023</a:t>
            </a:fld>
            <a:endParaRPr lang="fr-FR" cap="all" dirty="0">
              <a:solidFill>
                <a:srgbClr val="000000"/>
              </a:solidFill>
            </a:endParaRPr>
          </a:p>
        </p:txBody>
      </p:sp>
      <p:sp>
        <p:nvSpPr>
          <p:cNvPr id="7" name="Espace réservé du texte 6">
            <a:extLst>
              <a:ext uri="{FF2B5EF4-FFF2-40B4-BE49-F238E27FC236}">
                <a16:creationId xmlns:a16="http://schemas.microsoft.com/office/drawing/2014/main" id="{59B934DD-12E6-485D-940C-62EEA7A961EA}"/>
              </a:ext>
            </a:extLst>
          </p:cNvPr>
          <p:cNvSpPr>
            <a:spLocks noGrp="1"/>
          </p:cNvSpPr>
          <p:nvPr>
            <p:ph type="body" sz="quarter" idx="15"/>
          </p:nvPr>
        </p:nvSpPr>
        <p:spPr>
          <a:xfrm>
            <a:off x="815435" y="452723"/>
            <a:ext cx="10692233" cy="480000"/>
          </a:xfrm>
        </p:spPr>
        <p:txBody>
          <a:bodyPr/>
          <a:lstStyle/>
          <a:p>
            <a:pPr marL="0"/>
            <a:r>
              <a:rPr lang="fr-FR" altLang="fr-FR" sz="2400" dirty="0">
                <a:solidFill>
                  <a:srgbClr val="5560A4"/>
                </a:solidFill>
                <a:latin typeface="Marianne" panose="02000000000000000000" pitchFamily="50" charset="0"/>
              </a:rPr>
              <a:t> Une offre globale de service de l’EPIDE intégrant 4 thématiques</a:t>
            </a:r>
          </a:p>
          <a:p>
            <a:endParaRPr lang="fr-FR" dirty="0"/>
          </a:p>
        </p:txBody>
      </p:sp>
      <p:grpSp>
        <p:nvGrpSpPr>
          <p:cNvPr id="3" name="Groupe 2">
            <a:extLst>
              <a:ext uri="{FF2B5EF4-FFF2-40B4-BE49-F238E27FC236}">
                <a16:creationId xmlns:a16="http://schemas.microsoft.com/office/drawing/2014/main" id="{C2B938DF-2B21-A974-AE21-35AD2CAAF256}"/>
              </a:ext>
            </a:extLst>
          </p:cNvPr>
          <p:cNvGrpSpPr/>
          <p:nvPr/>
        </p:nvGrpSpPr>
        <p:grpSpPr>
          <a:xfrm>
            <a:off x="879128" y="883451"/>
            <a:ext cx="10433749" cy="5091100"/>
            <a:chOff x="414706" y="721069"/>
            <a:chExt cx="7825312" cy="3818325"/>
          </a:xfrm>
        </p:grpSpPr>
        <p:sp>
          <p:nvSpPr>
            <p:cNvPr id="6" name="Rectangle 5">
              <a:extLst>
                <a:ext uri="{FF2B5EF4-FFF2-40B4-BE49-F238E27FC236}">
                  <a16:creationId xmlns:a16="http://schemas.microsoft.com/office/drawing/2014/main" id="{AA2B0029-D0A9-BB00-FEF3-BB106978BB97}"/>
                </a:ext>
              </a:extLst>
            </p:cNvPr>
            <p:cNvSpPr>
              <a:spLocks noChangeAspect="1" noChangeArrowheads="1"/>
            </p:cNvSpPr>
            <p:nvPr/>
          </p:nvSpPr>
          <p:spPr bwMode="auto">
            <a:xfrm>
              <a:off x="414706" y="3368354"/>
              <a:ext cx="5875009" cy="1171040"/>
            </a:xfrm>
            <a:prstGeom prst="rect">
              <a:avLst/>
            </a:prstGeom>
            <a:solidFill>
              <a:srgbClr val="DAE7F2"/>
            </a:solidFill>
            <a:ln w="9525" algn="ctr">
              <a:noFill/>
              <a:round/>
              <a:headEnd/>
              <a:tailEnd/>
            </a:ln>
          </p:spPr>
          <p:txBody>
            <a:bodyPr lIns="95788" tIns="47894" rIns="95788" bIns="47894" anchor="ctr"/>
            <a:lstStyle>
              <a:lvl1pPr defTabSz="957263">
                <a:defRPr sz="1000" b="1">
                  <a:solidFill>
                    <a:schemeClr val="hlink"/>
                  </a:solidFill>
                  <a:latin typeface="Arial" panose="020B0604020202020204" pitchFamily="34" charset="0"/>
                  <a:cs typeface="Arial" panose="020B0604020202020204" pitchFamily="34" charset="0"/>
                </a:defRPr>
              </a:lvl1pPr>
              <a:lvl2pPr marL="682625" indent="-261938" defTabSz="957263">
                <a:defRPr sz="1000" b="1">
                  <a:solidFill>
                    <a:schemeClr val="hlink"/>
                  </a:solidFill>
                  <a:latin typeface="Arial" panose="020B0604020202020204" pitchFamily="34" charset="0"/>
                  <a:cs typeface="Arial" panose="020B0604020202020204" pitchFamily="34" charset="0"/>
                </a:defRPr>
              </a:lvl2pPr>
              <a:lvl3pPr marL="1049338" indent="-209550" defTabSz="957263">
                <a:defRPr sz="1000" b="1">
                  <a:solidFill>
                    <a:schemeClr val="hlink"/>
                  </a:solidFill>
                  <a:latin typeface="Arial" panose="020B0604020202020204" pitchFamily="34" charset="0"/>
                  <a:cs typeface="Arial" panose="020B0604020202020204" pitchFamily="34" charset="0"/>
                </a:defRPr>
              </a:lvl3pPr>
              <a:lvl4pPr marL="1470025" indent="-209550" defTabSz="957263">
                <a:defRPr sz="1000" b="1">
                  <a:solidFill>
                    <a:schemeClr val="hlink"/>
                  </a:solidFill>
                  <a:latin typeface="Arial" panose="020B0604020202020204" pitchFamily="34" charset="0"/>
                  <a:cs typeface="Arial" panose="020B0604020202020204" pitchFamily="34" charset="0"/>
                </a:defRPr>
              </a:lvl4pPr>
              <a:lvl5pPr marL="1889125" indent="-209550" defTabSz="957263">
                <a:defRPr sz="1000" b="1">
                  <a:solidFill>
                    <a:schemeClr val="hlink"/>
                  </a:solidFill>
                  <a:latin typeface="Arial" panose="020B0604020202020204" pitchFamily="34" charset="0"/>
                  <a:cs typeface="Arial" panose="020B0604020202020204" pitchFamily="34" charset="0"/>
                </a:defRPr>
              </a:lvl5pPr>
              <a:lvl6pPr marL="2346325" indent="-209550" defTabSz="957263" eaLnBrk="0" fontAlgn="base" hangingPunct="0">
                <a:spcBef>
                  <a:spcPct val="0"/>
                </a:spcBef>
                <a:spcAft>
                  <a:spcPct val="0"/>
                </a:spcAft>
                <a:defRPr sz="1000" b="1">
                  <a:solidFill>
                    <a:schemeClr val="hlink"/>
                  </a:solidFill>
                  <a:latin typeface="Arial" panose="020B0604020202020204" pitchFamily="34" charset="0"/>
                  <a:cs typeface="Arial" panose="020B0604020202020204" pitchFamily="34" charset="0"/>
                </a:defRPr>
              </a:lvl6pPr>
              <a:lvl7pPr marL="2803525" indent="-209550" defTabSz="957263" eaLnBrk="0" fontAlgn="base" hangingPunct="0">
                <a:spcBef>
                  <a:spcPct val="0"/>
                </a:spcBef>
                <a:spcAft>
                  <a:spcPct val="0"/>
                </a:spcAft>
                <a:defRPr sz="1000" b="1">
                  <a:solidFill>
                    <a:schemeClr val="hlink"/>
                  </a:solidFill>
                  <a:latin typeface="Arial" panose="020B0604020202020204" pitchFamily="34" charset="0"/>
                  <a:cs typeface="Arial" panose="020B0604020202020204" pitchFamily="34" charset="0"/>
                </a:defRPr>
              </a:lvl7pPr>
              <a:lvl8pPr marL="3260725" indent="-209550" defTabSz="957263" eaLnBrk="0" fontAlgn="base" hangingPunct="0">
                <a:spcBef>
                  <a:spcPct val="0"/>
                </a:spcBef>
                <a:spcAft>
                  <a:spcPct val="0"/>
                </a:spcAft>
                <a:defRPr sz="1000" b="1">
                  <a:solidFill>
                    <a:schemeClr val="hlink"/>
                  </a:solidFill>
                  <a:latin typeface="Arial" panose="020B0604020202020204" pitchFamily="34" charset="0"/>
                  <a:cs typeface="Arial" panose="020B0604020202020204" pitchFamily="34" charset="0"/>
                </a:defRPr>
              </a:lvl8pPr>
              <a:lvl9pPr marL="3717925" indent="-209550" defTabSz="957263" eaLnBrk="0" fontAlgn="base" hangingPunct="0">
                <a:spcBef>
                  <a:spcPct val="0"/>
                </a:spcBef>
                <a:spcAft>
                  <a:spcPct val="0"/>
                </a:spcAft>
                <a:defRPr sz="1000" b="1">
                  <a:solidFill>
                    <a:schemeClr val="hlink"/>
                  </a:solidFill>
                  <a:latin typeface="Arial" panose="020B0604020202020204" pitchFamily="34" charset="0"/>
                  <a:cs typeface="Arial" panose="020B0604020202020204" pitchFamily="34" charset="0"/>
                </a:defRPr>
              </a:lvl9pPr>
            </a:lstStyle>
            <a:p>
              <a:pPr>
                <a:defRPr/>
              </a:pPr>
              <a:r>
                <a:rPr lang="fr-BE" altLang="fr-FR" sz="1900" dirty="0">
                  <a:solidFill>
                    <a:srgbClr val="5560A4"/>
                  </a:solidFill>
                  <a:latin typeface="Marianne" panose="02000000000000000000" pitchFamily="50" charset="0"/>
                  <a:ea typeface="ヒラギノ角ゴ Pro W3"/>
                  <a:cs typeface="ヒラギノ角ゴ Pro W3"/>
                </a:rPr>
                <a:t>Accompagnement sanitaire et social</a:t>
              </a:r>
            </a:p>
            <a:p>
              <a:pPr marL="353154" indent="-353154">
                <a:buFontTx/>
                <a:buChar char="-"/>
                <a:defRPr/>
              </a:pPr>
              <a:r>
                <a:rPr lang="fr-FR" altLang="fr-FR" sz="1500" b="0" dirty="0">
                  <a:solidFill>
                    <a:srgbClr val="000000"/>
                  </a:solidFill>
                  <a:latin typeface="Marianne" panose="02000000000000000000" pitchFamily="50" charset="0"/>
                  <a:ea typeface="ヒラギノ角ゴ Pro W3"/>
                  <a:cs typeface="ヒラギノ角ゴ Pro W3"/>
                </a:rPr>
                <a:t>Accès aux soins, vaccination, lutte contre les addictions</a:t>
              </a:r>
            </a:p>
            <a:p>
              <a:pPr marL="353154" indent="-353154">
                <a:buFontTx/>
                <a:buChar char="-"/>
                <a:defRPr/>
              </a:pPr>
              <a:r>
                <a:rPr lang="fr-FR" altLang="fr-FR" sz="1500" b="0" dirty="0">
                  <a:solidFill>
                    <a:srgbClr val="000000"/>
                  </a:solidFill>
                  <a:latin typeface="Marianne" panose="02000000000000000000" pitchFamily="50" charset="0"/>
                  <a:ea typeface="ヒラギノ角ゴ Pro W3"/>
                  <a:cs typeface="ヒラギノ角ゴ Pro W3"/>
                </a:rPr>
                <a:t>Ouverture des droits</a:t>
              </a:r>
            </a:p>
            <a:p>
              <a:pPr marL="353154" indent="-353154">
                <a:buFontTx/>
                <a:buChar char="-"/>
                <a:defRPr/>
              </a:pPr>
              <a:r>
                <a:rPr lang="fr-FR" altLang="fr-FR" sz="1500" b="0" dirty="0">
                  <a:solidFill>
                    <a:srgbClr val="000000"/>
                  </a:solidFill>
                  <a:latin typeface="Marianne" panose="02000000000000000000" pitchFamily="50" charset="0"/>
                  <a:ea typeface="ヒラギノ角ゴ Pro W3"/>
                  <a:cs typeface="ヒラギノ角ゴ Pro W3"/>
                </a:rPr>
                <a:t>Accompagnement psychologique</a:t>
              </a:r>
            </a:p>
            <a:p>
              <a:pPr marL="353154" indent="-353154">
                <a:buFontTx/>
                <a:buChar char="-"/>
                <a:defRPr/>
              </a:pPr>
              <a:r>
                <a:rPr lang="fr-BE" altLang="fr-FR" sz="1500" b="0" dirty="0">
                  <a:solidFill>
                    <a:srgbClr val="000000"/>
                  </a:solidFill>
                  <a:latin typeface="Marianne" panose="02000000000000000000" pitchFamily="50" charset="0"/>
                  <a:ea typeface="ヒラギノ角ゴ Pro W3"/>
                  <a:cs typeface="ヒラギノ角ゴ Pro W3"/>
                </a:rPr>
                <a:t>Hébergement 5 jrs/7 ou 7 jrs/7 selon la situation du volontaire</a:t>
              </a:r>
              <a:r>
                <a:rPr lang="fr-FR" altLang="fr-FR" sz="1500" b="0" dirty="0">
                  <a:solidFill>
                    <a:srgbClr val="000000"/>
                  </a:solidFill>
                  <a:latin typeface="Marianne" panose="02000000000000000000" pitchFamily="50" charset="0"/>
                  <a:ea typeface="ヒラギノ角ゴ Pro W3"/>
                  <a:cs typeface="ヒラギノ角ゴ Pro W3"/>
                </a:rPr>
                <a:t> </a:t>
              </a:r>
            </a:p>
          </p:txBody>
        </p:sp>
        <p:sp>
          <p:nvSpPr>
            <p:cNvPr id="8" name="Rectangle 16">
              <a:extLst>
                <a:ext uri="{FF2B5EF4-FFF2-40B4-BE49-F238E27FC236}">
                  <a16:creationId xmlns:a16="http://schemas.microsoft.com/office/drawing/2014/main" id="{28C4495B-777C-DB72-FE97-15209EE35BC1}"/>
                </a:ext>
              </a:extLst>
            </p:cNvPr>
            <p:cNvSpPr>
              <a:spLocks noChangeAspect="1" noChangeArrowheads="1"/>
            </p:cNvSpPr>
            <p:nvPr/>
          </p:nvSpPr>
          <p:spPr bwMode="auto">
            <a:xfrm>
              <a:off x="419445" y="721069"/>
              <a:ext cx="5875014" cy="709930"/>
            </a:xfrm>
            <a:prstGeom prst="rect">
              <a:avLst/>
            </a:prstGeom>
            <a:solidFill>
              <a:srgbClr val="DAE7F2"/>
            </a:solidFill>
            <a:ln w="9525" algn="ctr">
              <a:noFill/>
              <a:round/>
              <a:headEnd/>
              <a:tailEnd/>
            </a:ln>
          </p:spPr>
          <p:txBody>
            <a:bodyPr lIns="95788" tIns="47894" rIns="95788" bIns="47894" anchor="ctr"/>
            <a:lstStyle>
              <a:lvl1pPr defTabSz="957263">
                <a:defRPr sz="1000" b="1">
                  <a:solidFill>
                    <a:schemeClr val="hlink"/>
                  </a:solidFill>
                  <a:latin typeface="Arial" panose="020B0604020202020204" pitchFamily="34" charset="0"/>
                  <a:cs typeface="Arial" panose="020B0604020202020204" pitchFamily="34" charset="0"/>
                </a:defRPr>
              </a:lvl1pPr>
              <a:lvl2pPr marL="682625" indent="-261938" defTabSz="957263">
                <a:defRPr sz="1000" b="1">
                  <a:solidFill>
                    <a:schemeClr val="hlink"/>
                  </a:solidFill>
                  <a:latin typeface="Arial" panose="020B0604020202020204" pitchFamily="34" charset="0"/>
                  <a:cs typeface="Arial" panose="020B0604020202020204" pitchFamily="34" charset="0"/>
                </a:defRPr>
              </a:lvl2pPr>
              <a:lvl3pPr marL="1049338" indent="-209550" defTabSz="957263">
                <a:defRPr sz="1000" b="1">
                  <a:solidFill>
                    <a:schemeClr val="hlink"/>
                  </a:solidFill>
                  <a:latin typeface="Arial" panose="020B0604020202020204" pitchFamily="34" charset="0"/>
                  <a:cs typeface="Arial" panose="020B0604020202020204" pitchFamily="34" charset="0"/>
                </a:defRPr>
              </a:lvl3pPr>
              <a:lvl4pPr marL="1470025" indent="-209550" defTabSz="957263">
                <a:defRPr sz="1000" b="1">
                  <a:solidFill>
                    <a:schemeClr val="hlink"/>
                  </a:solidFill>
                  <a:latin typeface="Arial" panose="020B0604020202020204" pitchFamily="34" charset="0"/>
                  <a:cs typeface="Arial" panose="020B0604020202020204" pitchFamily="34" charset="0"/>
                </a:defRPr>
              </a:lvl4pPr>
              <a:lvl5pPr marL="1889125" indent="-209550" defTabSz="957263">
                <a:defRPr sz="1000" b="1">
                  <a:solidFill>
                    <a:schemeClr val="hlink"/>
                  </a:solidFill>
                  <a:latin typeface="Arial" panose="020B0604020202020204" pitchFamily="34" charset="0"/>
                  <a:cs typeface="Arial" panose="020B0604020202020204" pitchFamily="34" charset="0"/>
                </a:defRPr>
              </a:lvl5pPr>
              <a:lvl6pPr marL="2346325" indent="-209550" defTabSz="957263" eaLnBrk="0" fontAlgn="base" hangingPunct="0">
                <a:spcBef>
                  <a:spcPct val="0"/>
                </a:spcBef>
                <a:spcAft>
                  <a:spcPct val="0"/>
                </a:spcAft>
                <a:defRPr sz="1000" b="1">
                  <a:solidFill>
                    <a:schemeClr val="hlink"/>
                  </a:solidFill>
                  <a:latin typeface="Arial" panose="020B0604020202020204" pitchFamily="34" charset="0"/>
                  <a:cs typeface="Arial" panose="020B0604020202020204" pitchFamily="34" charset="0"/>
                </a:defRPr>
              </a:lvl6pPr>
              <a:lvl7pPr marL="2803525" indent="-209550" defTabSz="957263" eaLnBrk="0" fontAlgn="base" hangingPunct="0">
                <a:spcBef>
                  <a:spcPct val="0"/>
                </a:spcBef>
                <a:spcAft>
                  <a:spcPct val="0"/>
                </a:spcAft>
                <a:defRPr sz="1000" b="1">
                  <a:solidFill>
                    <a:schemeClr val="hlink"/>
                  </a:solidFill>
                  <a:latin typeface="Arial" panose="020B0604020202020204" pitchFamily="34" charset="0"/>
                  <a:cs typeface="Arial" panose="020B0604020202020204" pitchFamily="34" charset="0"/>
                </a:defRPr>
              </a:lvl7pPr>
              <a:lvl8pPr marL="3260725" indent="-209550" defTabSz="957263" eaLnBrk="0" fontAlgn="base" hangingPunct="0">
                <a:spcBef>
                  <a:spcPct val="0"/>
                </a:spcBef>
                <a:spcAft>
                  <a:spcPct val="0"/>
                </a:spcAft>
                <a:defRPr sz="1000" b="1">
                  <a:solidFill>
                    <a:schemeClr val="hlink"/>
                  </a:solidFill>
                  <a:latin typeface="Arial" panose="020B0604020202020204" pitchFamily="34" charset="0"/>
                  <a:cs typeface="Arial" panose="020B0604020202020204" pitchFamily="34" charset="0"/>
                </a:defRPr>
              </a:lvl8pPr>
              <a:lvl9pPr marL="3717925" indent="-209550" defTabSz="957263" eaLnBrk="0" fontAlgn="base" hangingPunct="0">
                <a:spcBef>
                  <a:spcPct val="0"/>
                </a:spcBef>
                <a:spcAft>
                  <a:spcPct val="0"/>
                </a:spcAft>
                <a:defRPr sz="1000" b="1">
                  <a:solidFill>
                    <a:schemeClr val="hlink"/>
                  </a:solidFill>
                  <a:latin typeface="Arial" panose="020B0604020202020204" pitchFamily="34" charset="0"/>
                  <a:cs typeface="Arial" panose="020B0604020202020204" pitchFamily="34" charset="0"/>
                </a:defRPr>
              </a:lvl9pPr>
            </a:lstStyle>
            <a:p>
              <a:pPr>
                <a:defRPr/>
              </a:pPr>
              <a:r>
                <a:rPr lang="fr-BE" altLang="fr-FR" sz="1900" dirty="0">
                  <a:solidFill>
                    <a:srgbClr val="5560A4"/>
                  </a:solidFill>
                  <a:latin typeface="Marianne" panose="02000000000000000000" pitchFamily="50" charset="0"/>
                  <a:ea typeface="ヒラギノ角ゴ Pro W3"/>
                  <a:cs typeface="ヒラギノ角ゴ Pro W3"/>
                </a:rPr>
                <a:t>Insertion professionnelle</a:t>
              </a:r>
            </a:p>
            <a:p>
              <a:pPr marL="380617" indent="-380617">
                <a:buFontTx/>
                <a:buChar char="-"/>
                <a:defRPr/>
              </a:pPr>
              <a:r>
                <a:rPr lang="fr-BE" altLang="fr-FR" sz="1500" b="0" dirty="0">
                  <a:solidFill>
                    <a:srgbClr val="000000"/>
                  </a:solidFill>
                  <a:latin typeface="Marianne" panose="02000000000000000000" pitchFamily="50" charset="0"/>
                  <a:ea typeface="ヒラギノ角ゴ Pro W3"/>
                  <a:cs typeface="ヒラギノ角ゴ Pro W3"/>
                </a:rPr>
                <a:t>Définition et mise en œuvre du projet professionnel</a:t>
              </a:r>
            </a:p>
            <a:p>
              <a:pPr marL="380617" indent="-380617">
                <a:buFontTx/>
                <a:buChar char="-"/>
                <a:defRPr/>
              </a:pPr>
              <a:r>
                <a:rPr lang="fr-BE" altLang="fr-FR" sz="1500" b="0" dirty="0">
                  <a:solidFill>
                    <a:srgbClr val="000000"/>
                  </a:solidFill>
                  <a:latin typeface="Marianne" panose="02000000000000000000" pitchFamily="50" charset="0"/>
                  <a:ea typeface="ヒラギノ角ゴ Pro W3"/>
                  <a:cs typeface="ヒラギノ角ゴ Pro W3"/>
                </a:rPr>
                <a:t>Acquisition des savoirs être en entreprise</a:t>
              </a:r>
            </a:p>
            <a:p>
              <a:pPr marL="380617" indent="-380617">
                <a:buFontTx/>
                <a:buChar char="-"/>
                <a:defRPr/>
              </a:pPr>
              <a:r>
                <a:rPr lang="fr-BE" altLang="fr-FR" sz="1500" b="0" dirty="0">
                  <a:solidFill>
                    <a:srgbClr val="000000"/>
                  </a:solidFill>
                  <a:latin typeface="Marianne" panose="02000000000000000000" pitchFamily="50" charset="0"/>
                  <a:ea typeface="ヒラギノ角ゴ Pro W3"/>
                  <a:cs typeface="ヒラギノ角ゴ Pro W3"/>
                </a:rPr>
                <a:t>Informations collectives, stages et visites d’entreprises</a:t>
              </a:r>
            </a:p>
          </p:txBody>
        </p:sp>
        <p:sp>
          <p:nvSpPr>
            <p:cNvPr id="10" name="Rectangle 24">
              <a:extLst>
                <a:ext uri="{FF2B5EF4-FFF2-40B4-BE49-F238E27FC236}">
                  <a16:creationId xmlns:a16="http://schemas.microsoft.com/office/drawing/2014/main" id="{354C5DB3-F70C-136F-68EF-33113D66B090}"/>
                </a:ext>
              </a:extLst>
            </p:cNvPr>
            <p:cNvSpPr>
              <a:spLocks noChangeAspect="1" noChangeArrowheads="1"/>
            </p:cNvSpPr>
            <p:nvPr/>
          </p:nvSpPr>
          <p:spPr bwMode="auto">
            <a:xfrm>
              <a:off x="414706" y="2392674"/>
              <a:ext cx="5875015" cy="938530"/>
            </a:xfrm>
            <a:prstGeom prst="rect">
              <a:avLst/>
            </a:prstGeom>
            <a:solidFill>
              <a:srgbClr val="DAE7F2"/>
            </a:solidFill>
            <a:ln>
              <a:noFill/>
            </a:ln>
          </p:spPr>
          <p:txBody>
            <a:bodyPr lIns="95788" tIns="47894" rIns="95788" bIns="47894" anchor="ctr"/>
            <a:lstStyle>
              <a:lvl1pPr defTabSz="957263">
                <a:defRPr sz="1000" b="1">
                  <a:solidFill>
                    <a:schemeClr val="hlink"/>
                  </a:solidFill>
                  <a:latin typeface="Arial" panose="020B0604020202020204" pitchFamily="34" charset="0"/>
                  <a:cs typeface="Arial" panose="020B0604020202020204" pitchFamily="34" charset="0"/>
                </a:defRPr>
              </a:lvl1pPr>
              <a:lvl2pPr marL="682625" indent="-261938" defTabSz="957263">
                <a:defRPr sz="1000" b="1">
                  <a:solidFill>
                    <a:schemeClr val="hlink"/>
                  </a:solidFill>
                  <a:latin typeface="Arial" panose="020B0604020202020204" pitchFamily="34" charset="0"/>
                  <a:cs typeface="Arial" panose="020B0604020202020204" pitchFamily="34" charset="0"/>
                </a:defRPr>
              </a:lvl2pPr>
              <a:lvl3pPr marL="1049338" indent="-209550" defTabSz="957263">
                <a:defRPr sz="1000" b="1">
                  <a:solidFill>
                    <a:schemeClr val="hlink"/>
                  </a:solidFill>
                  <a:latin typeface="Arial" panose="020B0604020202020204" pitchFamily="34" charset="0"/>
                  <a:cs typeface="Arial" panose="020B0604020202020204" pitchFamily="34" charset="0"/>
                </a:defRPr>
              </a:lvl3pPr>
              <a:lvl4pPr marL="1470025" indent="-209550" defTabSz="957263">
                <a:defRPr sz="1000" b="1">
                  <a:solidFill>
                    <a:schemeClr val="hlink"/>
                  </a:solidFill>
                  <a:latin typeface="Arial" panose="020B0604020202020204" pitchFamily="34" charset="0"/>
                  <a:cs typeface="Arial" panose="020B0604020202020204" pitchFamily="34" charset="0"/>
                </a:defRPr>
              </a:lvl4pPr>
              <a:lvl5pPr marL="1889125" indent="-209550" defTabSz="957263">
                <a:defRPr sz="1000" b="1">
                  <a:solidFill>
                    <a:schemeClr val="hlink"/>
                  </a:solidFill>
                  <a:latin typeface="Arial" panose="020B0604020202020204" pitchFamily="34" charset="0"/>
                  <a:cs typeface="Arial" panose="020B0604020202020204" pitchFamily="34" charset="0"/>
                </a:defRPr>
              </a:lvl5pPr>
              <a:lvl6pPr marL="2346325" indent="-209550" defTabSz="957263" eaLnBrk="0" fontAlgn="base" hangingPunct="0">
                <a:spcBef>
                  <a:spcPct val="0"/>
                </a:spcBef>
                <a:spcAft>
                  <a:spcPct val="0"/>
                </a:spcAft>
                <a:defRPr sz="1000" b="1">
                  <a:solidFill>
                    <a:schemeClr val="hlink"/>
                  </a:solidFill>
                  <a:latin typeface="Arial" panose="020B0604020202020204" pitchFamily="34" charset="0"/>
                  <a:cs typeface="Arial" panose="020B0604020202020204" pitchFamily="34" charset="0"/>
                </a:defRPr>
              </a:lvl6pPr>
              <a:lvl7pPr marL="2803525" indent="-209550" defTabSz="957263" eaLnBrk="0" fontAlgn="base" hangingPunct="0">
                <a:spcBef>
                  <a:spcPct val="0"/>
                </a:spcBef>
                <a:spcAft>
                  <a:spcPct val="0"/>
                </a:spcAft>
                <a:defRPr sz="1000" b="1">
                  <a:solidFill>
                    <a:schemeClr val="hlink"/>
                  </a:solidFill>
                  <a:latin typeface="Arial" panose="020B0604020202020204" pitchFamily="34" charset="0"/>
                  <a:cs typeface="Arial" panose="020B0604020202020204" pitchFamily="34" charset="0"/>
                </a:defRPr>
              </a:lvl7pPr>
              <a:lvl8pPr marL="3260725" indent="-209550" defTabSz="957263" eaLnBrk="0" fontAlgn="base" hangingPunct="0">
                <a:spcBef>
                  <a:spcPct val="0"/>
                </a:spcBef>
                <a:spcAft>
                  <a:spcPct val="0"/>
                </a:spcAft>
                <a:defRPr sz="1000" b="1">
                  <a:solidFill>
                    <a:schemeClr val="hlink"/>
                  </a:solidFill>
                  <a:latin typeface="Arial" panose="020B0604020202020204" pitchFamily="34" charset="0"/>
                  <a:cs typeface="Arial" panose="020B0604020202020204" pitchFamily="34" charset="0"/>
                </a:defRPr>
              </a:lvl8pPr>
              <a:lvl9pPr marL="3717925" indent="-209550" defTabSz="957263" eaLnBrk="0" fontAlgn="base" hangingPunct="0">
                <a:spcBef>
                  <a:spcPct val="0"/>
                </a:spcBef>
                <a:spcAft>
                  <a:spcPct val="0"/>
                </a:spcAft>
                <a:defRPr sz="1000" b="1">
                  <a:solidFill>
                    <a:schemeClr val="hlink"/>
                  </a:solidFill>
                  <a:latin typeface="Arial" panose="020B0604020202020204" pitchFamily="34" charset="0"/>
                  <a:cs typeface="Arial" panose="020B0604020202020204" pitchFamily="34" charset="0"/>
                </a:defRPr>
              </a:lvl9pPr>
            </a:lstStyle>
            <a:p>
              <a:pPr>
                <a:defRPr/>
              </a:pPr>
              <a:r>
                <a:rPr lang="fr-BE" altLang="fr-FR" sz="1900" dirty="0">
                  <a:solidFill>
                    <a:srgbClr val="5560A4"/>
                  </a:solidFill>
                  <a:latin typeface="Marianne" panose="02000000000000000000" pitchFamily="50" charset="0"/>
                  <a:ea typeface="ヒラギノ角ゴ Pro W3"/>
                  <a:cs typeface="ヒラギノ角ゴ Pro W3"/>
                </a:rPr>
                <a:t>Parcours de formation individualisé</a:t>
              </a:r>
            </a:p>
            <a:p>
              <a:pPr marL="380617" indent="-380617">
                <a:buFontTx/>
                <a:buChar char="-"/>
                <a:defRPr/>
              </a:pPr>
              <a:r>
                <a:rPr lang="fr-BE" altLang="fr-FR" sz="1500" b="0" dirty="0">
                  <a:solidFill>
                    <a:srgbClr val="000000"/>
                  </a:solidFill>
                  <a:latin typeface="Marianne" panose="02000000000000000000" pitchFamily="50" charset="0"/>
                  <a:ea typeface="ヒラギノ角ゴ Pro W3"/>
                  <a:cs typeface="ヒラギノ角ゴ Pro W3"/>
                </a:rPr>
                <a:t>Remise à niveau : formation générale, informatique et sport </a:t>
              </a:r>
            </a:p>
            <a:p>
              <a:pPr marL="380617" indent="-380617">
                <a:buFontTx/>
                <a:buChar char="-"/>
                <a:defRPr/>
              </a:pPr>
              <a:r>
                <a:rPr lang="fr-BE" altLang="fr-FR" sz="1500" b="0" dirty="0">
                  <a:solidFill>
                    <a:srgbClr val="000000"/>
                  </a:solidFill>
                  <a:latin typeface="Marianne" panose="02000000000000000000" pitchFamily="50" charset="0"/>
                  <a:ea typeface="ヒラギノ角ゴ Pro W3"/>
                  <a:cs typeface="ヒラギノ角ゴ Pro W3"/>
                </a:rPr>
                <a:t>Mobilité : code de la route, permis B et AM</a:t>
              </a:r>
            </a:p>
            <a:p>
              <a:pPr marL="380617" indent="-380617">
                <a:buFontTx/>
                <a:buChar char="-"/>
                <a:defRPr/>
              </a:pPr>
              <a:r>
                <a:rPr lang="fr-BE" altLang="fr-FR" sz="1500" b="0" dirty="0">
                  <a:solidFill>
                    <a:srgbClr val="000000"/>
                  </a:solidFill>
                  <a:latin typeface="Marianne" panose="02000000000000000000" pitchFamily="50" charset="0"/>
                  <a:ea typeface="ヒラギノ角ゴ Pro W3"/>
                  <a:cs typeface="ヒラギノ角ゴ Pro W3"/>
                </a:rPr>
                <a:t>Parcours FLE, allophones</a:t>
              </a:r>
              <a:r>
                <a:rPr lang="fr-BE" altLang="fr-FR" sz="1500" b="0">
                  <a:solidFill>
                    <a:srgbClr val="000000"/>
                  </a:solidFill>
                  <a:latin typeface="Marianne" panose="02000000000000000000" pitchFamily="50" charset="0"/>
                  <a:ea typeface="ヒラギノ角ゴ Pro W3"/>
                  <a:cs typeface="ヒラギノ角ゴ Pro W3"/>
                </a:rPr>
                <a:t>, réfugiés</a:t>
              </a:r>
              <a:r>
                <a:rPr lang="fr-BE" altLang="fr-FR" sz="1500">
                  <a:solidFill>
                    <a:srgbClr val="863765"/>
                  </a:solidFill>
                  <a:latin typeface="Marianne" panose="02000000000000000000" pitchFamily="50" charset="0"/>
                  <a:ea typeface="ヒラギノ角ゴ Pro W3"/>
                  <a:cs typeface="ヒラギノ角ゴ Pro W3"/>
                </a:rPr>
                <a:t> </a:t>
              </a:r>
              <a:endParaRPr lang="fr-BE" altLang="fr-FR" sz="1500" dirty="0">
                <a:solidFill>
                  <a:srgbClr val="863765"/>
                </a:solidFill>
                <a:latin typeface="Marianne" panose="02000000000000000000" pitchFamily="50" charset="0"/>
                <a:ea typeface="ヒラギノ角ゴ Pro W3"/>
                <a:cs typeface="ヒラギノ角ゴ Pro W3"/>
              </a:endParaRPr>
            </a:p>
            <a:p>
              <a:pPr marL="380617" indent="-380617">
                <a:buFontTx/>
                <a:buChar char="-"/>
                <a:defRPr/>
              </a:pPr>
              <a:r>
                <a:rPr lang="fr-BE" altLang="fr-FR" sz="1500" b="0" dirty="0">
                  <a:solidFill>
                    <a:srgbClr val="000000"/>
                  </a:solidFill>
                  <a:latin typeface="Marianne" panose="02000000000000000000" pitchFamily="50" charset="0"/>
                  <a:ea typeface="ヒラギノ角ゴ Pro W3"/>
                  <a:cs typeface="ヒラギノ角ゴ Pro W3"/>
                </a:rPr>
                <a:t>Ateliers de besoins spécifiques</a:t>
              </a:r>
            </a:p>
          </p:txBody>
        </p:sp>
        <p:sp>
          <p:nvSpPr>
            <p:cNvPr id="11" name="Rectangle 4">
              <a:extLst>
                <a:ext uri="{FF2B5EF4-FFF2-40B4-BE49-F238E27FC236}">
                  <a16:creationId xmlns:a16="http://schemas.microsoft.com/office/drawing/2014/main" id="{E054BD78-E45A-78E6-D35F-0A1D29D0FFC9}"/>
                </a:ext>
              </a:extLst>
            </p:cNvPr>
            <p:cNvSpPr>
              <a:spLocks noChangeAspect="1" noChangeArrowheads="1"/>
            </p:cNvSpPr>
            <p:nvPr/>
          </p:nvSpPr>
          <p:spPr bwMode="auto">
            <a:xfrm>
              <a:off x="414706" y="1474668"/>
              <a:ext cx="5875020" cy="870223"/>
            </a:xfrm>
            <a:prstGeom prst="rect">
              <a:avLst/>
            </a:prstGeom>
            <a:solidFill>
              <a:srgbClr val="DAE7F2"/>
            </a:solidFill>
            <a:ln w="9525" algn="ctr">
              <a:noFill/>
              <a:round/>
              <a:headEnd/>
              <a:tailEnd/>
            </a:ln>
          </p:spPr>
          <p:txBody>
            <a:bodyPr lIns="95788" tIns="47894" rIns="95788" bIns="47894" anchor="ctr"/>
            <a:lstStyle>
              <a:lvl1pPr defTabSz="957263">
                <a:defRPr sz="1000" b="1">
                  <a:solidFill>
                    <a:schemeClr val="hlink"/>
                  </a:solidFill>
                  <a:latin typeface="Arial" panose="020B0604020202020204" pitchFamily="34" charset="0"/>
                  <a:cs typeface="Arial" panose="020B0604020202020204" pitchFamily="34" charset="0"/>
                </a:defRPr>
              </a:lvl1pPr>
              <a:lvl2pPr marL="682625" indent="-261938" defTabSz="957263">
                <a:defRPr sz="1000" b="1">
                  <a:solidFill>
                    <a:schemeClr val="hlink"/>
                  </a:solidFill>
                  <a:latin typeface="Arial" panose="020B0604020202020204" pitchFamily="34" charset="0"/>
                  <a:cs typeface="Arial" panose="020B0604020202020204" pitchFamily="34" charset="0"/>
                </a:defRPr>
              </a:lvl2pPr>
              <a:lvl3pPr marL="1049338" indent="-209550" defTabSz="957263">
                <a:defRPr sz="1000" b="1">
                  <a:solidFill>
                    <a:schemeClr val="hlink"/>
                  </a:solidFill>
                  <a:latin typeface="Arial" panose="020B0604020202020204" pitchFamily="34" charset="0"/>
                  <a:cs typeface="Arial" panose="020B0604020202020204" pitchFamily="34" charset="0"/>
                </a:defRPr>
              </a:lvl3pPr>
              <a:lvl4pPr marL="1470025" indent="-209550" defTabSz="957263">
                <a:defRPr sz="1000" b="1">
                  <a:solidFill>
                    <a:schemeClr val="hlink"/>
                  </a:solidFill>
                  <a:latin typeface="Arial" panose="020B0604020202020204" pitchFamily="34" charset="0"/>
                  <a:cs typeface="Arial" panose="020B0604020202020204" pitchFamily="34" charset="0"/>
                </a:defRPr>
              </a:lvl4pPr>
              <a:lvl5pPr marL="1889125" indent="-209550" defTabSz="957263">
                <a:defRPr sz="1000" b="1">
                  <a:solidFill>
                    <a:schemeClr val="hlink"/>
                  </a:solidFill>
                  <a:latin typeface="Arial" panose="020B0604020202020204" pitchFamily="34" charset="0"/>
                  <a:cs typeface="Arial" panose="020B0604020202020204" pitchFamily="34" charset="0"/>
                </a:defRPr>
              </a:lvl5pPr>
              <a:lvl6pPr marL="2346325" indent="-209550" defTabSz="957263" eaLnBrk="0" fontAlgn="base" hangingPunct="0">
                <a:spcBef>
                  <a:spcPct val="0"/>
                </a:spcBef>
                <a:spcAft>
                  <a:spcPct val="0"/>
                </a:spcAft>
                <a:defRPr sz="1000" b="1">
                  <a:solidFill>
                    <a:schemeClr val="hlink"/>
                  </a:solidFill>
                  <a:latin typeface="Arial" panose="020B0604020202020204" pitchFamily="34" charset="0"/>
                  <a:cs typeface="Arial" panose="020B0604020202020204" pitchFamily="34" charset="0"/>
                </a:defRPr>
              </a:lvl6pPr>
              <a:lvl7pPr marL="2803525" indent="-209550" defTabSz="957263" eaLnBrk="0" fontAlgn="base" hangingPunct="0">
                <a:spcBef>
                  <a:spcPct val="0"/>
                </a:spcBef>
                <a:spcAft>
                  <a:spcPct val="0"/>
                </a:spcAft>
                <a:defRPr sz="1000" b="1">
                  <a:solidFill>
                    <a:schemeClr val="hlink"/>
                  </a:solidFill>
                  <a:latin typeface="Arial" panose="020B0604020202020204" pitchFamily="34" charset="0"/>
                  <a:cs typeface="Arial" panose="020B0604020202020204" pitchFamily="34" charset="0"/>
                </a:defRPr>
              </a:lvl7pPr>
              <a:lvl8pPr marL="3260725" indent="-209550" defTabSz="957263" eaLnBrk="0" fontAlgn="base" hangingPunct="0">
                <a:spcBef>
                  <a:spcPct val="0"/>
                </a:spcBef>
                <a:spcAft>
                  <a:spcPct val="0"/>
                </a:spcAft>
                <a:defRPr sz="1000" b="1">
                  <a:solidFill>
                    <a:schemeClr val="hlink"/>
                  </a:solidFill>
                  <a:latin typeface="Arial" panose="020B0604020202020204" pitchFamily="34" charset="0"/>
                  <a:cs typeface="Arial" panose="020B0604020202020204" pitchFamily="34" charset="0"/>
                </a:defRPr>
              </a:lvl8pPr>
              <a:lvl9pPr marL="3717925" indent="-209550" defTabSz="957263" eaLnBrk="0" fontAlgn="base" hangingPunct="0">
                <a:spcBef>
                  <a:spcPct val="0"/>
                </a:spcBef>
                <a:spcAft>
                  <a:spcPct val="0"/>
                </a:spcAft>
                <a:defRPr sz="1000" b="1">
                  <a:solidFill>
                    <a:schemeClr val="hlink"/>
                  </a:solidFill>
                  <a:latin typeface="Arial" panose="020B0604020202020204" pitchFamily="34" charset="0"/>
                  <a:cs typeface="Arial" panose="020B0604020202020204" pitchFamily="34" charset="0"/>
                </a:defRPr>
              </a:lvl9pPr>
            </a:lstStyle>
            <a:p>
              <a:pPr>
                <a:defRPr/>
              </a:pPr>
              <a:r>
                <a:rPr lang="fr-BE" altLang="fr-FR" sz="1900" dirty="0">
                  <a:solidFill>
                    <a:srgbClr val="5560A4"/>
                  </a:solidFill>
                  <a:latin typeface="Marianne" panose="02000000000000000000" pitchFamily="50" charset="0"/>
                  <a:ea typeface="ヒラギノ角ゴ Pro W3"/>
                  <a:cs typeface="ヒラギノ角ゴ Pro W3"/>
                </a:rPr>
                <a:t>Parcours citoyen EPIDE</a:t>
              </a:r>
            </a:p>
            <a:p>
              <a:pPr marL="353154" indent="-353154">
                <a:buFontTx/>
                <a:buChar char="-"/>
                <a:defRPr/>
              </a:pPr>
              <a:r>
                <a:rPr lang="fr-BE" altLang="fr-FR" sz="1500" b="0" dirty="0">
                  <a:solidFill>
                    <a:srgbClr val="000000"/>
                  </a:solidFill>
                  <a:latin typeface="Marianne" panose="02000000000000000000" pitchFamily="50" charset="0"/>
                  <a:ea typeface="ヒラギノ角ゴ Pro W3"/>
                  <a:cs typeface="ヒラギノ角ゴ Pro W3"/>
                </a:rPr>
                <a:t>Actions citoyennes</a:t>
              </a:r>
            </a:p>
            <a:p>
              <a:pPr marL="353154" indent="-353154">
                <a:buFontTx/>
                <a:buChar char="-"/>
                <a:defRPr/>
              </a:pPr>
              <a:r>
                <a:rPr lang="fr-BE" altLang="fr-FR" sz="1500" b="0" dirty="0">
                  <a:solidFill>
                    <a:srgbClr val="000000"/>
                  </a:solidFill>
                  <a:latin typeface="Marianne" panose="02000000000000000000" pitchFamily="50" charset="0"/>
                  <a:ea typeface="ヒラギノ角ゴ Pro W3"/>
                  <a:cs typeface="ヒラギノ角ゴ Pro W3"/>
                </a:rPr>
                <a:t>Valeurs et symboles de la République, devoir de mémoire</a:t>
              </a:r>
            </a:p>
            <a:p>
              <a:pPr marL="380617" indent="-380617">
                <a:buFontTx/>
                <a:buChar char="-"/>
                <a:defRPr/>
              </a:pPr>
              <a:r>
                <a:rPr lang="fr-BE" altLang="fr-FR" sz="1500" b="0" dirty="0">
                  <a:solidFill>
                    <a:srgbClr val="000000"/>
                  </a:solidFill>
                  <a:latin typeface="Marianne" panose="02000000000000000000" pitchFamily="50" charset="0"/>
                  <a:ea typeface="ヒラギノ角ゴ Pro W3"/>
                  <a:cs typeface="ヒラギノ角ゴ Pro W3"/>
                </a:rPr>
                <a:t>Journées thématiques ou de sensibilisation (sécurité routière, discrimination, santé, laïcité, …)</a:t>
              </a:r>
            </a:p>
          </p:txBody>
        </p:sp>
        <p:sp>
          <p:nvSpPr>
            <p:cNvPr id="12" name="Trapèze 11">
              <a:extLst>
                <a:ext uri="{FF2B5EF4-FFF2-40B4-BE49-F238E27FC236}">
                  <a16:creationId xmlns:a16="http://schemas.microsoft.com/office/drawing/2014/main" id="{1708FC9E-3BB7-9E90-8887-FD7615AC1BDA}"/>
                </a:ext>
              </a:extLst>
            </p:cNvPr>
            <p:cNvSpPr>
              <a:spLocks noChangeAspect="1"/>
            </p:cNvSpPr>
            <p:nvPr/>
          </p:nvSpPr>
          <p:spPr>
            <a:xfrm rot="5400000">
              <a:off x="5409832" y="1709208"/>
              <a:ext cx="3807690" cy="1852682"/>
            </a:xfrm>
            <a:prstGeom prst="trapezoid">
              <a:avLst>
                <a:gd name="adj" fmla="val 106145"/>
              </a:avLst>
            </a:prstGeom>
            <a:solidFill>
              <a:srgbClr val="5560A4"/>
            </a:solidFill>
            <a:ln>
              <a:noFill/>
            </a:ln>
            <a:extLst>
              <a:ext uri="{91240B29-F687-4F45-9708-019B960494DF}">
                <a14:hiddenLine xmlns:a14="http://schemas.microsoft.com/office/drawing/2010/main" w="9525" algn="ctr">
                  <a:solidFill>
                    <a:srgbClr val="000000"/>
                  </a:solidFill>
                  <a:round/>
                  <a:headEnd/>
                  <a:tailEnd/>
                </a14:hiddenLine>
              </a:ext>
            </a:extLst>
          </p:spPr>
          <p:txBody>
            <a:bodyPr lIns="95788" tIns="47894" rIns="95788" bIns="47894"/>
            <a:lstStyle/>
            <a:p>
              <a:pPr algn="ctr" defTabSz="1275039">
                <a:defRPr/>
              </a:pPr>
              <a:endParaRPr lang="fr-FR" sz="3200">
                <a:solidFill>
                  <a:srgbClr val="FFFFFF"/>
                </a:solidFill>
                <a:ea typeface="ヒラギノ角ゴ Pro W3"/>
                <a:cs typeface="ヒラギノ角ゴ Pro W3"/>
              </a:endParaRPr>
            </a:p>
          </p:txBody>
        </p:sp>
        <p:sp>
          <p:nvSpPr>
            <p:cNvPr id="13" name="Rectangle 12">
              <a:extLst>
                <a:ext uri="{FF2B5EF4-FFF2-40B4-BE49-F238E27FC236}">
                  <a16:creationId xmlns:a16="http://schemas.microsoft.com/office/drawing/2014/main" id="{446B08DD-3C42-913A-AC7F-AFCD4374B364}"/>
                </a:ext>
              </a:extLst>
            </p:cNvPr>
            <p:cNvSpPr>
              <a:spLocks noChangeAspect="1"/>
            </p:cNvSpPr>
            <p:nvPr/>
          </p:nvSpPr>
          <p:spPr>
            <a:xfrm>
              <a:off x="6421059" y="2131146"/>
              <a:ext cx="1188721" cy="1056059"/>
            </a:xfrm>
            <a:prstGeom prst="rect">
              <a:avLst/>
            </a:prstGeom>
          </p:spPr>
          <p:txBody>
            <a:bodyPr wrap="square">
              <a:spAutoFit/>
            </a:bodyPr>
            <a:lstStyle/>
            <a:p>
              <a:pPr algn="ctr" defTabSz="1217970">
                <a:lnSpc>
                  <a:spcPct val="90000"/>
                </a:lnSpc>
                <a:defRPr/>
              </a:pPr>
              <a:r>
                <a:rPr lang="fr-FR" altLang="fr-FR" dirty="0">
                  <a:solidFill>
                    <a:srgbClr val="FFFFFF"/>
                  </a:solidFill>
                  <a:latin typeface="Marianne" panose="02000000000000000000" pitchFamily="50" charset="0"/>
                  <a:ea typeface="ヒラギノ角ゴ Pro W3"/>
                  <a:cs typeface="ヒラギノ角ゴ Pro W3"/>
                </a:rPr>
                <a:t>Emploi durable </a:t>
              </a:r>
            </a:p>
            <a:p>
              <a:pPr algn="ctr" defTabSz="1217970">
                <a:lnSpc>
                  <a:spcPct val="90000"/>
                </a:lnSpc>
                <a:defRPr/>
              </a:pPr>
              <a:r>
                <a:rPr lang="fr-FR" altLang="fr-FR" dirty="0">
                  <a:solidFill>
                    <a:srgbClr val="FFFFFF"/>
                  </a:solidFill>
                  <a:latin typeface="Marianne" panose="02000000000000000000" pitchFamily="50" charset="0"/>
                  <a:ea typeface="ヒラギノ角ゴ Pro W3"/>
                  <a:cs typeface="ヒラギノ角ゴ Pro W3"/>
                </a:rPr>
                <a:t>ou                      formation qualifiante</a:t>
              </a:r>
            </a:p>
          </p:txBody>
        </p:sp>
      </p:grpSp>
    </p:spTree>
    <p:extLst>
      <p:ext uri="{BB962C8B-B14F-4D97-AF65-F5344CB8AC3E}">
        <p14:creationId xmlns:p14="http://schemas.microsoft.com/office/powerpoint/2010/main" val="268827508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12BD5D88-635C-4C53-9521-90D8915B0520}"/>
              </a:ext>
            </a:extLst>
          </p:cNvPr>
          <p:cNvSpPr>
            <a:spLocks noGrp="1"/>
          </p:cNvSpPr>
          <p:nvPr>
            <p:ph type="sldNum" sz="quarter" idx="4"/>
          </p:nvPr>
        </p:nvSpPr>
        <p:spPr/>
        <p:txBody>
          <a:bodyPr/>
          <a:lstStyle/>
          <a:p>
            <a:fld id="{733122C9-A0B9-462F-8757-0847AD287B63}" type="slidenum">
              <a:rPr lang="fr-FR" smtClean="0">
                <a:solidFill>
                  <a:srgbClr val="000000"/>
                </a:solidFill>
              </a:rPr>
              <a:pPr/>
              <a:t>116</a:t>
            </a:fld>
            <a:endParaRPr lang="fr-FR" dirty="0">
              <a:solidFill>
                <a:srgbClr val="000000"/>
              </a:solidFill>
            </a:endParaRPr>
          </a:p>
        </p:txBody>
      </p:sp>
      <p:sp>
        <p:nvSpPr>
          <p:cNvPr id="5" name="Espace réservé de la date 4">
            <a:extLst>
              <a:ext uri="{FF2B5EF4-FFF2-40B4-BE49-F238E27FC236}">
                <a16:creationId xmlns:a16="http://schemas.microsoft.com/office/drawing/2014/main" id="{A762F198-010F-4F14-B1C4-E219AEBC7054}"/>
              </a:ext>
            </a:extLst>
          </p:cNvPr>
          <p:cNvSpPr>
            <a:spLocks noGrp="1"/>
          </p:cNvSpPr>
          <p:nvPr>
            <p:ph type="dt" sz="half" idx="2"/>
          </p:nvPr>
        </p:nvSpPr>
        <p:spPr/>
        <p:txBody>
          <a:bodyPr/>
          <a:lstStyle/>
          <a:p>
            <a:fld id="{B858D49A-5A7A-574D-A0ED-52B5C1EFA876}" type="datetime1">
              <a:rPr lang="fr-FR" cap="all" smtClean="0">
                <a:solidFill>
                  <a:srgbClr val="000000"/>
                </a:solidFill>
              </a:rPr>
              <a:pPr/>
              <a:t>05/12/2023</a:t>
            </a:fld>
            <a:endParaRPr lang="fr-FR" cap="all" dirty="0">
              <a:solidFill>
                <a:srgbClr val="000000"/>
              </a:solidFill>
            </a:endParaRPr>
          </a:p>
        </p:txBody>
      </p:sp>
      <p:sp>
        <p:nvSpPr>
          <p:cNvPr id="7" name="Espace réservé du texte 6">
            <a:extLst>
              <a:ext uri="{FF2B5EF4-FFF2-40B4-BE49-F238E27FC236}">
                <a16:creationId xmlns:a16="http://schemas.microsoft.com/office/drawing/2014/main" id="{59B934DD-12E6-485D-940C-62EEA7A961EA}"/>
              </a:ext>
            </a:extLst>
          </p:cNvPr>
          <p:cNvSpPr>
            <a:spLocks noGrp="1"/>
          </p:cNvSpPr>
          <p:nvPr>
            <p:ph type="body" sz="quarter" idx="15"/>
          </p:nvPr>
        </p:nvSpPr>
        <p:spPr>
          <a:xfrm>
            <a:off x="720428" y="822843"/>
            <a:ext cx="9828137" cy="480000"/>
          </a:xfrm>
        </p:spPr>
        <p:txBody>
          <a:bodyPr/>
          <a:lstStyle/>
          <a:p>
            <a:pPr marL="0"/>
            <a:r>
              <a:rPr lang="fr-FR" altLang="fr-FR" sz="2400" dirty="0">
                <a:solidFill>
                  <a:srgbClr val="5560A4"/>
                </a:solidFill>
                <a:latin typeface="Marianne" panose="02000000000000000000" pitchFamily="50" charset="0"/>
              </a:rPr>
              <a:t>Le PRIJ et l’EPIDE</a:t>
            </a:r>
          </a:p>
          <a:p>
            <a:endParaRPr lang="fr-FR" dirty="0"/>
          </a:p>
        </p:txBody>
      </p:sp>
      <p:pic>
        <p:nvPicPr>
          <p:cNvPr id="1028" name="Picture 4" descr="Le PRIJ en soutien à la jeunesse des quartiers pendant la crise sanitaire |  La préfecture et les services de l'État en région Île-de-France">
            <a:extLst>
              <a:ext uri="{FF2B5EF4-FFF2-40B4-BE49-F238E27FC236}">
                <a16:creationId xmlns:a16="http://schemas.microsoft.com/office/drawing/2014/main" id="{C7FE204A-49ED-154A-BFED-A52EA1FA5FD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20205" y="180040"/>
            <a:ext cx="1738067" cy="10561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 Île-de-France, 13 % des habitants vivent dans un QPV, deux fois plus  qu'en province - Insee Flash Ile-de-France - 67">
            <a:extLst>
              <a:ext uri="{FF2B5EF4-FFF2-40B4-BE49-F238E27FC236}">
                <a16:creationId xmlns:a16="http://schemas.microsoft.com/office/drawing/2014/main" id="{86FE7AB8-379A-0409-6BB7-C19A693E4AC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28772" y="1499068"/>
            <a:ext cx="5088565" cy="478021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necteur droit avec flèche 5">
            <a:extLst>
              <a:ext uri="{FF2B5EF4-FFF2-40B4-BE49-F238E27FC236}">
                <a16:creationId xmlns:a16="http://schemas.microsoft.com/office/drawing/2014/main" id="{A5CE3B40-A281-8334-A35B-764911DC5B9E}"/>
              </a:ext>
            </a:extLst>
          </p:cNvPr>
          <p:cNvCxnSpPr>
            <a:cxnSpLocks/>
            <a:stCxn id="19" idx="1"/>
          </p:cNvCxnSpPr>
          <p:nvPr/>
        </p:nvCxnSpPr>
        <p:spPr>
          <a:xfrm flipH="1" flipV="1">
            <a:off x="6096054" y="3669027"/>
            <a:ext cx="2044730" cy="9536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504E4284-10B1-8BCB-0895-4AAED8D1AFBC}"/>
              </a:ext>
            </a:extLst>
          </p:cNvPr>
          <p:cNvCxnSpPr>
            <a:cxnSpLocks/>
          </p:cNvCxnSpPr>
          <p:nvPr/>
        </p:nvCxnSpPr>
        <p:spPr>
          <a:xfrm flipV="1">
            <a:off x="3407701" y="4198552"/>
            <a:ext cx="1536171" cy="10561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9727CE76-BFE0-0AF0-94E3-354474E21CC3}"/>
              </a:ext>
            </a:extLst>
          </p:cNvPr>
          <p:cNvCxnSpPr>
            <a:cxnSpLocks/>
          </p:cNvCxnSpPr>
          <p:nvPr/>
        </p:nvCxnSpPr>
        <p:spPr>
          <a:xfrm>
            <a:off x="1714261" y="2756925"/>
            <a:ext cx="1982497" cy="8539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443C0190-3FA5-E3B7-7A71-C14CA8BDA95A}"/>
              </a:ext>
            </a:extLst>
          </p:cNvPr>
          <p:cNvCxnSpPr>
            <a:cxnSpLocks/>
            <a:stCxn id="22" idx="1"/>
          </p:cNvCxnSpPr>
          <p:nvPr/>
        </p:nvCxnSpPr>
        <p:spPr>
          <a:xfrm flipH="1">
            <a:off x="4727853" y="2319992"/>
            <a:ext cx="832424" cy="437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8CC8027D-9F78-37E8-F5BC-BE1633C675EC}"/>
              </a:ext>
            </a:extLst>
          </p:cNvPr>
          <p:cNvSpPr txBox="1"/>
          <p:nvPr/>
        </p:nvSpPr>
        <p:spPr>
          <a:xfrm>
            <a:off x="8140784" y="3861018"/>
            <a:ext cx="1920213" cy="1523393"/>
          </a:xfrm>
          <a:prstGeom prst="rect">
            <a:avLst/>
          </a:prstGeom>
          <a:noFill/>
        </p:spPr>
        <p:txBody>
          <a:bodyPr wrap="square" lIns="121821" tIns="60910" rIns="121821" bIns="60910" rtlCol="0">
            <a:spAutoFit/>
          </a:bodyPr>
          <a:lstStyle/>
          <a:p>
            <a:pPr defTabSz="1218090"/>
            <a:r>
              <a:rPr lang="fr-FR" sz="1300" dirty="0">
                <a:solidFill>
                  <a:srgbClr val="000000"/>
                </a:solidFill>
              </a:rPr>
              <a:t>Centre de Montry (77)</a:t>
            </a:r>
          </a:p>
          <a:p>
            <a:pPr defTabSz="1218090"/>
            <a:r>
              <a:rPr lang="fr-FR" sz="1300" dirty="0">
                <a:solidFill>
                  <a:srgbClr val="000000"/>
                </a:solidFill>
              </a:rPr>
              <a:t>180 jeunes</a:t>
            </a:r>
          </a:p>
          <a:p>
            <a:pPr defTabSz="1218090"/>
            <a:endParaRPr lang="fr-FR" sz="1300" dirty="0">
              <a:solidFill>
                <a:srgbClr val="000000"/>
              </a:solidFill>
            </a:endParaRPr>
          </a:p>
          <a:p>
            <a:pPr defTabSz="1218090"/>
            <a:r>
              <a:rPr lang="fr-FR" sz="1300" b="1" dirty="0">
                <a:solidFill>
                  <a:srgbClr val="000000"/>
                </a:solidFill>
              </a:rPr>
              <a:t>- 75 (Nord et est)</a:t>
            </a:r>
          </a:p>
          <a:p>
            <a:pPr defTabSz="1218090"/>
            <a:r>
              <a:rPr lang="fr-FR" sz="1300" b="1" dirty="0">
                <a:solidFill>
                  <a:srgbClr val="000000"/>
                </a:solidFill>
              </a:rPr>
              <a:t>- 77</a:t>
            </a:r>
          </a:p>
          <a:p>
            <a:pPr defTabSz="1218090"/>
            <a:r>
              <a:rPr lang="fr-FR" sz="1300" b="1" dirty="0">
                <a:solidFill>
                  <a:srgbClr val="000000"/>
                </a:solidFill>
              </a:rPr>
              <a:t>- 93</a:t>
            </a:r>
          </a:p>
          <a:p>
            <a:pPr defTabSz="1218090"/>
            <a:r>
              <a:rPr lang="fr-FR" sz="1300" b="1" dirty="0">
                <a:solidFill>
                  <a:srgbClr val="000000"/>
                </a:solidFill>
              </a:rPr>
              <a:t>- 94 (nord)</a:t>
            </a:r>
          </a:p>
        </p:txBody>
      </p:sp>
      <p:sp>
        <p:nvSpPr>
          <p:cNvPr id="20" name="ZoneTexte 19">
            <a:extLst>
              <a:ext uri="{FF2B5EF4-FFF2-40B4-BE49-F238E27FC236}">
                <a16:creationId xmlns:a16="http://schemas.microsoft.com/office/drawing/2014/main" id="{A131C701-2882-43A9-2009-D0A470EC9C80}"/>
              </a:ext>
            </a:extLst>
          </p:cNvPr>
          <p:cNvSpPr txBox="1"/>
          <p:nvPr/>
        </p:nvSpPr>
        <p:spPr>
          <a:xfrm>
            <a:off x="1712975" y="4785197"/>
            <a:ext cx="2596844" cy="1523393"/>
          </a:xfrm>
          <a:prstGeom prst="rect">
            <a:avLst/>
          </a:prstGeom>
          <a:noFill/>
        </p:spPr>
        <p:txBody>
          <a:bodyPr wrap="square" lIns="121821" tIns="60910" rIns="121821" bIns="60910" rtlCol="0">
            <a:spAutoFit/>
          </a:bodyPr>
          <a:lstStyle/>
          <a:p>
            <a:pPr defTabSz="1218090"/>
            <a:r>
              <a:rPr lang="fr-FR" sz="1300" dirty="0">
                <a:solidFill>
                  <a:srgbClr val="000000"/>
                </a:solidFill>
              </a:rPr>
              <a:t>Centre de Brétigny (91)</a:t>
            </a:r>
          </a:p>
          <a:p>
            <a:pPr defTabSz="1218090"/>
            <a:r>
              <a:rPr lang="fr-FR" sz="1300" dirty="0">
                <a:solidFill>
                  <a:srgbClr val="000000"/>
                </a:solidFill>
              </a:rPr>
              <a:t>180 jeunes</a:t>
            </a:r>
          </a:p>
          <a:p>
            <a:pPr defTabSz="1218090"/>
            <a:endParaRPr lang="fr-FR" sz="1300" dirty="0">
              <a:solidFill>
                <a:srgbClr val="000000"/>
              </a:solidFill>
            </a:endParaRPr>
          </a:p>
          <a:p>
            <a:pPr defTabSz="1218090"/>
            <a:r>
              <a:rPr lang="fr-FR" sz="1300" b="1" dirty="0">
                <a:solidFill>
                  <a:srgbClr val="000000"/>
                </a:solidFill>
              </a:rPr>
              <a:t>- 75 (sud et ouest)</a:t>
            </a:r>
          </a:p>
          <a:p>
            <a:pPr defTabSz="1218090"/>
            <a:r>
              <a:rPr lang="fr-FR" sz="1300" b="1" dirty="0">
                <a:solidFill>
                  <a:srgbClr val="000000"/>
                </a:solidFill>
              </a:rPr>
              <a:t>- 91</a:t>
            </a:r>
          </a:p>
          <a:p>
            <a:pPr defTabSz="1218090"/>
            <a:r>
              <a:rPr lang="fr-FR" sz="1300" b="1" dirty="0">
                <a:solidFill>
                  <a:srgbClr val="000000"/>
                </a:solidFill>
              </a:rPr>
              <a:t>- 92</a:t>
            </a:r>
          </a:p>
          <a:p>
            <a:pPr defTabSz="1218090"/>
            <a:r>
              <a:rPr lang="fr-FR" sz="1300" b="1" dirty="0">
                <a:solidFill>
                  <a:srgbClr val="000000"/>
                </a:solidFill>
              </a:rPr>
              <a:t>- 94 (sud)</a:t>
            </a:r>
          </a:p>
        </p:txBody>
      </p:sp>
      <p:sp>
        <p:nvSpPr>
          <p:cNvPr id="21" name="ZoneTexte 20">
            <a:extLst>
              <a:ext uri="{FF2B5EF4-FFF2-40B4-BE49-F238E27FC236}">
                <a16:creationId xmlns:a16="http://schemas.microsoft.com/office/drawing/2014/main" id="{25C31C4E-8CD7-9C02-2E8D-0A0F6A316A24}"/>
              </a:ext>
            </a:extLst>
          </p:cNvPr>
          <p:cNvSpPr txBox="1"/>
          <p:nvPr/>
        </p:nvSpPr>
        <p:spPr>
          <a:xfrm>
            <a:off x="790398" y="2238640"/>
            <a:ext cx="2596844" cy="923229"/>
          </a:xfrm>
          <a:prstGeom prst="rect">
            <a:avLst/>
          </a:prstGeom>
          <a:noFill/>
        </p:spPr>
        <p:txBody>
          <a:bodyPr wrap="square" lIns="121821" tIns="60910" rIns="121821" bIns="60910" rtlCol="0">
            <a:spAutoFit/>
          </a:bodyPr>
          <a:lstStyle/>
          <a:p>
            <a:pPr defTabSz="1218090"/>
            <a:r>
              <a:rPr lang="fr-FR" sz="1300" dirty="0">
                <a:solidFill>
                  <a:srgbClr val="000000"/>
                </a:solidFill>
              </a:rPr>
              <a:t>Centre de Val de Reuil (28)</a:t>
            </a:r>
          </a:p>
          <a:p>
            <a:pPr defTabSz="1218090"/>
            <a:r>
              <a:rPr lang="fr-FR" sz="1300" dirty="0">
                <a:solidFill>
                  <a:srgbClr val="000000"/>
                </a:solidFill>
              </a:rPr>
              <a:t>210 jeunes</a:t>
            </a:r>
          </a:p>
          <a:p>
            <a:pPr defTabSz="1218090"/>
            <a:endParaRPr lang="fr-FR" sz="1300" dirty="0">
              <a:solidFill>
                <a:srgbClr val="000000"/>
              </a:solidFill>
            </a:endParaRPr>
          </a:p>
          <a:p>
            <a:pPr defTabSz="1218090"/>
            <a:r>
              <a:rPr lang="fr-FR" sz="1300" b="1" dirty="0">
                <a:solidFill>
                  <a:srgbClr val="000000"/>
                </a:solidFill>
              </a:rPr>
              <a:t>- 78</a:t>
            </a:r>
          </a:p>
        </p:txBody>
      </p:sp>
      <p:sp>
        <p:nvSpPr>
          <p:cNvPr id="22" name="ZoneTexte 21">
            <a:extLst>
              <a:ext uri="{FF2B5EF4-FFF2-40B4-BE49-F238E27FC236}">
                <a16:creationId xmlns:a16="http://schemas.microsoft.com/office/drawing/2014/main" id="{0123FB73-C4BF-2589-659E-D547FCB44635}"/>
              </a:ext>
            </a:extLst>
          </p:cNvPr>
          <p:cNvSpPr txBox="1"/>
          <p:nvPr/>
        </p:nvSpPr>
        <p:spPr>
          <a:xfrm>
            <a:off x="5560277" y="1958405"/>
            <a:ext cx="3264363" cy="723174"/>
          </a:xfrm>
          <a:prstGeom prst="rect">
            <a:avLst/>
          </a:prstGeom>
          <a:noFill/>
        </p:spPr>
        <p:txBody>
          <a:bodyPr wrap="square" lIns="121821" tIns="60910" rIns="121821" bIns="60910" rtlCol="0">
            <a:spAutoFit/>
          </a:bodyPr>
          <a:lstStyle/>
          <a:p>
            <a:pPr defTabSz="1218090"/>
            <a:r>
              <a:rPr lang="fr-FR" sz="1300" dirty="0">
                <a:solidFill>
                  <a:srgbClr val="000000"/>
                </a:solidFill>
              </a:rPr>
              <a:t>Centre de Margny les Compiègne (60)</a:t>
            </a:r>
          </a:p>
          <a:p>
            <a:pPr defTabSz="1218090"/>
            <a:r>
              <a:rPr lang="fr-FR" sz="1300" dirty="0">
                <a:solidFill>
                  <a:srgbClr val="000000"/>
                </a:solidFill>
              </a:rPr>
              <a:t>180 jeunes</a:t>
            </a:r>
          </a:p>
          <a:p>
            <a:pPr defTabSz="1218090"/>
            <a:r>
              <a:rPr lang="fr-FR" sz="1300" b="1" dirty="0">
                <a:solidFill>
                  <a:srgbClr val="000000"/>
                </a:solidFill>
              </a:rPr>
              <a:t>- 95</a:t>
            </a:r>
          </a:p>
        </p:txBody>
      </p:sp>
      <p:sp>
        <p:nvSpPr>
          <p:cNvPr id="25" name="Rectangle 24">
            <a:extLst>
              <a:ext uri="{FF2B5EF4-FFF2-40B4-BE49-F238E27FC236}">
                <a16:creationId xmlns:a16="http://schemas.microsoft.com/office/drawing/2014/main" id="{87359514-E897-0E8A-A746-B74FCD9EDCDB}"/>
              </a:ext>
            </a:extLst>
          </p:cNvPr>
          <p:cNvSpPr/>
          <p:nvPr/>
        </p:nvSpPr>
        <p:spPr>
          <a:xfrm>
            <a:off x="2131007" y="1497753"/>
            <a:ext cx="5693188" cy="5334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121821" tIns="60910" rIns="121821" bIns="60910" rtlCol="0" anchor="ctr"/>
          <a:lstStyle/>
          <a:p>
            <a:pPr algn="ctr" defTabSz="1218090"/>
            <a:endParaRPr lang="fr-FR" sz="2400">
              <a:solidFill>
                <a:srgbClr val="FFFFFF"/>
              </a:solidFill>
            </a:endParaRPr>
          </a:p>
        </p:txBody>
      </p:sp>
      <p:cxnSp>
        <p:nvCxnSpPr>
          <p:cNvPr id="27" name="Connecteur droit avec flèche 26">
            <a:extLst>
              <a:ext uri="{FF2B5EF4-FFF2-40B4-BE49-F238E27FC236}">
                <a16:creationId xmlns:a16="http://schemas.microsoft.com/office/drawing/2014/main" id="{AEF45742-5C57-B728-6DAB-084DCF21075D}"/>
              </a:ext>
            </a:extLst>
          </p:cNvPr>
          <p:cNvCxnSpPr>
            <a:cxnSpLocks/>
          </p:cNvCxnSpPr>
          <p:nvPr/>
        </p:nvCxnSpPr>
        <p:spPr>
          <a:xfrm flipH="1">
            <a:off x="5423925" y="3006006"/>
            <a:ext cx="2496277" cy="3550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ZoneTexte 29">
            <a:extLst>
              <a:ext uri="{FF2B5EF4-FFF2-40B4-BE49-F238E27FC236}">
                <a16:creationId xmlns:a16="http://schemas.microsoft.com/office/drawing/2014/main" id="{116D2E4E-D936-A1F6-BFEF-84062C6E1217}"/>
              </a:ext>
            </a:extLst>
          </p:cNvPr>
          <p:cNvSpPr txBox="1"/>
          <p:nvPr/>
        </p:nvSpPr>
        <p:spPr>
          <a:xfrm>
            <a:off x="7917337" y="2807659"/>
            <a:ext cx="3264363" cy="323064"/>
          </a:xfrm>
          <a:prstGeom prst="rect">
            <a:avLst/>
          </a:prstGeom>
          <a:noFill/>
        </p:spPr>
        <p:txBody>
          <a:bodyPr wrap="square" lIns="121821" tIns="60910" rIns="121821" bIns="60910" rtlCol="0">
            <a:spAutoFit/>
          </a:bodyPr>
          <a:lstStyle/>
          <a:p>
            <a:pPr defTabSz="1218090"/>
            <a:r>
              <a:rPr lang="fr-FR" sz="1300" i="1" dirty="0">
                <a:solidFill>
                  <a:srgbClr val="000000"/>
                </a:solidFill>
              </a:rPr>
              <a:t>Centre satellite de Drancy (93) en 2024</a:t>
            </a:r>
          </a:p>
        </p:txBody>
      </p:sp>
    </p:spTree>
    <p:extLst>
      <p:ext uri="{BB962C8B-B14F-4D97-AF65-F5344CB8AC3E}">
        <p14:creationId xmlns:p14="http://schemas.microsoft.com/office/powerpoint/2010/main" val="183800157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12BD5D88-635C-4C53-9521-90D8915B0520}"/>
              </a:ext>
            </a:extLst>
          </p:cNvPr>
          <p:cNvSpPr>
            <a:spLocks noGrp="1"/>
          </p:cNvSpPr>
          <p:nvPr>
            <p:ph type="sldNum" sz="quarter" idx="4"/>
          </p:nvPr>
        </p:nvSpPr>
        <p:spPr/>
        <p:txBody>
          <a:bodyPr/>
          <a:lstStyle/>
          <a:p>
            <a:fld id="{733122C9-A0B9-462F-8757-0847AD287B63}" type="slidenum">
              <a:rPr lang="fr-FR" smtClean="0">
                <a:solidFill>
                  <a:srgbClr val="000000"/>
                </a:solidFill>
              </a:rPr>
              <a:pPr/>
              <a:t>117</a:t>
            </a:fld>
            <a:endParaRPr lang="fr-FR" dirty="0">
              <a:solidFill>
                <a:srgbClr val="000000"/>
              </a:solidFill>
            </a:endParaRPr>
          </a:p>
        </p:txBody>
      </p:sp>
      <p:sp>
        <p:nvSpPr>
          <p:cNvPr id="5" name="Espace réservé de la date 4">
            <a:extLst>
              <a:ext uri="{FF2B5EF4-FFF2-40B4-BE49-F238E27FC236}">
                <a16:creationId xmlns:a16="http://schemas.microsoft.com/office/drawing/2014/main" id="{A762F198-010F-4F14-B1C4-E219AEBC7054}"/>
              </a:ext>
            </a:extLst>
          </p:cNvPr>
          <p:cNvSpPr>
            <a:spLocks noGrp="1"/>
          </p:cNvSpPr>
          <p:nvPr>
            <p:ph type="dt" sz="half" idx="2"/>
          </p:nvPr>
        </p:nvSpPr>
        <p:spPr/>
        <p:txBody>
          <a:bodyPr/>
          <a:lstStyle/>
          <a:p>
            <a:fld id="{B858D49A-5A7A-574D-A0ED-52B5C1EFA876}" type="datetime1">
              <a:rPr lang="fr-FR" cap="all" smtClean="0">
                <a:solidFill>
                  <a:srgbClr val="000000"/>
                </a:solidFill>
              </a:rPr>
              <a:pPr/>
              <a:t>05/12/2023</a:t>
            </a:fld>
            <a:endParaRPr lang="fr-FR" cap="all" dirty="0">
              <a:solidFill>
                <a:srgbClr val="000000"/>
              </a:solidFill>
            </a:endParaRPr>
          </a:p>
        </p:txBody>
      </p:sp>
      <p:pic>
        <p:nvPicPr>
          <p:cNvPr id="3074" name="Picture 2" descr="L'EPIDE | Les Geiq">
            <a:extLst>
              <a:ext uri="{FF2B5EF4-FFF2-40B4-BE49-F238E27FC236}">
                <a16:creationId xmlns:a16="http://schemas.microsoft.com/office/drawing/2014/main" id="{04160C26-D0AB-CFEC-A77E-D78B2C4F2BD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83765" y="166144"/>
            <a:ext cx="3552395" cy="11285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PIDE DE MONTRY – Declic">
            <a:extLst>
              <a:ext uri="{FF2B5EF4-FFF2-40B4-BE49-F238E27FC236}">
                <a16:creationId xmlns:a16="http://schemas.microsoft.com/office/drawing/2014/main" id="{F329D544-2BBF-137A-F7B0-25C6FAA087D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9236" y="1718800"/>
            <a:ext cx="3413289" cy="1710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entre EPIDE de Brétigny - epide">
            <a:extLst>
              <a:ext uri="{FF2B5EF4-FFF2-40B4-BE49-F238E27FC236}">
                <a16:creationId xmlns:a16="http://schemas.microsoft.com/office/drawing/2014/main" id="{2C65B6E5-86AC-4781-CF49-302A2F4ECA3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45569" y="3910519"/>
            <a:ext cx="3385939" cy="1920213"/>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80FDEFA5-6BDC-5C81-14AE-B5715D662C8B}"/>
              </a:ext>
            </a:extLst>
          </p:cNvPr>
          <p:cNvSpPr txBox="1"/>
          <p:nvPr/>
        </p:nvSpPr>
        <p:spPr>
          <a:xfrm>
            <a:off x="5216109" y="2122928"/>
            <a:ext cx="6352499" cy="1292575"/>
          </a:xfrm>
          <a:prstGeom prst="rect">
            <a:avLst/>
          </a:prstGeom>
          <a:noFill/>
        </p:spPr>
        <p:txBody>
          <a:bodyPr wrap="square" lIns="121834" tIns="60917" rIns="121834" bIns="60917" rtlCol="0">
            <a:spAutoFit/>
          </a:bodyPr>
          <a:lstStyle/>
          <a:p>
            <a:pPr defTabSz="1218240"/>
            <a:r>
              <a:rPr lang="fr-FR" dirty="0">
                <a:solidFill>
                  <a:srgbClr val="000000"/>
                </a:solidFill>
                <a:latin typeface="Marianne" panose="02000000000000000000" pitchFamily="50" charset="0"/>
              </a:rPr>
              <a:t>Centre EPIDE de MONTRY</a:t>
            </a:r>
          </a:p>
          <a:p>
            <a:pPr defTabSz="1218240"/>
            <a:endParaRPr lang="fr-FR" dirty="0">
              <a:solidFill>
                <a:srgbClr val="000000"/>
              </a:solidFill>
              <a:latin typeface="Marianne" panose="02000000000000000000" pitchFamily="50" charset="0"/>
            </a:endParaRPr>
          </a:p>
          <a:p>
            <a:pPr defTabSz="1218240"/>
            <a:r>
              <a:rPr lang="fr-FR">
                <a:solidFill>
                  <a:srgbClr val="000000"/>
                </a:solidFill>
                <a:latin typeface="Marianne" panose="02000000000000000000" pitchFamily="50" charset="0"/>
              </a:rPr>
              <a:t>118 </a:t>
            </a:r>
            <a:r>
              <a:rPr lang="fr-FR" dirty="0">
                <a:solidFill>
                  <a:srgbClr val="000000"/>
                </a:solidFill>
                <a:latin typeface="Marianne" panose="02000000000000000000" pitchFamily="50" charset="0"/>
              </a:rPr>
              <a:t>quartiers prioritaires répartis sur 4 départements</a:t>
            </a:r>
          </a:p>
          <a:p>
            <a:pPr defTabSz="1218240"/>
            <a:endParaRPr lang="fr-FR" dirty="0">
              <a:solidFill>
                <a:srgbClr val="000000"/>
              </a:solidFill>
              <a:latin typeface="Marianne" panose="02000000000000000000" pitchFamily="50" charset="0"/>
            </a:endParaRPr>
          </a:p>
        </p:txBody>
      </p:sp>
      <p:sp>
        <p:nvSpPr>
          <p:cNvPr id="3" name="ZoneTexte 2">
            <a:extLst>
              <a:ext uri="{FF2B5EF4-FFF2-40B4-BE49-F238E27FC236}">
                <a16:creationId xmlns:a16="http://schemas.microsoft.com/office/drawing/2014/main" id="{234135B9-1808-39F5-7FE3-2476E3512E45}"/>
              </a:ext>
            </a:extLst>
          </p:cNvPr>
          <p:cNvSpPr txBox="1"/>
          <p:nvPr/>
        </p:nvSpPr>
        <p:spPr>
          <a:xfrm>
            <a:off x="5327916" y="4276887"/>
            <a:ext cx="6240693" cy="1584962"/>
          </a:xfrm>
          <a:prstGeom prst="rect">
            <a:avLst/>
          </a:prstGeom>
          <a:noFill/>
        </p:spPr>
        <p:txBody>
          <a:bodyPr wrap="square" lIns="121834" tIns="60917" rIns="121834" bIns="60917" rtlCol="0">
            <a:spAutoFit/>
          </a:bodyPr>
          <a:lstStyle/>
          <a:p>
            <a:pPr defTabSz="1218240"/>
            <a:r>
              <a:rPr lang="fr-FR" dirty="0">
                <a:solidFill>
                  <a:srgbClr val="000000"/>
                </a:solidFill>
                <a:latin typeface="Marianne" panose="02000000000000000000" pitchFamily="50" charset="0"/>
              </a:rPr>
              <a:t>Centre EPIDE de BRETIGNY</a:t>
            </a:r>
          </a:p>
          <a:p>
            <a:pPr defTabSz="1218240"/>
            <a:endParaRPr lang="fr-FR" dirty="0">
              <a:solidFill>
                <a:srgbClr val="000000"/>
              </a:solidFill>
              <a:latin typeface="Marianne" panose="02000000000000000000" pitchFamily="50" charset="0"/>
            </a:endParaRPr>
          </a:p>
          <a:p>
            <a:pPr defTabSz="1218240"/>
            <a:r>
              <a:rPr lang="fr-FR" dirty="0">
                <a:solidFill>
                  <a:srgbClr val="000000"/>
                </a:solidFill>
                <a:latin typeface="Marianne" panose="02000000000000000000" pitchFamily="50" charset="0"/>
              </a:rPr>
              <a:t>89 quartiers prioritaires répartis sur 4 départements</a:t>
            </a:r>
          </a:p>
          <a:p>
            <a:pPr defTabSz="1218240"/>
            <a:endParaRPr lang="fr-FR" dirty="0">
              <a:solidFill>
                <a:srgbClr val="000000"/>
              </a:solidFill>
              <a:latin typeface="Marianne" panose="02000000000000000000" pitchFamily="50" charset="0"/>
            </a:endParaRPr>
          </a:p>
        </p:txBody>
      </p:sp>
    </p:spTree>
    <p:extLst>
      <p:ext uri="{BB962C8B-B14F-4D97-AF65-F5344CB8AC3E}">
        <p14:creationId xmlns:p14="http://schemas.microsoft.com/office/powerpoint/2010/main" val="368506753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12BD5D88-635C-4C53-9521-90D8915B0520}"/>
              </a:ext>
            </a:extLst>
          </p:cNvPr>
          <p:cNvSpPr>
            <a:spLocks noGrp="1"/>
          </p:cNvSpPr>
          <p:nvPr>
            <p:ph type="sldNum" sz="quarter" idx="4"/>
          </p:nvPr>
        </p:nvSpPr>
        <p:spPr/>
        <p:txBody>
          <a:bodyPr/>
          <a:lstStyle/>
          <a:p>
            <a:fld id="{733122C9-A0B9-462F-8757-0847AD287B63}" type="slidenum">
              <a:rPr lang="fr-FR" smtClean="0">
                <a:solidFill>
                  <a:srgbClr val="000000"/>
                </a:solidFill>
              </a:rPr>
              <a:pPr/>
              <a:t>118</a:t>
            </a:fld>
            <a:endParaRPr lang="fr-FR" dirty="0">
              <a:solidFill>
                <a:srgbClr val="000000"/>
              </a:solidFill>
            </a:endParaRPr>
          </a:p>
        </p:txBody>
      </p:sp>
      <p:sp>
        <p:nvSpPr>
          <p:cNvPr id="5" name="Espace réservé de la date 4">
            <a:extLst>
              <a:ext uri="{FF2B5EF4-FFF2-40B4-BE49-F238E27FC236}">
                <a16:creationId xmlns:a16="http://schemas.microsoft.com/office/drawing/2014/main" id="{A762F198-010F-4F14-B1C4-E219AEBC7054}"/>
              </a:ext>
            </a:extLst>
          </p:cNvPr>
          <p:cNvSpPr>
            <a:spLocks noGrp="1"/>
          </p:cNvSpPr>
          <p:nvPr>
            <p:ph type="dt" sz="half" idx="2"/>
          </p:nvPr>
        </p:nvSpPr>
        <p:spPr/>
        <p:txBody>
          <a:bodyPr/>
          <a:lstStyle/>
          <a:p>
            <a:fld id="{B858D49A-5A7A-574D-A0ED-52B5C1EFA876}" type="datetime1">
              <a:rPr lang="fr-FR" cap="all" smtClean="0">
                <a:solidFill>
                  <a:srgbClr val="000000"/>
                </a:solidFill>
              </a:rPr>
              <a:pPr/>
              <a:t>05/12/2023</a:t>
            </a:fld>
            <a:endParaRPr lang="fr-FR" cap="all" dirty="0">
              <a:solidFill>
                <a:srgbClr val="000000"/>
              </a:solidFill>
            </a:endParaRPr>
          </a:p>
        </p:txBody>
      </p:sp>
      <p:sp>
        <p:nvSpPr>
          <p:cNvPr id="7" name="Espace réservé du texte 6">
            <a:extLst>
              <a:ext uri="{FF2B5EF4-FFF2-40B4-BE49-F238E27FC236}">
                <a16:creationId xmlns:a16="http://schemas.microsoft.com/office/drawing/2014/main" id="{59B934DD-12E6-485D-940C-62EEA7A961EA}"/>
              </a:ext>
            </a:extLst>
          </p:cNvPr>
          <p:cNvSpPr>
            <a:spLocks noGrp="1"/>
          </p:cNvSpPr>
          <p:nvPr>
            <p:ph type="body" sz="quarter" idx="15"/>
          </p:nvPr>
        </p:nvSpPr>
        <p:spPr>
          <a:xfrm>
            <a:off x="685364" y="125303"/>
            <a:ext cx="9828137" cy="480000"/>
          </a:xfrm>
        </p:spPr>
        <p:txBody>
          <a:bodyPr/>
          <a:lstStyle/>
          <a:p>
            <a:pPr marL="0"/>
            <a:r>
              <a:rPr lang="fr-FR" altLang="fr-FR" sz="2400" dirty="0">
                <a:solidFill>
                  <a:srgbClr val="5560A4"/>
                </a:solidFill>
                <a:latin typeface="Marianne" panose="02000000000000000000" pitchFamily="50" charset="0"/>
              </a:rPr>
              <a:t>Le PRIJ et l’EPIDE</a:t>
            </a:r>
          </a:p>
          <a:p>
            <a:endParaRPr lang="fr-FR" dirty="0"/>
          </a:p>
        </p:txBody>
      </p:sp>
      <p:pic>
        <p:nvPicPr>
          <p:cNvPr id="1028" name="Picture 4" descr="Le PRIJ en soutien à la jeunesse des quartiers pendant la crise sanitaire |  La préfecture et les services de l'État en région Île-de-France">
            <a:extLst>
              <a:ext uri="{FF2B5EF4-FFF2-40B4-BE49-F238E27FC236}">
                <a16:creationId xmlns:a16="http://schemas.microsoft.com/office/drawing/2014/main" id="{C7FE204A-49ED-154A-BFED-A52EA1FA5FD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74837" y="1464"/>
            <a:ext cx="1738067" cy="105611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iste quartiers prioritaires | Ressources Urbaines 91 94 77">
            <a:extLst>
              <a:ext uri="{FF2B5EF4-FFF2-40B4-BE49-F238E27FC236}">
                <a16:creationId xmlns:a16="http://schemas.microsoft.com/office/drawing/2014/main" id="{0EF3575E-F3AC-5B1B-6B25-C9DD9EBEB3A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4967" y="881441"/>
            <a:ext cx="4406153" cy="270326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iste quartiers prioritaires | Ressources Urbaines 91 94 77">
            <a:extLst>
              <a:ext uri="{FF2B5EF4-FFF2-40B4-BE49-F238E27FC236}">
                <a16:creationId xmlns:a16="http://schemas.microsoft.com/office/drawing/2014/main" id="{EAB47BB2-1D45-F023-3F06-33031504C5C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71980" y="3604593"/>
            <a:ext cx="3863575" cy="288965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607E3F7E-FE15-75AC-4021-50A4DA13155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87897" y="1181457"/>
            <a:ext cx="4854343" cy="4876921"/>
          </a:xfrm>
          <a:prstGeom prst="rect">
            <a:avLst/>
          </a:prstGeom>
          <a:noFill/>
          <a:extLst>
            <a:ext uri="{909E8E84-426E-40DD-AFC4-6F175D3DCCD1}">
              <a14:hiddenFill xmlns:a14="http://schemas.microsoft.com/office/drawing/2010/main">
                <a:solidFill>
                  <a:srgbClr val="FFFFFF"/>
                </a:solidFill>
              </a14:hiddenFill>
            </a:ext>
          </a:extLst>
        </p:spPr>
      </p:pic>
      <p:sp>
        <p:nvSpPr>
          <p:cNvPr id="2" name="Ellipse 1">
            <a:extLst>
              <a:ext uri="{FF2B5EF4-FFF2-40B4-BE49-F238E27FC236}">
                <a16:creationId xmlns:a16="http://schemas.microsoft.com/office/drawing/2014/main" id="{5FD56A2D-D5A9-67FC-0332-276BB7CB7644}"/>
              </a:ext>
            </a:extLst>
          </p:cNvPr>
          <p:cNvSpPr/>
          <p:nvPr/>
        </p:nvSpPr>
        <p:spPr>
          <a:xfrm>
            <a:off x="9073341" y="3236987"/>
            <a:ext cx="928601" cy="76808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lIns="121850" tIns="60925" rIns="121850" bIns="60925" rtlCol="0" anchor="ctr"/>
          <a:lstStyle/>
          <a:p>
            <a:pPr algn="ctr" defTabSz="1218420"/>
            <a:endParaRPr lang="fr-FR" sz="2400">
              <a:solidFill>
                <a:srgbClr val="FFFFFF"/>
              </a:solidFill>
            </a:endParaRPr>
          </a:p>
        </p:txBody>
      </p:sp>
      <p:sp>
        <p:nvSpPr>
          <p:cNvPr id="3" name="Ellipse 2">
            <a:extLst>
              <a:ext uri="{FF2B5EF4-FFF2-40B4-BE49-F238E27FC236}">
                <a16:creationId xmlns:a16="http://schemas.microsoft.com/office/drawing/2014/main" id="{47FFAE4C-B124-02A2-880C-90E2507882C0}"/>
              </a:ext>
            </a:extLst>
          </p:cNvPr>
          <p:cNvSpPr/>
          <p:nvPr/>
        </p:nvSpPr>
        <p:spPr>
          <a:xfrm>
            <a:off x="9361373" y="3991616"/>
            <a:ext cx="928601" cy="76808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lIns="121850" tIns="60925" rIns="121850" bIns="60925" rtlCol="0" anchor="ctr"/>
          <a:lstStyle/>
          <a:p>
            <a:pPr algn="ctr" defTabSz="1218420"/>
            <a:endParaRPr lang="fr-FR" sz="2400">
              <a:solidFill>
                <a:srgbClr val="FFFFFF"/>
              </a:solidFill>
            </a:endParaRPr>
          </a:p>
        </p:txBody>
      </p:sp>
      <p:sp>
        <p:nvSpPr>
          <p:cNvPr id="8" name="Ellipse 7">
            <a:extLst>
              <a:ext uri="{FF2B5EF4-FFF2-40B4-BE49-F238E27FC236}">
                <a16:creationId xmlns:a16="http://schemas.microsoft.com/office/drawing/2014/main" id="{357BF8FB-EAE0-8571-E88C-1296FF7DA8DD}"/>
              </a:ext>
            </a:extLst>
          </p:cNvPr>
          <p:cNvSpPr/>
          <p:nvPr/>
        </p:nvSpPr>
        <p:spPr>
          <a:xfrm>
            <a:off x="3088059" y="673540"/>
            <a:ext cx="928601" cy="76808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lIns="121850" tIns="60925" rIns="121850" bIns="60925" rtlCol="0" anchor="ctr"/>
          <a:lstStyle/>
          <a:p>
            <a:pPr algn="ctr" defTabSz="1218420"/>
            <a:endParaRPr lang="fr-FR" sz="2400">
              <a:solidFill>
                <a:srgbClr val="FFFFFF"/>
              </a:solidFill>
            </a:endParaRPr>
          </a:p>
        </p:txBody>
      </p:sp>
      <p:sp>
        <p:nvSpPr>
          <p:cNvPr id="10" name="Ellipse 9">
            <a:extLst>
              <a:ext uri="{FF2B5EF4-FFF2-40B4-BE49-F238E27FC236}">
                <a16:creationId xmlns:a16="http://schemas.microsoft.com/office/drawing/2014/main" id="{CB374E43-3200-B73D-75B2-74C07D29B3B5}"/>
              </a:ext>
            </a:extLst>
          </p:cNvPr>
          <p:cNvSpPr/>
          <p:nvPr/>
        </p:nvSpPr>
        <p:spPr>
          <a:xfrm>
            <a:off x="3501271" y="2891228"/>
            <a:ext cx="928601" cy="76808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lIns="121850" tIns="60925" rIns="121850" bIns="60925" rtlCol="0" anchor="ctr"/>
          <a:lstStyle/>
          <a:p>
            <a:pPr algn="ctr" defTabSz="1218420"/>
            <a:endParaRPr lang="fr-FR" sz="2400">
              <a:solidFill>
                <a:srgbClr val="FFFFFF"/>
              </a:solidFill>
            </a:endParaRPr>
          </a:p>
        </p:txBody>
      </p:sp>
      <p:sp>
        <p:nvSpPr>
          <p:cNvPr id="11" name="Ellipse 10">
            <a:extLst>
              <a:ext uri="{FF2B5EF4-FFF2-40B4-BE49-F238E27FC236}">
                <a16:creationId xmlns:a16="http://schemas.microsoft.com/office/drawing/2014/main" id="{F9141755-6F14-D8F0-B491-9ECF69D68573}"/>
              </a:ext>
            </a:extLst>
          </p:cNvPr>
          <p:cNvSpPr/>
          <p:nvPr/>
        </p:nvSpPr>
        <p:spPr>
          <a:xfrm>
            <a:off x="860523" y="3017835"/>
            <a:ext cx="1644924" cy="38404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lIns="121850" tIns="60925" rIns="121850" bIns="60925" rtlCol="0" anchor="ctr"/>
          <a:lstStyle/>
          <a:p>
            <a:pPr algn="ctr" defTabSz="1218420"/>
            <a:endParaRPr lang="fr-FR" sz="2400">
              <a:solidFill>
                <a:srgbClr val="FFFFFF"/>
              </a:solidFill>
            </a:endParaRPr>
          </a:p>
        </p:txBody>
      </p:sp>
      <p:sp>
        <p:nvSpPr>
          <p:cNvPr id="12" name="Ellipse 11">
            <a:extLst>
              <a:ext uri="{FF2B5EF4-FFF2-40B4-BE49-F238E27FC236}">
                <a16:creationId xmlns:a16="http://schemas.microsoft.com/office/drawing/2014/main" id="{D1A8B713-4D93-74F1-E683-DEAE000AAECA}"/>
              </a:ext>
            </a:extLst>
          </p:cNvPr>
          <p:cNvSpPr/>
          <p:nvPr/>
        </p:nvSpPr>
        <p:spPr>
          <a:xfrm>
            <a:off x="2093185" y="659441"/>
            <a:ext cx="928601" cy="76808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lIns="121850" tIns="60925" rIns="121850" bIns="60925" rtlCol="0" anchor="ctr"/>
          <a:lstStyle/>
          <a:p>
            <a:pPr algn="ctr" defTabSz="1218420"/>
            <a:endParaRPr lang="fr-FR" sz="2400">
              <a:solidFill>
                <a:srgbClr val="FFFFFF"/>
              </a:solidFill>
            </a:endParaRPr>
          </a:p>
        </p:txBody>
      </p:sp>
      <p:sp>
        <p:nvSpPr>
          <p:cNvPr id="14" name="Ellipse 13">
            <a:extLst>
              <a:ext uri="{FF2B5EF4-FFF2-40B4-BE49-F238E27FC236}">
                <a16:creationId xmlns:a16="http://schemas.microsoft.com/office/drawing/2014/main" id="{ED0BEA5D-3643-9BEA-B7B1-77B0829A472A}"/>
              </a:ext>
            </a:extLst>
          </p:cNvPr>
          <p:cNvSpPr/>
          <p:nvPr/>
        </p:nvSpPr>
        <p:spPr>
          <a:xfrm>
            <a:off x="1295532" y="1405945"/>
            <a:ext cx="1453791" cy="29921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lIns="121850" tIns="60925" rIns="121850" bIns="60925" rtlCol="0" anchor="ctr"/>
          <a:lstStyle/>
          <a:p>
            <a:pPr algn="ctr" defTabSz="1218420"/>
            <a:endParaRPr lang="fr-FR" sz="2400">
              <a:solidFill>
                <a:srgbClr val="FFFFFF"/>
              </a:solidFill>
            </a:endParaRPr>
          </a:p>
        </p:txBody>
      </p:sp>
      <p:sp>
        <p:nvSpPr>
          <p:cNvPr id="15" name="Ellipse 14">
            <a:extLst>
              <a:ext uri="{FF2B5EF4-FFF2-40B4-BE49-F238E27FC236}">
                <a16:creationId xmlns:a16="http://schemas.microsoft.com/office/drawing/2014/main" id="{BBAA5561-D27B-24C3-951F-8A2F7A6A20A6}"/>
              </a:ext>
            </a:extLst>
          </p:cNvPr>
          <p:cNvSpPr/>
          <p:nvPr/>
        </p:nvSpPr>
        <p:spPr>
          <a:xfrm>
            <a:off x="1199515" y="2470392"/>
            <a:ext cx="1549801" cy="29921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lIns="121850" tIns="60925" rIns="121850" bIns="60925" rtlCol="0" anchor="ctr"/>
          <a:lstStyle/>
          <a:p>
            <a:pPr algn="ctr" defTabSz="1218420"/>
            <a:endParaRPr lang="fr-FR" sz="2400">
              <a:solidFill>
                <a:srgbClr val="FFFFFF"/>
              </a:solidFill>
            </a:endParaRPr>
          </a:p>
        </p:txBody>
      </p:sp>
      <p:sp>
        <p:nvSpPr>
          <p:cNvPr id="17" name="Ellipse 16">
            <a:extLst>
              <a:ext uri="{FF2B5EF4-FFF2-40B4-BE49-F238E27FC236}">
                <a16:creationId xmlns:a16="http://schemas.microsoft.com/office/drawing/2014/main" id="{E098D3DB-8AA4-DFDD-A94B-1B502CED1754}"/>
              </a:ext>
            </a:extLst>
          </p:cNvPr>
          <p:cNvSpPr/>
          <p:nvPr/>
        </p:nvSpPr>
        <p:spPr>
          <a:xfrm>
            <a:off x="8125754" y="1879804"/>
            <a:ext cx="928601" cy="76808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lIns="121850" tIns="60925" rIns="121850" bIns="60925" rtlCol="0" anchor="ctr"/>
          <a:lstStyle/>
          <a:p>
            <a:pPr algn="ctr" defTabSz="1218420"/>
            <a:endParaRPr lang="fr-FR" sz="2400">
              <a:solidFill>
                <a:srgbClr val="FFFFFF"/>
              </a:solidFill>
            </a:endParaRPr>
          </a:p>
        </p:txBody>
      </p:sp>
      <p:sp>
        <p:nvSpPr>
          <p:cNvPr id="18" name="Ellipse 17">
            <a:extLst>
              <a:ext uri="{FF2B5EF4-FFF2-40B4-BE49-F238E27FC236}">
                <a16:creationId xmlns:a16="http://schemas.microsoft.com/office/drawing/2014/main" id="{6FAFE3A5-3694-6EC8-94F7-BB65D397024C}"/>
              </a:ext>
            </a:extLst>
          </p:cNvPr>
          <p:cNvSpPr/>
          <p:nvPr/>
        </p:nvSpPr>
        <p:spPr>
          <a:xfrm>
            <a:off x="3499723" y="4982644"/>
            <a:ext cx="928601" cy="76808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lIns="121850" tIns="60925" rIns="121850" bIns="60925" rtlCol="0" anchor="ctr"/>
          <a:lstStyle/>
          <a:p>
            <a:pPr algn="ctr" defTabSz="1218420"/>
            <a:endParaRPr lang="fr-FR" sz="2400">
              <a:solidFill>
                <a:srgbClr val="FFFFFF"/>
              </a:solidFill>
            </a:endParaRPr>
          </a:p>
        </p:txBody>
      </p:sp>
      <p:sp>
        <p:nvSpPr>
          <p:cNvPr id="23" name="Ellipse 22">
            <a:extLst>
              <a:ext uri="{FF2B5EF4-FFF2-40B4-BE49-F238E27FC236}">
                <a16:creationId xmlns:a16="http://schemas.microsoft.com/office/drawing/2014/main" id="{4D5BC5D9-2703-3E35-33B0-217FF4555267}"/>
              </a:ext>
            </a:extLst>
          </p:cNvPr>
          <p:cNvSpPr/>
          <p:nvPr/>
        </p:nvSpPr>
        <p:spPr>
          <a:xfrm>
            <a:off x="8196845" y="2569159"/>
            <a:ext cx="472247" cy="48336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lIns="121850" tIns="60925" rIns="121850" bIns="60925" rtlCol="0" anchor="ctr"/>
          <a:lstStyle/>
          <a:p>
            <a:pPr algn="ctr" defTabSz="1218420"/>
            <a:endParaRPr lang="fr-FR" sz="2400">
              <a:solidFill>
                <a:srgbClr val="FFFFFF"/>
              </a:solidFill>
            </a:endParaRPr>
          </a:p>
        </p:txBody>
      </p:sp>
      <p:sp>
        <p:nvSpPr>
          <p:cNvPr id="6" name="Ellipse 5">
            <a:extLst>
              <a:ext uri="{FF2B5EF4-FFF2-40B4-BE49-F238E27FC236}">
                <a16:creationId xmlns:a16="http://schemas.microsoft.com/office/drawing/2014/main" id="{69976B0E-023F-EB52-A3CB-F8ECD673651D}"/>
              </a:ext>
            </a:extLst>
          </p:cNvPr>
          <p:cNvSpPr/>
          <p:nvPr/>
        </p:nvSpPr>
        <p:spPr>
          <a:xfrm>
            <a:off x="3909001" y="4164549"/>
            <a:ext cx="1040609" cy="86976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lIns="121850" tIns="60925" rIns="121850" bIns="60925" rtlCol="0" anchor="ctr"/>
          <a:lstStyle/>
          <a:p>
            <a:pPr algn="ctr" defTabSz="1218420"/>
            <a:endParaRPr lang="fr-FR" sz="2400">
              <a:solidFill>
                <a:srgbClr val="FFFFFF"/>
              </a:solidFill>
            </a:endParaRPr>
          </a:p>
        </p:txBody>
      </p:sp>
      <p:sp>
        <p:nvSpPr>
          <p:cNvPr id="9" name="Ellipse 8">
            <a:extLst>
              <a:ext uri="{FF2B5EF4-FFF2-40B4-BE49-F238E27FC236}">
                <a16:creationId xmlns:a16="http://schemas.microsoft.com/office/drawing/2014/main" id="{58CD1122-18B8-2409-9313-D740EC5E5335}"/>
              </a:ext>
            </a:extLst>
          </p:cNvPr>
          <p:cNvSpPr/>
          <p:nvPr/>
        </p:nvSpPr>
        <p:spPr>
          <a:xfrm>
            <a:off x="1382751" y="4668512"/>
            <a:ext cx="1040609" cy="86976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lIns="121850" tIns="60925" rIns="121850" bIns="60925" rtlCol="0" anchor="ctr"/>
          <a:lstStyle/>
          <a:p>
            <a:pPr algn="ctr" defTabSz="1218420"/>
            <a:endParaRPr lang="fr-FR" sz="2400">
              <a:solidFill>
                <a:srgbClr val="FFFFFF"/>
              </a:solidFill>
            </a:endParaRPr>
          </a:p>
        </p:txBody>
      </p:sp>
    </p:spTree>
    <p:extLst>
      <p:ext uri="{BB962C8B-B14F-4D97-AF65-F5344CB8AC3E}">
        <p14:creationId xmlns:p14="http://schemas.microsoft.com/office/powerpoint/2010/main" val="212243161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12BD5D88-635C-4C53-9521-90D8915B0520}"/>
              </a:ext>
            </a:extLst>
          </p:cNvPr>
          <p:cNvSpPr>
            <a:spLocks noGrp="1"/>
          </p:cNvSpPr>
          <p:nvPr>
            <p:ph type="sldNum" sz="quarter" idx="4"/>
          </p:nvPr>
        </p:nvSpPr>
        <p:spPr/>
        <p:txBody>
          <a:bodyPr/>
          <a:lstStyle/>
          <a:p>
            <a:fld id="{733122C9-A0B9-462F-8757-0847AD287B63}" type="slidenum">
              <a:rPr lang="fr-FR" smtClean="0">
                <a:solidFill>
                  <a:srgbClr val="000000"/>
                </a:solidFill>
              </a:rPr>
              <a:pPr/>
              <a:t>119</a:t>
            </a:fld>
            <a:endParaRPr lang="fr-FR" dirty="0">
              <a:solidFill>
                <a:srgbClr val="000000"/>
              </a:solidFill>
            </a:endParaRPr>
          </a:p>
        </p:txBody>
      </p:sp>
      <p:sp>
        <p:nvSpPr>
          <p:cNvPr id="5" name="Espace réservé de la date 4">
            <a:extLst>
              <a:ext uri="{FF2B5EF4-FFF2-40B4-BE49-F238E27FC236}">
                <a16:creationId xmlns:a16="http://schemas.microsoft.com/office/drawing/2014/main" id="{A762F198-010F-4F14-B1C4-E219AEBC7054}"/>
              </a:ext>
            </a:extLst>
          </p:cNvPr>
          <p:cNvSpPr>
            <a:spLocks noGrp="1"/>
          </p:cNvSpPr>
          <p:nvPr>
            <p:ph type="dt" sz="half" idx="2"/>
          </p:nvPr>
        </p:nvSpPr>
        <p:spPr/>
        <p:txBody>
          <a:bodyPr/>
          <a:lstStyle/>
          <a:p>
            <a:fld id="{B858D49A-5A7A-574D-A0ED-52B5C1EFA876}" type="datetime1">
              <a:rPr lang="fr-FR" cap="all" smtClean="0">
                <a:solidFill>
                  <a:srgbClr val="000000"/>
                </a:solidFill>
              </a:rPr>
              <a:pPr/>
              <a:t>05/12/2023</a:t>
            </a:fld>
            <a:endParaRPr lang="fr-FR" cap="all" dirty="0">
              <a:solidFill>
                <a:srgbClr val="000000"/>
              </a:solidFill>
            </a:endParaRPr>
          </a:p>
        </p:txBody>
      </p:sp>
      <p:sp>
        <p:nvSpPr>
          <p:cNvPr id="7" name="Espace réservé du texte 6">
            <a:extLst>
              <a:ext uri="{FF2B5EF4-FFF2-40B4-BE49-F238E27FC236}">
                <a16:creationId xmlns:a16="http://schemas.microsoft.com/office/drawing/2014/main" id="{59B934DD-12E6-485D-940C-62EEA7A961EA}"/>
              </a:ext>
            </a:extLst>
          </p:cNvPr>
          <p:cNvSpPr>
            <a:spLocks noGrp="1"/>
          </p:cNvSpPr>
          <p:nvPr>
            <p:ph type="body" sz="quarter" idx="15"/>
          </p:nvPr>
        </p:nvSpPr>
        <p:spPr>
          <a:xfrm>
            <a:off x="685354" y="125303"/>
            <a:ext cx="9828137" cy="480000"/>
          </a:xfrm>
        </p:spPr>
        <p:txBody>
          <a:bodyPr/>
          <a:lstStyle/>
          <a:p>
            <a:pPr marL="0"/>
            <a:r>
              <a:rPr lang="fr-FR" altLang="fr-FR" sz="2400" dirty="0">
                <a:solidFill>
                  <a:srgbClr val="5560A4"/>
                </a:solidFill>
                <a:latin typeface="Marianne" panose="02000000000000000000" pitchFamily="50" charset="0"/>
              </a:rPr>
              <a:t>Le PRIJ et l’EPIDE</a:t>
            </a:r>
          </a:p>
          <a:p>
            <a:endParaRPr lang="fr-FR" dirty="0"/>
          </a:p>
        </p:txBody>
      </p:sp>
      <p:pic>
        <p:nvPicPr>
          <p:cNvPr id="1028" name="Picture 4" descr="Le PRIJ en soutien à la jeunesse des quartiers pendant la crise sanitaire |  La préfecture et les services de l'État en région Île-de-France">
            <a:extLst>
              <a:ext uri="{FF2B5EF4-FFF2-40B4-BE49-F238E27FC236}">
                <a16:creationId xmlns:a16="http://schemas.microsoft.com/office/drawing/2014/main" id="{C7FE204A-49ED-154A-BFED-A52EA1FA5FD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89947" y="3927641"/>
            <a:ext cx="1422055" cy="864096"/>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32D5114B-B3F1-269C-3309-24C4435312B1}"/>
              </a:ext>
            </a:extLst>
          </p:cNvPr>
          <p:cNvSpPr txBox="1"/>
          <p:nvPr/>
        </p:nvSpPr>
        <p:spPr>
          <a:xfrm>
            <a:off x="1007435" y="1221489"/>
            <a:ext cx="10081120" cy="3354712"/>
          </a:xfrm>
          <a:prstGeom prst="rect">
            <a:avLst/>
          </a:prstGeom>
          <a:noFill/>
        </p:spPr>
        <p:txBody>
          <a:bodyPr wrap="square" lIns="121869" tIns="60934" rIns="121869" bIns="60934" rtlCol="0">
            <a:spAutoFit/>
          </a:bodyPr>
          <a:lstStyle/>
          <a:p>
            <a:pPr defTabSz="1218630"/>
            <a:r>
              <a:rPr lang="fr-FR" sz="1500" b="1" dirty="0">
                <a:solidFill>
                  <a:srgbClr val="000000"/>
                </a:solidFill>
                <a:latin typeface="Marianne" panose="02000000000000000000" pitchFamily="50" charset="0"/>
              </a:rPr>
              <a:t>Les Instances</a:t>
            </a:r>
          </a:p>
          <a:p>
            <a:pPr defTabSz="1218630"/>
            <a:endParaRPr lang="fr-FR" sz="1500" dirty="0">
              <a:solidFill>
                <a:srgbClr val="000000"/>
              </a:solidFill>
              <a:latin typeface="Marianne" panose="02000000000000000000" pitchFamily="50" charset="0"/>
            </a:endParaRPr>
          </a:p>
          <a:p>
            <a:pPr defTabSz="1218630"/>
            <a:r>
              <a:rPr lang="fr-FR" sz="1500" dirty="0">
                <a:solidFill>
                  <a:srgbClr val="000000"/>
                </a:solidFill>
                <a:latin typeface="Marianne" panose="02000000000000000000" pitchFamily="50" charset="0"/>
              </a:rPr>
              <a:t>Les instances PRIJ fonctionnent de façon différente en fonction du délégué du préfet ou du référent local:</a:t>
            </a:r>
          </a:p>
          <a:p>
            <a:pPr defTabSz="1218630"/>
            <a:endParaRPr lang="fr-FR" sz="1500" dirty="0">
              <a:solidFill>
                <a:srgbClr val="000000"/>
              </a:solidFill>
              <a:latin typeface="Marianne" panose="02000000000000000000" pitchFamily="50" charset="0"/>
            </a:endParaRPr>
          </a:p>
          <a:p>
            <a:pPr defTabSz="1218630"/>
            <a:r>
              <a:rPr lang="fr-FR" sz="1500" dirty="0">
                <a:solidFill>
                  <a:srgbClr val="000000"/>
                </a:solidFill>
                <a:latin typeface="Marianne" panose="02000000000000000000" pitchFamily="50" charset="0"/>
              </a:rPr>
              <a:t>- Comité de pilotage entre professionnels</a:t>
            </a:r>
          </a:p>
          <a:p>
            <a:pPr defTabSz="1218630"/>
            <a:r>
              <a:rPr lang="fr-FR" sz="1500" dirty="0">
                <a:solidFill>
                  <a:srgbClr val="000000"/>
                </a:solidFill>
                <a:latin typeface="Marianne" panose="02000000000000000000" pitchFamily="50" charset="0"/>
              </a:rPr>
              <a:t>- Comité de pilotage jumelé avec l’accueil de certains jeunes préalablement retenus</a:t>
            </a:r>
          </a:p>
          <a:p>
            <a:pPr defTabSz="1218630"/>
            <a:r>
              <a:rPr lang="fr-FR" sz="1500" dirty="0">
                <a:solidFill>
                  <a:srgbClr val="000000"/>
                </a:solidFill>
                <a:latin typeface="Marianne" panose="02000000000000000000" pitchFamily="50" charset="0"/>
              </a:rPr>
              <a:t>- Comité de pilotage dans les locaux des structures du consortium</a:t>
            </a:r>
          </a:p>
          <a:p>
            <a:pPr defTabSz="1218630"/>
            <a:endParaRPr lang="fr-FR" sz="1500" dirty="0">
              <a:solidFill>
                <a:srgbClr val="000000"/>
              </a:solidFill>
              <a:latin typeface="Marianne" panose="02000000000000000000" pitchFamily="50" charset="0"/>
            </a:endParaRPr>
          </a:p>
          <a:p>
            <a:pPr defTabSz="1218630"/>
            <a:endParaRPr lang="fr-FR" sz="1500" dirty="0">
              <a:solidFill>
                <a:srgbClr val="000000"/>
              </a:solidFill>
              <a:latin typeface="Marianne" panose="02000000000000000000" pitchFamily="50" charset="0"/>
            </a:endParaRPr>
          </a:p>
          <a:p>
            <a:pPr defTabSz="1218630"/>
            <a:r>
              <a:rPr lang="fr-FR" sz="1500" b="1" dirty="0">
                <a:solidFill>
                  <a:srgbClr val="000000"/>
                </a:solidFill>
                <a:latin typeface="Marianne" panose="02000000000000000000" pitchFamily="50" charset="0"/>
              </a:rPr>
              <a:t>L’accompagnement de l’EPIDE</a:t>
            </a:r>
          </a:p>
          <a:p>
            <a:pPr defTabSz="1218630"/>
            <a:endParaRPr lang="fr-FR" sz="1500" dirty="0">
              <a:solidFill>
                <a:srgbClr val="000000"/>
              </a:solidFill>
              <a:latin typeface="Marianne" panose="02000000000000000000" pitchFamily="50" charset="0"/>
            </a:endParaRPr>
          </a:p>
          <a:p>
            <a:pPr defTabSz="1218630"/>
            <a:endParaRPr lang="fr-FR" sz="1500" dirty="0">
              <a:solidFill>
                <a:srgbClr val="000000"/>
              </a:solidFill>
              <a:latin typeface="Marianne" panose="02000000000000000000" pitchFamily="50" charset="0"/>
            </a:endParaRPr>
          </a:p>
          <a:p>
            <a:pPr defTabSz="1218630"/>
            <a:endParaRPr lang="fr-FR" sz="1500" dirty="0">
              <a:solidFill>
                <a:srgbClr val="000000"/>
              </a:solidFill>
              <a:latin typeface="Marianne" panose="02000000000000000000" pitchFamily="50" charset="0"/>
            </a:endParaRPr>
          </a:p>
          <a:p>
            <a:pPr defTabSz="1218630"/>
            <a:endParaRPr lang="fr-FR" sz="1500" dirty="0">
              <a:solidFill>
                <a:srgbClr val="000000"/>
              </a:solidFill>
              <a:latin typeface="Marianne" panose="02000000000000000000" pitchFamily="50" charset="0"/>
            </a:endParaRPr>
          </a:p>
        </p:txBody>
      </p:sp>
      <p:sp>
        <p:nvSpPr>
          <p:cNvPr id="9" name="Flèche : double flèche horizontale 8">
            <a:extLst>
              <a:ext uri="{FF2B5EF4-FFF2-40B4-BE49-F238E27FC236}">
                <a16:creationId xmlns:a16="http://schemas.microsoft.com/office/drawing/2014/main" id="{6F832554-34F4-9A2C-0AE7-A539B40305F5}"/>
              </a:ext>
            </a:extLst>
          </p:cNvPr>
          <p:cNvSpPr/>
          <p:nvPr/>
        </p:nvSpPr>
        <p:spPr>
          <a:xfrm>
            <a:off x="3215681" y="4197085"/>
            <a:ext cx="5568619" cy="288032"/>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lIns="121869" tIns="60934" rIns="121869" bIns="60934" rtlCol="0" anchor="ctr"/>
          <a:lstStyle/>
          <a:p>
            <a:pPr algn="ctr" defTabSz="1218630"/>
            <a:endParaRPr lang="fr-FR" sz="2400">
              <a:solidFill>
                <a:srgbClr val="FFFFFF"/>
              </a:solidFill>
            </a:endParaRPr>
          </a:p>
        </p:txBody>
      </p:sp>
      <p:pic>
        <p:nvPicPr>
          <p:cNvPr id="3074" name="Picture 2" descr="L'EPIDE | Les Geiq">
            <a:extLst>
              <a:ext uri="{FF2B5EF4-FFF2-40B4-BE49-F238E27FC236}">
                <a16:creationId xmlns:a16="http://schemas.microsoft.com/office/drawing/2014/main" id="{04160C26-D0AB-CFEC-A77E-D78B2C4F2BD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80309" y="3778317"/>
            <a:ext cx="2727603" cy="1128545"/>
          </a:xfrm>
          <a:prstGeom prst="rect">
            <a:avLst/>
          </a:prstGeom>
          <a:noFill/>
          <a:extLst>
            <a:ext uri="{909E8E84-426E-40DD-AFC4-6F175D3DCCD1}">
              <a14:hiddenFill xmlns:a14="http://schemas.microsoft.com/office/drawing/2010/main">
                <a:solidFill>
                  <a:srgbClr val="FFFFFF"/>
                </a:solidFill>
              </a14:hiddenFill>
            </a:ext>
          </a:extLst>
        </p:spPr>
      </p:pic>
      <p:sp>
        <p:nvSpPr>
          <p:cNvPr id="20" name="ZoneTexte 19">
            <a:extLst>
              <a:ext uri="{FF2B5EF4-FFF2-40B4-BE49-F238E27FC236}">
                <a16:creationId xmlns:a16="http://schemas.microsoft.com/office/drawing/2014/main" id="{EB0B6E20-B3A0-3EA9-435D-042AFA92BCF7}"/>
              </a:ext>
            </a:extLst>
          </p:cNvPr>
          <p:cNvSpPr txBox="1"/>
          <p:nvPr/>
        </p:nvSpPr>
        <p:spPr>
          <a:xfrm>
            <a:off x="5174579" y="3805309"/>
            <a:ext cx="1422055" cy="369279"/>
          </a:xfrm>
          <a:prstGeom prst="rect">
            <a:avLst/>
          </a:prstGeom>
          <a:noFill/>
        </p:spPr>
        <p:txBody>
          <a:bodyPr wrap="square" lIns="121869" tIns="60934" rIns="121869" bIns="60934" rtlCol="0">
            <a:spAutoFit/>
          </a:bodyPr>
          <a:lstStyle/>
          <a:p>
            <a:pPr defTabSz="1218630"/>
            <a:r>
              <a:rPr lang="fr-FR" sz="1600" dirty="0">
                <a:solidFill>
                  <a:srgbClr val="000000"/>
                </a:solidFill>
              </a:rPr>
              <a:t>Prescriptions</a:t>
            </a:r>
          </a:p>
        </p:txBody>
      </p:sp>
      <p:sp>
        <p:nvSpPr>
          <p:cNvPr id="2" name="ZoneTexte 1">
            <a:extLst>
              <a:ext uri="{FF2B5EF4-FFF2-40B4-BE49-F238E27FC236}">
                <a16:creationId xmlns:a16="http://schemas.microsoft.com/office/drawing/2014/main" id="{DF6C0FE1-05C8-0CAA-8A51-7CF7F72CB887}"/>
              </a:ext>
            </a:extLst>
          </p:cNvPr>
          <p:cNvSpPr txBox="1"/>
          <p:nvPr/>
        </p:nvSpPr>
        <p:spPr>
          <a:xfrm>
            <a:off x="1226124" y="4993779"/>
            <a:ext cx="9697077" cy="1046436"/>
          </a:xfrm>
          <a:prstGeom prst="rect">
            <a:avLst/>
          </a:prstGeom>
          <a:noFill/>
        </p:spPr>
        <p:txBody>
          <a:bodyPr wrap="square" lIns="121869" tIns="60934" rIns="121869" bIns="60934" rtlCol="0">
            <a:spAutoFit/>
          </a:bodyPr>
          <a:lstStyle/>
          <a:p>
            <a:pPr defTabSz="1218630"/>
            <a:r>
              <a:rPr lang="fr-FR" sz="1500" dirty="0">
                <a:solidFill>
                  <a:srgbClr val="000000"/>
                </a:solidFill>
                <a:latin typeface="Marianne" panose="02000000000000000000" pitchFamily="50" charset="0"/>
              </a:rPr>
              <a:t>L’EPIDE participe activement aux PRIJ de leurs secteurs. </a:t>
            </a:r>
          </a:p>
          <a:p>
            <a:pPr defTabSz="1218630"/>
            <a:r>
              <a:rPr lang="fr-FR" sz="1500" dirty="0">
                <a:solidFill>
                  <a:srgbClr val="000000"/>
                </a:solidFill>
                <a:latin typeface="Marianne" panose="02000000000000000000" pitchFamily="50" charset="0"/>
              </a:rPr>
              <a:t>Les prescriptions sont transverses.</a:t>
            </a:r>
          </a:p>
          <a:p>
            <a:pPr defTabSz="1218630"/>
            <a:endParaRPr lang="fr-FR" sz="1500" dirty="0">
              <a:solidFill>
                <a:srgbClr val="000000"/>
              </a:solidFill>
              <a:latin typeface="Marianne" panose="02000000000000000000" pitchFamily="50" charset="0"/>
            </a:endParaRPr>
          </a:p>
          <a:p>
            <a:pPr defTabSz="1218630"/>
            <a:r>
              <a:rPr lang="fr-FR" sz="1500" dirty="0">
                <a:solidFill>
                  <a:srgbClr val="000000"/>
                </a:solidFill>
                <a:latin typeface="Marianne" panose="02000000000000000000" pitchFamily="50" charset="0"/>
              </a:rPr>
              <a:t>En 2024, la présence de l’EPIDE dans les QPV sera accrue. </a:t>
            </a:r>
          </a:p>
        </p:txBody>
      </p:sp>
    </p:spTree>
    <p:extLst>
      <p:ext uri="{BB962C8B-B14F-4D97-AF65-F5344CB8AC3E}">
        <p14:creationId xmlns:p14="http://schemas.microsoft.com/office/powerpoint/2010/main" val="3500930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tile tx="0" ty="0" sx="100000" sy="100000" flip="none" algn="tl"/>
        </a:blip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0582" y="269993"/>
            <a:ext cx="5586875" cy="1224136"/>
          </a:xfrm>
          <a:prstGeom prst="rect">
            <a:avLst/>
          </a:prstGeom>
        </p:spPr>
      </p:pic>
      <p:sp>
        <p:nvSpPr>
          <p:cNvPr id="4" name="ZoneTexte 3"/>
          <p:cNvSpPr txBox="1"/>
          <p:nvPr/>
        </p:nvSpPr>
        <p:spPr>
          <a:xfrm>
            <a:off x="528161" y="313492"/>
            <a:ext cx="2678041" cy="523220"/>
          </a:xfrm>
          <a:prstGeom prst="rect">
            <a:avLst/>
          </a:prstGeom>
          <a:noFill/>
        </p:spPr>
        <p:txBody>
          <a:bodyPr wrap="none" rtlCol="0">
            <a:spAutoFit/>
          </a:bodyPr>
          <a:lstStyle/>
          <a:p>
            <a:pPr defTabSz="914400"/>
            <a:r>
              <a:rPr lang="fr-FR" sz="2800" dirty="0">
                <a:solidFill>
                  <a:prstClr val="white"/>
                </a:solidFill>
                <a:latin typeface="Tw Cen MT Condensed" panose="020B0606020104020203" pitchFamily="34" charset="0"/>
              </a:rPr>
              <a:t>Participer à un GAP/RA </a:t>
            </a:r>
          </a:p>
        </p:txBody>
      </p:sp>
      <p:pic>
        <p:nvPicPr>
          <p:cNvPr id="6" name="Imag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328" y="6194704"/>
            <a:ext cx="12144672" cy="904623"/>
          </a:xfrm>
          <a:prstGeom prst="rect">
            <a:avLst/>
          </a:prstGeom>
        </p:spPr>
      </p:pic>
      <p:pic>
        <p:nvPicPr>
          <p:cNvPr id="7" name="Imag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68344" y="6011185"/>
            <a:ext cx="1056117" cy="585626"/>
          </a:xfrm>
          <a:prstGeom prst="rect">
            <a:avLst/>
          </a:prstGeom>
          <a:noFill/>
        </p:spPr>
      </p:pic>
      <p:graphicFrame>
        <p:nvGraphicFramePr>
          <p:cNvPr id="9" name="Diagramme 8">
            <a:extLst>
              <a:ext uri="{FF2B5EF4-FFF2-40B4-BE49-F238E27FC236}">
                <a16:creationId xmlns:a16="http://schemas.microsoft.com/office/drawing/2014/main" id="{C97D36B8-DDBC-CD4A-F4A6-749DB0E027E6}"/>
              </a:ext>
            </a:extLst>
          </p:cNvPr>
          <p:cNvGraphicFramePr/>
          <p:nvPr>
            <p:extLst>
              <p:ext uri="{D42A27DB-BD31-4B8C-83A1-F6EECF244321}">
                <p14:modId xmlns:p14="http://schemas.microsoft.com/office/powerpoint/2010/main" val="2815846297"/>
              </p:ext>
            </p:extLst>
          </p:nvPr>
        </p:nvGraphicFramePr>
        <p:xfrm>
          <a:off x="0" y="1397001"/>
          <a:ext cx="11760629" cy="461418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ZoneTexte 9">
            <a:extLst>
              <a:ext uri="{FF2B5EF4-FFF2-40B4-BE49-F238E27FC236}">
                <a16:creationId xmlns:a16="http://schemas.microsoft.com/office/drawing/2014/main" id="{8C4C21F9-D547-EDC7-48F0-535539325FF1}"/>
              </a:ext>
            </a:extLst>
          </p:cNvPr>
          <p:cNvSpPr txBox="1"/>
          <p:nvPr/>
        </p:nvSpPr>
        <p:spPr>
          <a:xfrm>
            <a:off x="47415" y="3142716"/>
            <a:ext cx="3106817" cy="369332"/>
          </a:xfrm>
          <a:prstGeom prst="rect">
            <a:avLst/>
          </a:prstGeom>
          <a:noFill/>
        </p:spPr>
        <p:txBody>
          <a:bodyPr wrap="square" rtlCol="0">
            <a:spAutoFit/>
          </a:bodyPr>
          <a:lstStyle/>
          <a:p>
            <a:pPr algn="ctr" defTabSz="914400"/>
            <a:r>
              <a:rPr lang="fr-FR" sz="1800" dirty="0">
                <a:solidFill>
                  <a:srgbClr val="3F4C7D"/>
                </a:solidFill>
              </a:rPr>
              <a:t>Construire  un socle commun </a:t>
            </a:r>
          </a:p>
        </p:txBody>
      </p:sp>
      <p:sp>
        <p:nvSpPr>
          <p:cNvPr id="12" name="ZoneTexte 11">
            <a:extLst>
              <a:ext uri="{FF2B5EF4-FFF2-40B4-BE49-F238E27FC236}">
                <a16:creationId xmlns:a16="http://schemas.microsoft.com/office/drawing/2014/main" id="{8A3685BD-478B-287B-1B61-B7D33C858FED}"/>
              </a:ext>
            </a:extLst>
          </p:cNvPr>
          <p:cNvSpPr txBox="1"/>
          <p:nvPr/>
        </p:nvSpPr>
        <p:spPr>
          <a:xfrm>
            <a:off x="4098104" y="2852936"/>
            <a:ext cx="3630080" cy="1169551"/>
          </a:xfrm>
          <a:prstGeom prst="rect">
            <a:avLst/>
          </a:prstGeom>
          <a:noFill/>
        </p:spPr>
        <p:txBody>
          <a:bodyPr wrap="square" rtlCol="0">
            <a:spAutoFit/>
          </a:bodyPr>
          <a:lstStyle/>
          <a:p>
            <a:pPr defTabSz="914400"/>
            <a:endParaRPr lang="fr-FR" sz="1600" dirty="0">
              <a:solidFill>
                <a:srgbClr val="3F4C7D"/>
              </a:solidFill>
            </a:endParaRPr>
          </a:p>
          <a:p>
            <a:pPr algn="ctr" defTabSz="914400"/>
            <a:r>
              <a:rPr lang="fr-FR" sz="1800" dirty="0">
                <a:solidFill>
                  <a:srgbClr val="3F4C7D"/>
                </a:solidFill>
              </a:rPr>
              <a:t>S’adapter aux missions, s’interroger en groupe pair pour comprendre, élaborer des perspectives </a:t>
            </a:r>
          </a:p>
        </p:txBody>
      </p:sp>
      <p:sp>
        <p:nvSpPr>
          <p:cNvPr id="14" name="ZoneTexte 13">
            <a:extLst>
              <a:ext uri="{FF2B5EF4-FFF2-40B4-BE49-F238E27FC236}">
                <a16:creationId xmlns:a16="http://schemas.microsoft.com/office/drawing/2014/main" id="{DA9C56EF-2CA2-6371-2850-8666EF529B8E}"/>
              </a:ext>
            </a:extLst>
          </p:cNvPr>
          <p:cNvSpPr txBox="1"/>
          <p:nvPr/>
        </p:nvSpPr>
        <p:spPr>
          <a:xfrm>
            <a:off x="8304245" y="3092771"/>
            <a:ext cx="3168352" cy="923330"/>
          </a:xfrm>
          <a:prstGeom prst="rect">
            <a:avLst/>
          </a:prstGeom>
          <a:noFill/>
        </p:spPr>
        <p:txBody>
          <a:bodyPr wrap="square" rtlCol="0">
            <a:spAutoFit/>
          </a:bodyPr>
          <a:lstStyle/>
          <a:p>
            <a:pPr algn="ctr" defTabSz="914400"/>
            <a:r>
              <a:rPr lang="fr-FR" sz="1800" dirty="0">
                <a:solidFill>
                  <a:srgbClr val="3F4C7D"/>
                </a:solidFill>
              </a:rPr>
              <a:t>Mettre en débat, approfondir des problématiques</a:t>
            </a:r>
          </a:p>
          <a:p>
            <a:pPr algn="ctr" defTabSz="914400"/>
            <a:r>
              <a:rPr lang="fr-FR" sz="1800" dirty="0">
                <a:solidFill>
                  <a:srgbClr val="3F4C7D"/>
                </a:solidFill>
              </a:rPr>
              <a:t> récurrentes </a:t>
            </a:r>
          </a:p>
        </p:txBody>
      </p:sp>
      <p:sp>
        <p:nvSpPr>
          <p:cNvPr id="15" name="ZoneTexte 14">
            <a:extLst>
              <a:ext uri="{FF2B5EF4-FFF2-40B4-BE49-F238E27FC236}">
                <a16:creationId xmlns:a16="http://schemas.microsoft.com/office/drawing/2014/main" id="{23EE632C-BBA8-DD8A-6AD1-0CBE03AA1F4A}"/>
              </a:ext>
            </a:extLst>
          </p:cNvPr>
          <p:cNvSpPr txBox="1"/>
          <p:nvPr/>
        </p:nvSpPr>
        <p:spPr>
          <a:xfrm>
            <a:off x="1343472" y="5550405"/>
            <a:ext cx="768085" cy="523220"/>
          </a:xfrm>
          <a:prstGeom prst="rect">
            <a:avLst/>
          </a:prstGeom>
          <a:solidFill>
            <a:schemeClr val="bg1"/>
          </a:solidFill>
        </p:spPr>
        <p:txBody>
          <a:bodyPr wrap="square" rtlCol="0">
            <a:spAutoFit/>
          </a:bodyPr>
          <a:lstStyle/>
          <a:p>
            <a:pPr algn="ctr" defTabSz="914400"/>
            <a:r>
              <a:rPr lang="fr-FR" sz="2800" dirty="0">
                <a:solidFill>
                  <a:prstClr val="white"/>
                </a:solidFill>
              </a:rPr>
              <a:t>1</a:t>
            </a:r>
          </a:p>
        </p:txBody>
      </p:sp>
      <p:sp>
        <p:nvSpPr>
          <p:cNvPr id="16" name="ZoneTexte 15">
            <a:extLst>
              <a:ext uri="{FF2B5EF4-FFF2-40B4-BE49-F238E27FC236}">
                <a16:creationId xmlns:a16="http://schemas.microsoft.com/office/drawing/2014/main" id="{3244CBC2-11DC-1909-9CD4-985619217080}"/>
              </a:ext>
            </a:extLst>
          </p:cNvPr>
          <p:cNvSpPr txBox="1"/>
          <p:nvPr/>
        </p:nvSpPr>
        <p:spPr>
          <a:xfrm>
            <a:off x="5877460" y="1232519"/>
            <a:ext cx="768085" cy="523220"/>
          </a:xfrm>
          <a:prstGeom prst="rect">
            <a:avLst/>
          </a:prstGeom>
          <a:solidFill>
            <a:schemeClr val="bg1"/>
          </a:solidFill>
        </p:spPr>
        <p:txBody>
          <a:bodyPr wrap="square" rtlCol="0">
            <a:spAutoFit/>
          </a:bodyPr>
          <a:lstStyle/>
          <a:p>
            <a:pPr algn="ctr" defTabSz="914400"/>
            <a:r>
              <a:rPr lang="fr-FR" sz="2800" dirty="0">
                <a:solidFill>
                  <a:prstClr val="white"/>
                </a:solidFill>
              </a:rPr>
              <a:t>2</a:t>
            </a:r>
          </a:p>
        </p:txBody>
      </p:sp>
      <p:sp>
        <p:nvSpPr>
          <p:cNvPr id="17" name="ZoneTexte 16">
            <a:extLst>
              <a:ext uri="{FF2B5EF4-FFF2-40B4-BE49-F238E27FC236}">
                <a16:creationId xmlns:a16="http://schemas.microsoft.com/office/drawing/2014/main" id="{DC021F44-E86F-E41F-BEF7-433044011C4B}"/>
              </a:ext>
            </a:extLst>
          </p:cNvPr>
          <p:cNvSpPr txBox="1"/>
          <p:nvPr/>
        </p:nvSpPr>
        <p:spPr>
          <a:xfrm>
            <a:off x="10800524" y="5373216"/>
            <a:ext cx="672075" cy="523220"/>
          </a:xfrm>
          <a:prstGeom prst="rect">
            <a:avLst/>
          </a:prstGeom>
          <a:solidFill>
            <a:schemeClr val="bg1"/>
          </a:solidFill>
        </p:spPr>
        <p:txBody>
          <a:bodyPr wrap="square" rtlCol="0">
            <a:spAutoFit/>
          </a:bodyPr>
          <a:lstStyle/>
          <a:p>
            <a:pPr algn="ctr" defTabSz="914400"/>
            <a:r>
              <a:rPr lang="fr-FR" sz="2800" dirty="0">
                <a:solidFill>
                  <a:prstClr val="white"/>
                </a:solidFill>
              </a:rPr>
              <a:t>3</a:t>
            </a:r>
          </a:p>
        </p:txBody>
      </p:sp>
    </p:spTree>
    <p:extLst>
      <p:ext uri="{BB962C8B-B14F-4D97-AF65-F5344CB8AC3E}">
        <p14:creationId xmlns:p14="http://schemas.microsoft.com/office/powerpoint/2010/main" val="98542775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9D1642D-DDB7-055A-F617-40F70DDA93AF}"/>
              </a:ext>
            </a:extLst>
          </p:cNvPr>
          <p:cNvSpPr/>
          <p:nvPr/>
        </p:nvSpPr>
        <p:spPr>
          <a:xfrm>
            <a:off x="5894565" y="1357256"/>
            <a:ext cx="5936976" cy="439611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t"/>
          <a:lstStyle/>
          <a:p>
            <a:pPr defTabSz="1218840">
              <a:defRPr/>
            </a:pPr>
            <a:endParaRPr lang="fr-FR" sz="1300" dirty="0">
              <a:solidFill>
                <a:srgbClr val="000000"/>
              </a:solidFill>
            </a:endParaRPr>
          </a:p>
          <a:p>
            <a:pPr defTabSz="1218840">
              <a:defRPr/>
            </a:pPr>
            <a:endParaRPr lang="fr-FR" sz="1300" dirty="0">
              <a:solidFill>
                <a:srgbClr val="000000"/>
              </a:solidFill>
            </a:endParaRPr>
          </a:p>
          <a:p>
            <a:pPr defTabSz="1218840">
              <a:defRPr/>
            </a:pPr>
            <a:endParaRPr lang="fr-FR" sz="1300" dirty="0">
              <a:solidFill>
                <a:srgbClr val="000000"/>
              </a:solidFill>
            </a:endParaRPr>
          </a:p>
          <a:p>
            <a:pPr defTabSz="1218840">
              <a:defRPr/>
            </a:pPr>
            <a:endParaRPr lang="fr-FR" sz="1300" dirty="0">
              <a:solidFill>
                <a:srgbClr val="000000"/>
              </a:solidFill>
            </a:endParaRPr>
          </a:p>
          <a:p>
            <a:pPr defTabSz="1218840">
              <a:defRPr/>
            </a:pPr>
            <a:endParaRPr lang="fr-FR" sz="1300" dirty="0">
              <a:solidFill>
                <a:srgbClr val="000000"/>
              </a:solidFill>
            </a:endParaRPr>
          </a:p>
          <a:p>
            <a:pPr defTabSz="1218840">
              <a:defRPr/>
            </a:pPr>
            <a:endParaRPr lang="fr-FR" sz="1300" dirty="0">
              <a:solidFill>
                <a:srgbClr val="000000"/>
              </a:solidFill>
            </a:endParaRPr>
          </a:p>
          <a:p>
            <a:pPr algn="just" defTabSz="1218840">
              <a:defRPr/>
            </a:pPr>
            <a:endParaRPr lang="fr-FR" sz="1300" u="sng" dirty="0">
              <a:solidFill>
                <a:srgbClr val="000000"/>
              </a:solidFill>
            </a:endParaRPr>
          </a:p>
          <a:p>
            <a:pPr algn="just" defTabSz="1218840">
              <a:defRPr/>
            </a:pPr>
            <a:r>
              <a:rPr lang="fr-FR" sz="1300" u="sng" dirty="0">
                <a:solidFill>
                  <a:srgbClr val="000000"/>
                </a:solidFill>
              </a:rPr>
              <a:t>Public visé</a:t>
            </a:r>
            <a:r>
              <a:rPr lang="fr-FR" sz="1300" dirty="0">
                <a:solidFill>
                  <a:srgbClr val="000000"/>
                </a:solidFill>
              </a:rPr>
              <a:t> : </a:t>
            </a:r>
            <a:r>
              <a:rPr lang="fr-FR" sz="1300" b="1" dirty="0">
                <a:solidFill>
                  <a:srgbClr val="000000"/>
                </a:solidFill>
              </a:rPr>
              <a:t>entre 5 et 7 jeunes femmes</a:t>
            </a:r>
            <a:r>
              <a:rPr lang="fr-FR" sz="1300" dirty="0">
                <a:solidFill>
                  <a:srgbClr val="000000"/>
                </a:solidFill>
              </a:rPr>
              <a:t>, éligibles à l’EPIDE, résidantes d’un QPV, et qui ne sont pas déjà mobilisées sur un dispositif d’insertion, </a:t>
            </a:r>
            <a:r>
              <a:rPr lang="fr-FR" sz="1300" b="1" dirty="0">
                <a:solidFill>
                  <a:srgbClr val="000000"/>
                </a:solidFill>
              </a:rPr>
              <a:t>et un nombre équivalent de VI féminines </a:t>
            </a:r>
            <a:r>
              <a:rPr lang="fr-FR" sz="1300" b="1" i="1" dirty="0">
                <a:solidFill>
                  <a:srgbClr val="000000"/>
                </a:solidFill>
              </a:rPr>
              <a:t>(stage mixte possible)</a:t>
            </a:r>
          </a:p>
          <a:p>
            <a:pPr algn="just" defTabSz="1218840">
              <a:defRPr/>
            </a:pPr>
            <a:endParaRPr lang="fr-FR" sz="1300" b="1" dirty="0">
              <a:solidFill>
                <a:srgbClr val="000000"/>
              </a:solidFill>
            </a:endParaRPr>
          </a:p>
          <a:p>
            <a:pPr algn="r" defTabSz="1218840">
              <a:defRPr/>
            </a:pPr>
            <a:r>
              <a:rPr lang="fr-FR" sz="1300" u="sng" dirty="0">
                <a:solidFill>
                  <a:srgbClr val="000000"/>
                </a:solidFill>
              </a:rPr>
              <a:t>Lieu</a:t>
            </a:r>
            <a:r>
              <a:rPr lang="fr-FR" sz="1300" dirty="0">
                <a:solidFill>
                  <a:srgbClr val="000000"/>
                </a:solidFill>
              </a:rPr>
              <a:t> :</a:t>
            </a:r>
            <a:r>
              <a:rPr lang="fr-FR" sz="1300" b="1" dirty="0">
                <a:solidFill>
                  <a:srgbClr val="000000"/>
                </a:solidFill>
              </a:rPr>
              <a:t> Extérieur</a:t>
            </a:r>
          </a:p>
          <a:p>
            <a:pPr algn="r" defTabSz="1218840">
              <a:defRPr/>
            </a:pPr>
            <a:endParaRPr lang="fr-FR" sz="1300" b="1" dirty="0">
              <a:solidFill>
                <a:srgbClr val="000000"/>
              </a:solidFill>
            </a:endParaRPr>
          </a:p>
          <a:p>
            <a:pPr algn="r" defTabSz="1218840">
              <a:defRPr/>
            </a:pPr>
            <a:r>
              <a:rPr lang="fr-FR" sz="1300" u="sng" dirty="0">
                <a:solidFill>
                  <a:srgbClr val="000000"/>
                </a:solidFill>
              </a:rPr>
              <a:t>Durée</a:t>
            </a:r>
            <a:r>
              <a:rPr lang="fr-FR" sz="1300" dirty="0">
                <a:solidFill>
                  <a:srgbClr val="000000"/>
                </a:solidFill>
              </a:rPr>
              <a:t> :</a:t>
            </a:r>
            <a:r>
              <a:rPr lang="fr-FR" sz="1300" b="1" dirty="0">
                <a:solidFill>
                  <a:srgbClr val="000000"/>
                </a:solidFill>
              </a:rPr>
              <a:t> 5 jours (4 nuits)</a:t>
            </a:r>
          </a:p>
          <a:p>
            <a:pPr algn="r" defTabSz="1218840">
              <a:defRPr/>
            </a:pPr>
            <a:endParaRPr lang="fr-FR" sz="1300" b="1" dirty="0">
              <a:solidFill>
                <a:srgbClr val="000000"/>
              </a:solidFill>
            </a:endParaRPr>
          </a:p>
          <a:p>
            <a:pPr algn="r" defTabSz="1218840">
              <a:defRPr/>
            </a:pPr>
            <a:r>
              <a:rPr lang="fr-FR" sz="1300" dirty="0">
                <a:solidFill>
                  <a:srgbClr val="000000"/>
                </a:solidFill>
              </a:rPr>
              <a:t>Participation facultative mais recommandée</a:t>
            </a:r>
          </a:p>
          <a:p>
            <a:pPr algn="r" defTabSz="1218840">
              <a:defRPr/>
            </a:pPr>
            <a:r>
              <a:rPr lang="fr-FR" sz="1300" dirty="0">
                <a:solidFill>
                  <a:srgbClr val="000000"/>
                </a:solidFill>
              </a:rPr>
              <a:t>des éducateurs d’association</a:t>
            </a:r>
            <a:endParaRPr lang="fr-FR" sz="1300" b="1" dirty="0">
              <a:solidFill>
                <a:srgbClr val="000000"/>
              </a:solidFill>
            </a:endParaRPr>
          </a:p>
          <a:p>
            <a:pPr algn="r" defTabSz="1218840">
              <a:defRPr/>
            </a:pPr>
            <a:endParaRPr lang="fr-FR" sz="1500" b="1" u="sng" dirty="0">
              <a:solidFill>
                <a:srgbClr val="000000"/>
              </a:solidFill>
              <a:latin typeface="Avenir Next LT Pro"/>
            </a:endParaRPr>
          </a:p>
          <a:p>
            <a:pPr algn="r" defTabSz="1218840">
              <a:defRPr/>
            </a:pPr>
            <a:endParaRPr lang="fr-FR" sz="1500" b="1" u="sng" dirty="0">
              <a:solidFill>
                <a:srgbClr val="000000"/>
              </a:solidFill>
              <a:latin typeface="Avenir Next LT Pro"/>
            </a:endParaRPr>
          </a:p>
          <a:p>
            <a:pPr algn="r" defTabSz="1218840">
              <a:defRPr/>
            </a:pPr>
            <a:endParaRPr lang="fr-FR" sz="1300" b="1" dirty="0">
              <a:solidFill>
                <a:srgbClr val="000000"/>
              </a:solidFill>
            </a:endParaRPr>
          </a:p>
          <a:p>
            <a:pPr defTabSz="1218840">
              <a:defRPr/>
            </a:pPr>
            <a:endParaRPr lang="fr-FR" sz="1300" dirty="0">
              <a:solidFill>
                <a:srgbClr val="000000"/>
              </a:solidFill>
            </a:endParaRPr>
          </a:p>
        </p:txBody>
      </p:sp>
      <p:sp>
        <p:nvSpPr>
          <p:cNvPr id="27" name="Flèche : bas 26">
            <a:extLst>
              <a:ext uri="{FF2B5EF4-FFF2-40B4-BE49-F238E27FC236}">
                <a16:creationId xmlns:a16="http://schemas.microsoft.com/office/drawing/2014/main" id="{AD5AD2AE-A2BB-1D3A-BAF3-F1551E96C2B4}"/>
              </a:ext>
            </a:extLst>
          </p:cNvPr>
          <p:cNvSpPr/>
          <p:nvPr/>
        </p:nvSpPr>
        <p:spPr>
          <a:xfrm rot="19012837">
            <a:off x="6584344" y="3840459"/>
            <a:ext cx="492981" cy="1537336"/>
          </a:xfrm>
          <a:prstGeom prst="down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121890" tIns="60945" rIns="121890" bIns="60945" rtlCol="0" anchor="ctr"/>
          <a:lstStyle/>
          <a:p>
            <a:pPr algn="ctr" defTabSz="1218870"/>
            <a:endParaRPr lang="fr-FR" sz="2400">
              <a:solidFill>
                <a:srgbClr val="FFFFFF"/>
              </a:solidFill>
            </a:endParaRPr>
          </a:p>
        </p:txBody>
      </p:sp>
      <p:sp>
        <p:nvSpPr>
          <p:cNvPr id="2" name="Rectangle 1">
            <a:extLst>
              <a:ext uri="{FF2B5EF4-FFF2-40B4-BE49-F238E27FC236}">
                <a16:creationId xmlns:a16="http://schemas.microsoft.com/office/drawing/2014/main" id="{BAF9C824-2458-2B37-8657-0392A4033F13}"/>
              </a:ext>
            </a:extLst>
          </p:cNvPr>
          <p:cNvSpPr/>
          <p:nvPr/>
        </p:nvSpPr>
        <p:spPr>
          <a:xfrm>
            <a:off x="360459" y="1357256"/>
            <a:ext cx="5534108" cy="439611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t"/>
          <a:lstStyle/>
          <a:p>
            <a:pPr defTabSz="1218870"/>
            <a:endParaRPr lang="fr-FR" sz="1300" dirty="0">
              <a:solidFill>
                <a:srgbClr val="000000"/>
              </a:solidFill>
            </a:endParaRPr>
          </a:p>
          <a:p>
            <a:pPr defTabSz="1218870"/>
            <a:endParaRPr lang="fr-FR" sz="1300" dirty="0">
              <a:solidFill>
                <a:srgbClr val="000000"/>
              </a:solidFill>
            </a:endParaRPr>
          </a:p>
          <a:p>
            <a:pPr defTabSz="1218870"/>
            <a:endParaRPr lang="fr-FR" sz="1300" dirty="0">
              <a:solidFill>
                <a:srgbClr val="000000"/>
              </a:solidFill>
            </a:endParaRPr>
          </a:p>
          <a:p>
            <a:pPr defTabSz="1218870"/>
            <a:endParaRPr lang="fr-FR" sz="1300" dirty="0">
              <a:solidFill>
                <a:srgbClr val="000000"/>
              </a:solidFill>
            </a:endParaRPr>
          </a:p>
          <a:p>
            <a:pPr defTabSz="1218870"/>
            <a:endParaRPr lang="fr-FR" sz="1300" dirty="0">
              <a:solidFill>
                <a:srgbClr val="000000"/>
              </a:solidFill>
            </a:endParaRPr>
          </a:p>
          <a:p>
            <a:pPr defTabSz="1218870"/>
            <a:endParaRPr lang="fr-FR" sz="1300" dirty="0">
              <a:solidFill>
                <a:srgbClr val="000000"/>
              </a:solidFill>
            </a:endParaRPr>
          </a:p>
          <a:p>
            <a:pPr algn="just" defTabSz="1218870"/>
            <a:endParaRPr lang="fr-FR" sz="1300" u="sng" dirty="0">
              <a:solidFill>
                <a:srgbClr val="000000"/>
              </a:solidFill>
            </a:endParaRPr>
          </a:p>
          <a:p>
            <a:pPr algn="just" defTabSz="1218870"/>
            <a:r>
              <a:rPr lang="fr-FR" sz="1300" u="sng" dirty="0">
                <a:solidFill>
                  <a:srgbClr val="000000"/>
                </a:solidFill>
              </a:rPr>
              <a:t>Public visé</a:t>
            </a:r>
            <a:r>
              <a:rPr lang="fr-FR" sz="1300" dirty="0">
                <a:solidFill>
                  <a:srgbClr val="000000"/>
                </a:solidFill>
              </a:rPr>
              <a:t> : </a:t>
            </a:r>
            <a:r>
              <a:rPr lang="fr-FR" sz="1300" b="1" dirty="0">
                <a:solidFill>
                  <a:srgbClr val="000000"/>
                </a:solidFill>
              </a:rPr>
              <a:t>entre 10 et 12 jeunes hommes et femmes</a:t>
            </a:r>
            <a:r>
              <a:rPr lang="fr-FR" sz="1300" dirty="0">
                <a:solidFill>
                  <a:srgbClr val="000000"/>
                </a:solidFill>
              </a:rPr>
              <a:t>, éligibles à l’EPIDE, résidants d’un QPV, et qui ne sont pas déjà mobilisés sur un dispositif d’insertion (hors CEJ), </a:t>
            </a:r>
            <a:r>
              <a:rPr lang="fr-FR" sz="1300" b="1" dirty="0">
                <a:solidFill>
                  <a:srgbClr val="000000"/>
                </a:solidFill>
              </a:rPr>
              <a:t>et un nombre équivalent de VI</a:t>
            </a:r>
          </a:p>
          <a:p>
            <a:pPr algn="just" defTabSz="1218870"/>
            <a:endParaRPr lang="fr-FR" sz="1300" b="1" dirty="0">
              <a:solidFill>
                <a:srgbClr val="000000"/>
              </a:solidFill>
            </a:endParaRPr>
          </a:p>
          <a:p>
            <a:pPr algn="just" defTabSz="1218870"/>
            <a:r>
              <a:rPr lang="fr-FR" sz="1300" u="sng" dirty="0">
                <a:solidFill>
                  <a:srgbClr val="000000"/>
                </a:solidFill>
              </a:rPr>
              <a:t>Lieu</a:t>
            </a:r>
            <a:r>
              <a:rPr lang="fr-FR" sz="1300" dirty="0">
                <a:solidFill>
                  <a:srgbClr val="000000"/>
                </a:solidFill>
              </a:rPr>
              <a:t> :</a:t>
            </a:r>
            <a:r>
              <a:rPr lang="fr-FR" sz="1300" b="1" dirty="0">
                <a:solidFill>
                  <a:srgbClr val="000000"/>
                </a:solidFill>
              </a:rPr>
              <a:t> Centre EPIDE</a:t>
            </a:r>
          </a:p>
          <a:p>
            <a:pPr algn="just" defTabSz="1218870"/>
            <a:endParaRPr lang="fr-FR" sz="1300" b="1" dirty="0">
              <a:solidFill>
                <a:srgbClr val="000000"/>
              </a:solidFill>
            </a:endParaRPr>
          </a:p>
          <a:p>
            <a:pPr algn="just" defTabSz="1218870"/>
            <a:r>
              <a:rPr lang="fr-FR" sz="1300" u="sng" dirty="0">
                <a:solidFill>
                  <a:srgbClr val="000000"/>
                </a:solidFill>
              </a:rPr>
              <a:t>Durée</a:t>
            </a:r>
            <a:r>
              <a:rPr lang="fr-FR" sz="1300" dirty="0">
                <a:solidFill>
                  <a:srgbClr val="000000"/>
                </a:solidFill>
              </a:rPr>
              <a:t> :</a:t>
            </a:r>
            <a:r>
              <a:rPr lang="fr-FR" sz="1300" b="1" dirty="0">
                <a:solidFill>
                  <a:srgbClr val="000000"/>
                </a:solidFill>
              </a:rPr>
              <a:t> 4 jours (3 nuits)</a:t>
            </a:r>
            <a:endParaRPr lang="fr-FR" sz="1300" dirty="0">
              <a:solidFill>
                <a:srgbClr val="000000"/>
              </a:solidFill>
            </a:endParaRPr>
          </a:p>
          <a:p>
            <a:pPr algn="just" defTabSz="1218870"/>
            <a:endParaRPr lang="fr-FR" sz="1300" b="1" dirty="0">
              <a:solidFill>
                <a:srgbClr val="000000"/>
              </a:solidFill>
            </a:endParaRPr>
          </a:p>
          <a:p>
            <a:pPr algn="just" defTabSz="1218870"/>
            <a:r>
              <a:rPr lang="fr-FR" sz="1300" dirty="0">
                <a:solidFill>
                  <a:srgbClr val="000000"/>
                </a:solidFill>
              </a:rPr>
              <a:t>Participation obligatoire de</a:t>
            </a:r>
          </a:p>
          <a:p>
            <a:pPr algn="just" defTabSz="1218870"/>
            <a:r>
              <a:rPr lang="fr-FR" sz="1300" dirty="0">
                <a:solidFill>
                  <a:srgbClr val="000000"/>
                </a:solidFill>
              </a:rPr>
              <a:t>2 éducateurs d’association</a:t>
            </a:r>
          </a:p>
        </p:txBody>
      </p:sp>
      <p:sp>
        <p:nvSpPr>
          <p:cNvPr id="25" name="Flèche : bas 24">
            <a:extLst>
              <a:ext uri="{FF2B5EF4-FFF2-40B4-BE49-F238E27FC236}">
                <a16:creationId xmlns:a16="http://schemas.microsoft.com/office/drawing/2014/main" id="{726AF18D-9C1C-D24D-0ED7-6EF50863FA94}"/>
              </a:ext>
            </a:extLst>
          </p:cNvPr>
          <p:cNvSpPr/>
          <p:nvPr/>
        </p:nvSpPr>
        <p:spPr>
          <a:xfrm rot="2936283">
            <a:off x="4463656" y="3861440"/>
            <a:ext cx="492981" cy="1537336"/>
          </a:xfrm>
          <a:prstGeom prst="down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121890" tIns="60945" rIns="121890" bIns="60945" rtlCol="0" anchor="ctr"/>
          <a:lstStyle/>
          <a:p>
            <a:pPr algn="ctr" defTabSz="1218870"/>
            <a:endParaRPr lang="fr-FR" sz="2400">
              <a:solidFill>
                <a:srgbClr val="FFFFFF"/>
              </a:solidFill>
            </a:endParaRPr>
          </a:p>
        </p:txBody>
      </p:sp>
      <p:sp>
        <p:nvSpPr>
          <p:cNvPr id="4" name="Espace réservé du texte 3">
            <a:extLst>
              <a:ext uri="{FF2B5EF4-FFF2-40B4-BE49-F238E27FC236}">
                <a16:creationId xmlns:a16="http://schemas.microsoft.com/office/drawing/2014/main" id="{85196319-B196-365A-F63C-9116F28DB9F0}"/>
              </a:ext>
            </a:extLst>
          </p:cNvPr>
          <p:cNvSpPr>
            <a:spLocks noGrp="1"/>
          </p:cNvSpPr>
          <p:nvPr>
            <p:ph type="body" sz="quarter" idx="11"/>
          </p:nvPr>
        </p:nvSpPr>
        <p:spPr/>
        <p:txBody>
          <a:bodyPr/>
          <a:lstStyle/>
          <a:p>
            <a:r>
              <a:rPr lang="fr-FR" dirty="0"/>
              <a:t>Deux démarches complémentaires</a:t>
            </a:r>
          </a:p>
        </p:txBody>
      </p:sp>
      <p:grpSp>
        <p:nvGrpSpPr>
          <p:cNvPr id="7" name="Groupe 6">
            <a:extLst>
              <a:ext uri="{FF2B5EF4-FFF2-40B4-BE49-F238E27FC236}">
                <a16:creationId xmlns:a16="http://schemas.microsoft.com/office/drawing/2014/main" id="{70FB6E3B-093E-937F-1BA3-15960D452EA0}"/>
              </a:ext>
            </a:extLst>
          </p:cNvPr>
          <p:cNvGrpSpPr/>
          <p:nvPr/>
        </p:nvGrpSpPr>
        <p:grpSpPr>
          <a:xfrm>
            <a:off x="1320000" y="1175317"/>
            <a:ext cx="3456000" cy="385923"/>
            <a:chOff x="2576945" y="735407"/>
            <a:chExt cx="2592000" cy="289442"/>
          </a:xfrm>
        </p:grpSpPr>
        <p:sp>
          <p:nvSpPr>
            <p:cNvPr id="11" name="ZoneTexte 10">
              <a:extLst>
                <a:ext uri="{FF2B5EF4-FFF2-40B4-BE49-F238E27FC236}">
                  <a16:creationId xmlns:a16="http://schemas.microsoft.com/office/drawing/2014/main" id="{02D575BB-56CB-4596-78BE-AC61234AF6B1}"/>
                </a:ext>
              </a:extLst>
            </p:cNvPr>
            <p:cNvSpPr txBox="1"/>
            <p:nvPr/>
          </p:nvSpPr>
          <p:spPr>
            <a:xfrm>
              <a:off x="2576945" y="735407"/>
              <a:ext cx="2592000" cy="289442"/>
            </a:xfrm>
            <a:prstGeom prst="roundRect">
              <a:avLst>
                <a:gd name="adj" fmla="val 50000"/>
              </a:avLst>
            </a:prstGeom>
          </p:spPr>
          <p:style>
            <a:lnRef idx="3">
              <a:schemeClr val="lt1"/>
            </a:lnRef>
            <a:fillRef idx="1">
              <a:schemeClr val="accent2"/>
            </a:fillRef>
            <a:effectRef idx="1">
              <a:schemeClr val="accent2"/>
            </a:effectRef>
            <a:fontRef idx="minor">
              <a:schemeClr val="lt1"/>
            </a:fontRef>
          </p:style>
          <p:txBody>
            <a:bodyPr wrap="square" anchor="ctr">
              <a:noAutofit/>
            </a:bodyPr>
            <a:lstStyle/>
            <a:p>
              <a:pPr defTabSz="914128">
                <a:defRPr/>
              </a:pPr>
              <a:r>
                <a:rPr lang="fr-FR" sz="1500" b="1" dirty="0">
                  <a:solidFill>
                    <a:srgbClr val="FFFFFF"/>
                  </a:solidFill>
                  <a:cs typeface="Calibri" panose="020F0502020204030204" pitchFamily="34" charset="0"/>
                </a:rPr>
                <a:t>I. Séjour de remobilisation</a:t>
              </a:r>
            </a:p>
          </p:txBody>
        </p:sp>
        <p:pic>
          <p:nvPicPr>
            <p:cNvPr id="12" name="Graphique 11" descr="Organigramme circulaire avec un remplissage uni">
              <a:extLst>
                <a:ext uri="{FF2B5EF4-FFF2-40B4-BE49-F238E27FC236}">
                  <a16:creationId xmlns:a16="http://schemas.microsoft.com/office/drawing/2014/main" id="{688F2E98-9BEC-5E07-B6E7-C98C8CC4144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82431" y="774782"/>
              <a:ext cx="232362" cy="232362"/>
            </a:xfrm>
            <a:prstGeom prst="rect">
              <a:avLst/>
            </a:prstGeom>
          </p:spPr>
        </p:pic>
      </p:grpSp>
      <p:grpSp>
        <p:nvGrpSpPr>
          <p:cNvPr id="13" name="Groupe 12">
            <a:extLst>
              <a:ext uri="{FF2B5EF4-FFF2-40B4-BE49-F238E27FC236}">
                <a16:creationId xmlns:a16="http://schemas.microsoft.com/office/drawing/2014/main" id="{ABCAAFDF-07F3-A169-E3AB-C56B3AC63C02}"/>
              </a:ext>
            </a:extLst>
          </p:cNvPr>
          <p:cNvGrpSpPr/>
          <p:nvPr/>
        </p:nvGrpSpPr>
        <p:grpSpPr>
          <a:xfrm>
            <a:off x="7111688" y="1168976"/>
            <a:ext cx="3760312" cy="368673"/>
            <a:chOff x="5627501" y="782722"/>
            <a:chExt cx="2820234" cy="276505"/>
          </a:xfrm>
        </p:grpSpPr>
        <p:sp>
          <p:nvSpPr>
            <p:cNvPr id="14" name="ZoneTexte 13">
              <a:extLst>
                <a:ext uri="{FF2B5EF4-FFF2-40B4-BE49-F238E27FC236}">
                  <a16:creationId xmlns:a16="http://schemas.microsoft.com/office/drawing/2014/main" id="{F123098C-D49A-F1E8-0D22-74DD4BBEEBC2}"/>
                </a:ext>
              </a:extLst>
            </p:cNvPr>
            <p:cNvSpPr txBox="1"/>
            <p:nvPr/>
          </p:nvSpPr>
          <p:spPr>
            <a:xfrm>
              <a:off x="5627501" y="782722"/>
              <a:ext cx="2820234" cy="276505"/>
            </a:xfrm>
            <a:prstGeom prst="roundRect">
              <a:avLst>
                <a:gd name="adj" fmla="val 50000"/>
              </a:avLst>
            </a:prstGeom>
          </p:spPr>
          <p:style>
            <a:lnRef idx="3">
              <a:schemeClr val="lt1"/>
            </a:lnRef>
            <a:fillRef idx="1">
              <a:schemeClr val="accent4"/>
            </a:fillRef>
            <a:effectRef idx="1">
              <a:schemeClr val="accent4"/>
            </a:effectRef>
            <a:fontRef idx="minor">
              <a:schemeClr val="lt1"/>
            </a:fontRef>
          </p:style>
          <p:txBody>
            <a:bodyPr wrap="square" anchor="ctr">
              <a:noAutofit/>
            </a:bodyPr>
            <a:lstStyle/>
            <a:p>
              <a:pPr defTabSz="914128">
                <a:defRPr/>
              </a:pPr>
              <a:r>
                <a:rPr lang="fr-FR" sz="1500" b="1" dirty="0">
                  <a:solidFill>
                    <a:srgbClr val="FFFFFF"/>
                  </a:solidFill>
                  <a:cs typeface="Calibri" panose="020F0502020204030204" pitchFamily="34" charset="0"/>
                </a:rPr>
                <a:t>II. Stage immersif</a:t>
              </a:r>
            </a:p>
          </p:txBody>
        </p:sp>
        <p:pic>
          <p:nvPicPr>
            <p:cNvPr id="15" name="Graphique 14" descr="Griller des marshmallows avec un remplissage uni">
              <a:extLst>
                <a:ext uri="{FF2B5EF4-FFF2-40B4-BE49-F238E27FC236}">
                  <a16:creationId xmlns:a16="http://schemas.microsoft.com/office/drawing/2014/main" id="{F2BE0B4A-6EBF-23BE-0AA1-A8A0B303E3C4}"/>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157203" y="830564"/>
              <a:ext cx="195537" cy="195537"/>
            </a:xfrm>
            <a:prstGeom prst="rect">
              <a:avLst/>
            </a:prstGeom>
          </p:spPr>
        </p:pic>
      </p:grpSp>
      <p:sp>
        <p:nvSpPr>
          <p:cNvPr id="20" name="Rectangle : coins arrondis 19">
            <a:extLst>
              <a:ext uri="{FF2B5EF4-FFF2-40B4-BE49-F238E27FC236}">
                <a16:creationId xmlns:a16="http://schemas.microsoft.com/office/drawing/2014/main" id="{D4149783-D15A-D1BD-00B2-8296990A5404}"/>
              </a:ext>
            </a:extLst>
          </p:cNvPr>
          <p:cNvSpPr/>
          <p:nvPr/>
        </p:nvSpPr>
        <p:spPr>
          <a:xfrm>
            <a:off x="3382979" y="1669888"/>
            <a:ext cx="5092647" cy="922352"/>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121890" tIns="60945" rIns="121890" bIns="60945" rtlCol="0" anchor="ctr"/>
          <a:lstStyle/>
          <a:p>
            <a:pPr algn="ctr" defTabSz="1218870"/>
            <a:r>
              <a:rPr lang="fr-FR" sz="2100" dirty="0">
                <a:solidFill>
                  <a:srgbClr val="000000"/>
                </a:solidFill>
              </a:rPr>
              <a:t>Deux réponses à une même  ambition</a:t>
            </a:r>
          </a:p>
          <a:p>
            <a:pPr algn="ctr" defTabSz="1218870"/>
            <a:r>
              <a:rPr lang="fr-FR" sz="2100" b="1" dirty="0">
                <a:solidFill>
                  <a:srgbClr val="000000"/>
                </a:solidFill>
              </a:rPr>
              <a:t>+ 400 VI QPV en 2023</a:t>
            </a:r>
          </a:p>
        </p:txBody>
      </p:sp>
      <p:sp>
        <p:nvSpPr>
          <p:cNvPr id="21" name="ZoneTexte 20">
            <a:extLst>
              <a:ext uri="{FF2B5EF4-FFF2-40B4-BE49-F238E27FC236}">
                <a16:creationId xmlns:a16="http://schemas.microsoft.com/office/drawing/2014/main" id="{E1CC9B2E-63D4-A089-15FF-6621C747D312}"/>
              </a:ext>
            </a:extLst>
          </p:cNvPr>
          <p:cNvSpPr txBox="1"/>
          <p:nvPr/>
        </p:nvSpPr>
        <p:spPr>
          <a:xfrm>
            <a:off x="9604055" y="1727376"/>
            <a:ext cx="2015452" cy="923299"/>
          </a:xfrm>
          <a:prstGeom prst="rect">
            <a:avLst/>
          </a:prstGeom>
          <a:noFill/>
        </p:spPr>
        <p:txBody>
          <a:bodyPr wrap="square" lIns="121890" tIns="60945" rIns="121890" bIns="60945" rtlCol="0">
            <a:spAutoFit/>
          </a:bodyPr>
          <a:lstStyle/>
          <a:p>
            <a:pPr algn="just" defTabSz="1218840">
              <a:defRPr/>
            </a:pPr>
            <a:r>
              <a:rPr lang="fr-FR" sz="1300" b="1" dirty="0">
                <a:solidFill>
                  <a:srgbClr val="000000"/>
                </a:solidFill>
                <a:latin typeface="Avenir Next LT Pro"/>
              </a:rPr>
              <a:t>Séjour extérieur </a:t>
            </a:r>
            <a:r>
              <a:rPr lang="fr-FR" sz="1300" dirty="0">
                <a:solidFill>
                  <a:srgbClr val="000000"/>
                </a:solidFill>
                <a:latin typeface="Avenir Next LT Pro"/>
              </a:rPr>
              <a:t>(type camping, randonnée, séjour à la mer, etc.) </a:t>
            </a:r>
            <a:r>
              <a:rPr lang="fr-FR" sz="1300" b="1" dirty="0">
                <a:solidFill>
                  <a:srgbClr val="000000"/>
                </a:solidFill>
                <a:latin typeface="Avenir Next LT Pro"/>
              </a:rPr>
              <a:t>en pleine nature</a:t>
            </a:r>
          </a:p>
        </p:txBody>
      </p:sp>
      <p:sp>
        <p:nvSpPr>
          <p:cNvPr id="22" name="ZoneTexte 21">
            <a:extLst>
              <a:ext uri="{FF2B5EF4-FFF2-40B4-BE49-F238E27FC236}">
                <a16:creationId xmlns:a16="http://schemas.microsoft.com/office/drawing/2014/main" id="{D4990A95-FCA4-8522-29BD-D8B6F5AD4EDB}"/>
              </a:ext>
            </a:extLst>
          </p:cNvPr>
          <p:cNvSpPr txBox="1"/>
          <p:nvPr/>
        </p:nvSpPr>
        <p:spPr>
          <a:xfrm>
            <a:off x="511076" y="1743894"/>
            <a:ext cx="1630477" cy="923299"/>
          </a:xfrm>
          <a:prstGeom prst="rect">
            <a:avLst/>
          </a:prstGeom>
          <a:noFill/>
        </p:spPr>
        <p:txBody>
          <a:bodyPr wrap="square" lIns="121890" tIns="60945" rIns="121890" bIns="60945" rtlCol="0">
            <a:spAutoFit/>
          </a:bodyPr>
          <a:lstStyle/>
          <a:p>
            <a:pPr algn="just" defTabSz="1218840">
              <a:defRPr/>
            </a:pPr>
            <a:r>
              <a:rPr lang="fr-FR" sz="1300" b="1" dirty="0">
                <a:solidFill>
                  <a:srgbClr val="000000"/>
                </a:solidFill>
                <a:latin typeface="Avenir Next LT Pro"/>
              </a:rPr>
              <a:t>Séjour en centre </a:t>
            </a:r>
            <a:r>
              <a:rPr lang="fr-FR" sz="1300" dirty="0">
                <a:solidFill>
                  <a:srgbClr val="000000"/>
                </a:solidFill>
                <a:latin typeface="Avenir Next LT Pro"/>
              </a:rPr>
              <a:t>(de découverte)</a:t>
            </a:r>
            <a:r>
              <a:rPr lang="fr-FR" sz="1300" b="1" dirty="0">
                <a:solidFill>
                  <a:srgbClr val="000000"/>
                </a:solidFill>
                <a:latin typeface="Avenir Next LT Pro"/>
              </a:rPr>
              <a:t> à visée d’insertion professionnelle</a:t>
            </a:r>
          </a:p>
        </p:txBody>
      </p:sp>
      <p:sp>
        <p:nvSpPr>
          <p:cNvPr id="23" name="Rectangle : coins arrondis 22">
            <a:extLst>
              <a:ext uri="{FF2B5EF4-FFF2-40B4-BE49-F238E27FC236}">
                <a16:creationId xmlns:a16="http://schemas.microsoft.com/office/drawing/2014/main" id="{763A4F55-0308-5B02-731F-22C65D7F49E5}"/>
              </a:ext>
            </a:extLst>
          </p:cNvPr>
          <p:cNvSpPr/>
          <p:nvPr/>
        </p:nvSpPr>
        <p:spPr>
          <a:xfrm>
            <a:off x="3381992" y="3555295"/>
            <a:ext cx="5092645" cy="922352"/>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121890" tIns="60945" rIns="121890" bIns="60945" rtlCol="0" anchor="ctr"/>
          <a:lstStyle/>
          <a:p>
            <a:pPr algn="ctr" defTabSz="1218870"/>
            <a:r>
              <a:rPr lang="fr-FR" sz="2100" dirty="0">
                <a:solidFill>
                  <a:srgbClr val="000000"/>
                </a:solidFill>
              </a:rPr>
              <a:t>Un objectif commun :</a:t>
            </a:r>
          </a:p>
          <a:p>
            <a:pPr algn="ctr" defTabSz="1218870"/>
            <a:r>
              <a:rPr lang="fr-FR" sz="1600" b="1" dirty="0">
                <a:solidFill>
                  <a:srgbClr val="000000"/>
                </a:solidFill>
              </a:rPr>
              <a:t>Favoriser la candidature à l’EPIDE des jeunes reçus en séjours/stages</a:t>
            </a:r>
          </a:p>
        </p:txBody>
      </p:sp>
      <p:sp>
        <p:nvSpPr>
          <p:cNvPr id="28" name="ZoneTexte 27">
            <a:extLst>
              <a:ext uri="{FF2B5EF4-FFF2-40B4-BE49-F238E27FC236}">
                <a16:creationId xmlns:a16="http://schemas.microsoft.com/office/drawing/2014/main" id="{257F84FA-2823-470F-3372-E7F3397DC62B}"/>
              </a:ext>
            </a:extLst>
          </p:cNvPr>
          <p:cNvSpPr txBox="1"/>
          <p:nvPr/>
        </p:nvSpPr>
        <p:spPr>
          <a:xfrm>
            <a:off x="5904024" y="5188845"/>
            <a:ext cx="4262607" cy="446246"/>
          </a:xfrm>
          <a:prstGeom prst="rect">
            <a:avLst/>
          </a:prstGeom>
          <a:noFill/>
        </p:spPr>
        <p:txBody>
          <a:bodyPr wrap="square" lIns="121890" tIns="60945" rIns="121890" bIns="60945" rtlCol="0">
            <a:spAutoFit/>
          </a:bodyPr>
          <a:lstStyle/>
          <a:p>
            <a:pPr defTabSz="1218870"/>
            <a:r>
              <a:rPr lang="fr-FR" sz="2100" b="1" i="1" dirty="0">
                <a:solidFill>
                  <a:srgbClr val="000000"/>
                </a:solidFill>
              </a:rPr>
              <a:t>Taux d’intégration de100%</a:t>
            </a:r>
          </a:p>
        </p:txBody>
      </p:sp>
      <p:sp>
        <p:nvSpPr>
          <p:cNvPr id="29" name="ZoneTexte 28">
            <a:extLst>
              <a:ext uri="{FF2B5EF4-FFF2-40B4-BE49-F238E27FC236}">
                <a16:creationId xmlns:a16="http://schemas.microsoft.com/office/drawing/2014/main" id="{5A1C3F73-8235-C036-A306-09F48120A87F}"/>
              </a:ext>
            </a:extLst>
          </p:cNvPr>
          <p:cNvSpPr txBox="1"/>
          <p:nvPr/>
        </p:nvSpPr>
        <p:spPr>
          <a:xfrm>
            <a:off x="1377095" y="5188845"/>
            <a:ext cx="4379192" cy="446246"/>
          </a:xfrm>
          <a:prstGeom prst="rect">
            <a:avLst/>
          </a:prstGeom>
          <a:noFill/>
        </p:spPr>
        <p:txBody>
          <a:bodyPr wrap="square" lIns="121890" tIns="60945" rIns="121890" bIns="60945" rtlCol="0">
            <a:spAutoFit/>
          </a:bodyPr>
          <a:lstStyle/>
          <a:p>
            <a:pPr algn="r" defTabSz="1218870"/>
            <a:r>
              <a:rPr lang="fr-FR" sz="2100" b="1" i="1" dirty="0">
                <a:solidFill>
                  <a:srgbClr val="000000"/>
                </a:solidFill>
              </a:rPr>
              <a:t>Taux d’intégration &gt; 50%</a:t>
            </a:r>
          </a:p>
        </p:txBody>
      </p:sp>
    </p:spTree>
    <p:extLst>
      <p:ext uri="{BB962C8B-B14F-4D97-AF65-F5344CB8AC3E}">
        <p14:creationId xmlns:p14="http://schemas.microsoft.com/office/powerpoint/2010/main" val="92813990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Espace réservé du contenu 4"/>
          <p:cNvPicPr/>
          <p:nvPr/>
        </p:nvPicPr>
        <p:blipFill>
          <a:blip r:embed="rId2" cstate="email">
            <a:extLst>
              <a:ext uri="{28A0092B-C50C-407E-A947-70E740481C1C}">
                <a14:useLocalDpi xmlns:a14="http://schemas.microsoft.com/office/drawing/2010/main"/>
              </a:ext>
            </a:extLst>
          </a:blip>
          <a:stretch/>
        </p:blipFill>
        <p:spPr>
          <a:xfrm>
            <a:off x="407" y="0"/>
            <a:ext cx="12191761" cy="6858000"/>
          </a:xfrm>
          <a:prstGeom prst="rect">
            <a:avLst/>
          </a:prstGeom>
          <a:ln>
            <a:noFill/>
          </a:ln>
        </p:spPr>
      </p:pic>
      <p:sp>
        <p:nvSpPr>
          <p:cNvPr id="89" name="TextShape 1"/>
          <p:cNvSpPr txBox="1"/>
          <p:nvPr/>
        </p:nvSpPr>
        <p:spPr>
          <a:xfrm>
            <a:off x="2243692" y="3356995"/>
            <a:ext cx="7704856" cy="1181324"/>
          </a:xfrm>
          <a:prstGeom prst="rect">
            <a:avLst/>
          </a:prstGeom>
          <a:noFill/>
          <a:ln>
            <a:noFill/>
          </a:ln>
        </p:spPr>
        <p:txBody>
          <a:bodyPr lIns="83721" tIns="43314" rIns="83721" bIns="43314" anchor="ctr"/>
          <a:lstStyle/>
          <a:p>
            <a:r>
              <a:rPr lang="fr-FR" sz="4000" b="1" spc="-1" dirty="0">
                <a:solidFill>
                  <a:srgbClr val="0070C0"/>
                </a:solidFill>
                <a:latin typeface="Calibri"/>
              </a:rPr>
              <a:t>5) Jumelages culturels</a:t>
            </a:r>
            <a:endParaRPr lang="fr-FR" sz="4000" b="1" spc="-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9718371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4"/>
          <p:cNvPicPr/>
          <p:nvPr/>
        </p:nvPicPr>
        <p:blipFill>
          <a:blip r:embed="rId2" cstate="email">
            <a:extLst>
              <a:ext uri="{28A0092B-C50C-407E-A947-70E740481C1C}">
                <a14:useLocalDpi xmlns:a14="http://schemas.microsoft.com/office/drawing/2010/main"/>
              </a:ext>
            </a:extLst>
          </a:blip>
          <a:stretch/>
        </p:blipFill>
        <p:spPr>
          <a:xfrm>
            <a:off x="18996" y="0"/>
            <a:ext cx="12191999" cy="6858000"/>
          </a:xfrm>
          <a:prstGeom prst="rect">
            <a:avLst/>
          </a:prstGeom>
          <a:ln>
            <a:noFill/>
          </a:ln>
        </p:spPr>
      </p:pic>
      <p:sp>
        <p:nvSpPr>
          <p:cNvPr id="5" name="TextShape 1"/>
          <p:cNvSpPr txBox="1"/>
          <p:nvPr/>
        </p:nvSpPr>
        <p:spPr>
          <a:xfrm>
            <a:off x="551384" y="1700808"/>
            <a:ext cx="10945216" cy="648072"/>
          </a:xfrm>
          <a:prstGeom prst="rect">
            <a:avLst/>
          </a:prstGeom>
          <a:noFill/>
          <a:ln>
            <a:noFill/>
          </a:ln>
        </p:spPr>
        <p:txBody>
          <a:bodyPr lIns="83721" tIns="43314" rIns="83721" bIns="43314" anchor="ctr"/>
          <a:lstStyle/>
          <a:p>
            <a:r>
              <a:rPr lang="fr-FR" sz="2800" b="1" dirty="0">
                <a:solidFill>
                  <a:srgbClr val="0070C0"/>
                </a:solidFill>
                <a:latin typeface="Calibri" panose="020F0502020204030204" pitchFamily="34" charset="0"/>
                <a:cs typeface="Calibri" panose="020F0502020204030204" pitchFamily="34" charset="0"/>
              </a:rPr>
              <a:t>Les jumelages culturels en Ile-de-France</a:t>
            </a:r>
            <a:endParaRPr lang="fr-FR" sz="3100" b="1" spc="-1" dirty="0">
              <a:solidFill>
                <a:srgbClr val="0070C0"/>
              </a:solidFill>
              <a:latin typeface="Calibri"/>
            </a:endParaRPr>
          </a:p>
        </p:txBody>
      </p:sp>
      <p:sp>
        <p:nvSpPr>
          <p:cNvPr id="22" name="TextShape 1"/>
          <p:cNvSpPr txBox="1"/>
          <p:nvPr/>
        </p:nvSpPr>
        <p:spPr>
          <a:xfrm>
            <a:off x="551384" y="3448270"/>
            <a:ext cx="10513168" cy="1815524"/>
          </a:xfrm>
          <a:prstGeom prst="rect">
            <a:avLst/>
          </a:prstGeom>
          <a:noFill/>
          <a:ln>
            <a:noFill/>
          </a:ln>
        </p:spPr>
        <p:txBody>
          <a:bodyPr lIns="83721" tIns="43314" rIns="83721" bIns="43314" anchor="ctr"/>
          <a:lstStyle/>
          <a:p>
            <a:r>
              <a:rPr lang="fr-FR" sz="1800" spc="-1" dirty="0">
                <a:solidFill>
                  <a:srgbClr val="000000"/>
                </a:solidFill>
                <a:latin typeface="Calibri" panose="020F0502020204030204" pitchFamily="34" charset="0"/>
                <a:cs typeface="Calibri" panose="020F0502020204030204" pitchFamily="34" charset="0"/>
              </a:rPr>
              <a:t>Initiés et financés par la Préfecture de région depuis 2016</a:t>
            </a:r>
          </a:p>
          <a:p>
            <a:endParaRPr lang="fr-FR" sz="1800" spc="-1" dirty="0">
              <a:solidFill>
                <a:srgbClr val="000000"/>
              </a:solidFill>
              <a:latin typeface="Calibri" panose="020F0502020204030204" pitchFamily="34" charset="0"/>
              <a:cs typeface="Calibri" panose="020F0502020204030204" pitchFamily="34" charset="0"/>
            </a:endParaRPr>
          </a:p>
          <a:p>
            <a:r>
              <a:rPr lang="fr-FR" sz="1800" spc="-1" dirty="0">
                <a:solidFill>
                  <a:srgbClr val="000000"/>
                </a:solidFill>
                <a:latin typeface="Calibri" panose="020F0502020204030204" pitchFamily="34" charset="0"/>
                <a:cs typeface="Calibri" panose="020F0502020204030204" pitchFamily="34" charset="0"/>
              </a:rPr>
              <a:t>Objectif : favoriser l’accès à la culture des publics de QPV, en mobilisant des établissements reconnus pour leur excellence culturelle</a:t>
            </a:r>
          </a:p>
          <a:p>
            <a:endParaRPr lang="fr-FR" sz="1800" spc="-1" dirty="0">
              <a:solidFill>
                <a:srgbClr val="000000"/>
              </a:solidFill>
              <a:latin typeface="Calibri" panose="020F0502020204030204" pitchFamily="34" charset="0"/>
              <a:cs typeface="Calibri" panose="020F0502020204030204" pitchFamily="34" charset="0"/>
            </a:endParaRPr>
          </a:p>
          <a:p>
            <a:r>
              <a:rPr lang="fr-FR" sz="1800" spc="-1" dirty="0">
                <a:solidFill>
                  <a:srgbClr val="000000"/>
                </a:solidFill>
                <a:latin typeface="Calibri" panose="020F0502020204030204" pitchFamily="34" charset="0"/>
                <a:cs typeface="Calibri" panose="020F0502020204030204" pitchFamily="34" charset="0"/>
              </a:rPr>
              <a:t>Les projets ont pour objectif de cibler principalement les jeunes, en particulier les jeunes du PRIJ et ceux accompagnés par la PJJ.</a:t>
            </a:r>
            <a:endParaRPr lang="fr-FR" sz="1800" i="1" spc="-1" dirty="0">
              <a:solidFill>
                <a:srgbClr val="000000"/>
              </a:solidFill>
              <a:latin typeface="Calibri" panose="020F0502020204030204" pitchFamily="34" charset="0"/>
              <a:cs typeface="Calibri" panose="020F0502020204030204" pitchFamily="34" charset="0"/>
            </a:endParaRPr>
          </a:p>
          <a:p>
            <a:endParaRPr lang="fr-FR" sz="1800" spc="-1" dirty="0">
              <a:solidFill>
                <a:srgbClr val="000000"/>
              </a:solidFill>
              <a:latin typeface="Calibri" panose="020F0502020204030204" pitchFamily="34" charset="0"/>
              <a:cs typeface="Calibri" panose="020F0502020204030204" pitchFamily="34" charset="0"/>
            </a:endParaRPr>
          </a:p>
          <a:p>
            <a:r>
              <a:rPr lang="fr-FR" sz="1800" spc="-1" dirty="0">
                <a:solidFill>
                  <a:srgbClr val="000000"/>
                </a:solidFill>
                <a:latin typeface="Calibri" panose="020F0502020204030204" pitchFamily="34" charset="0"/>
                <a:cs typeface="Calibri" panose="020F0502020204030204" pitchFamily="34" charset="0"/>
              </a:rPr>
              <a:t>Dans le cadre du dispositif, les établissements culturels sont jumelés pour trois ans avec une ou plusieurs villes qui comportent des QPV afin de déployer un programme d'actions à visée artistique et culturelle à destination des habitants, que ce soit en faisant venir les habitants au sein de l'établissement ou in situ dans les quartiers.</a:t>
            </a:r>
          </a:p>
          <a:p>
            <a:endParaRPr lang="fr-FR" sz="1800" spc="-1" dirty="0">
              <a:solidFill>
                <a:srgbClr val="000000"/>
              </a:solidFill>
              <a:latin typeface="Calibri" panose="020F0502020204030204" pitchFamily="34" charset="0"/>
              <a:cs typeface="Calibri" panose="020F0502020204030204" pitchFamily="34" charset="0"/>
            </a:endParaRPr>
          </a:p>
          <a:p>
            <a:pPr algn="ctr"/>
            <a:r>
              <a:rPr lang="fr-FR" sz="1800" b="1" spc="-1" dirty="0">
                <a:solidFill>
                  <a:srgbClr val="000000"/>
                </a:solidFill>
                <a:latin typeface="Calibri" panose="020F0502020204030204" pitchFamily="34" charset="0"/>
                <a:cs typeface="Calibri" panose="020F0502020204030204" pitchFamily="34" charset="0"/>
              </a:rPr>
              <a:t>30 jumelages culturels pour la période 2022-2024</a:t>
            </a:r>
          </a:p>
          <a:p>
            <a:endParaRPr lang="fr-FR" sz="1800" spc="-1" dirty="0">
              <a:solidFill>
                <a:srgbClr val="000000"/>
              </a:solidFill>
              <a:latin typeface="Calibri" panose="020F0502020204030204" pitchFamily="34" charset="0"/>
              <a:cs typeface="Calibri" panose="020F0502020204030204" pitchFamily="34" charset="0"/>
            </a:endParaRPr>
          </a:p>
        </p:txBody>
      </p:sp>
      <p:graphicFrame>
        <p:nvGraphicFramePr>
          <p:cNvPr id="6" name="Objet 5"/>
          <p:cNvGraphicFramePr>
            <a:graphicFrameLocks noChangeAspect="1"/>
          </p:cNvGraphicFramePr>
          <p:nvPr>
            <p:extLst>
              <p:ext uri="{D42A27DB-BD31-4B8C-83A1-F6EECF244321}">
                <p14:modId xmlns:p14="http://schemas.microsoft.com/office/powerpoint/2010/main" val="57826522"/>
              </p:ext>
            </p:extLst>
          </p:nvPr>
        </p:nvGraphicFramePr>
        <p:xfrm>
          <a:off x="9696400" y="5589240"/>
          <a:ext cx="914400" cy="771525"/>
        </p:xfrm>
        <a:graphic>
          <a:graphicData uri="http://schemas.openxmlformats.org/presentationml/2006/ole">
            <mc:AlternateContent xmlns:mc="http://schemas.openxmlformats.org/markup-compatibility/2006">
              <mc:Choice xmlns:v="urn:schemas-microsoft-com:vml" Requires="v">
                <p:oleObj name="Document" showAsIcon="1" r:id="rId3" imgW="914400" imgH="771480" progId="Word.Document.8">
                  <p:embed/>
                </p:oleObj>
              </mc:Choice>
              <mc:Fallback>
                <p:oleObj name="Document" showAsIcon="1" r:id="rId3" imgW="914400" imgH="771480" progId="Word.Document.8">
                  <p:embed/>
                  <p:pic>
                    <p:nvPicPr>
                      <p:cNvPr id="0" name=""/>
                      <p:cNvPicPr/>
                      <p:nvPr/>
                    </p:nvPicPr>
                    <p:blipFill>
                      <a:blip r:embed="rId4"/>
                      <a:stretch>
                        <a:fillRect/>
                      </a:stretch>
                    </p:blipFill>
                    <p:spPr>
                      <a:xfrm>
                        <a:off x="9696400" y="5589240"/>
                        <a:ext cx="914400" cy="771525"/>
                      </a:xfrm>
                      <a:prstGeom prst="rect">
                        <a:avLst/>
                      </a:prstGeom>
                      <a:solidFill>
                        <a:schemeClr val="accent1">
                          <a:lumMod val="20000"/>
                          <a:lumOff val="80000"/>
                        </a:schemeClr>
                      </a:solidFill>
                      <a:ln>
                        <a:solidFill>
                          <a:schemeClr val="accent1"/>
                        </a:solidFill>
                      </a:ln>
                    </p:spPr>
                  </p:pic>
                </p:oleObj>
              </mc:Fallback>
            </mc:AlternateContent>
          </a:graphicData>
        </a:graphic>
      </p:graphicFrame>
    </p:spTree>
    <p:extLst>
      <p:ext uri="{BB962C8B-B14F-4D97-AF65-F5344CB8AC3E}">
        <p14:creationId xmlns:p14="http://schemas.microsoft.com/office/powerpoint/2010/main" val="92808836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4"/>
          <p:cNvPicPr/>
          <p:nvPr/>
        </p:nvPicPr>
        <p:blipFill>
          <a:blip r:embed="rId2" cstate="email">
            <a:extLst>
              <a:ext uri="{28A0092B-C50C-407E-A947-70E740481C1C}">
                <a14:useLocalDpi xmlns:a14="http://schemas.microsoft.com/office/drawing/2010/main"/>
              </a:ext>
            </a:extLst>
          </a:blip>
          <a:stretch/>
        </p:blipFill>
        <p:spPr>
          <a:xfrm>
            <a:off x="18996" y="0"/>
            <a:ext cx="12191999" cy="6858000"/>
          </a:xfrm>
          <a:prstGeom prst="rect">
            <a:avLst/>
          </a:prstGeom>
          <a:ln>
            <a:noFill/>
          </a:ln>
        </p:spPr>
      </p:pic>
      <p:sp>
        <p:nvSpPr>
          <p:cNvPr id="5" name="TextShape 1"/>
          <p:cNvSpPr txBox="1"/>
          <p:nvPr/>
        </p:nvSpPr>
        <p:spPr>
          <a:xfrm>
            <a:off x="551384" y="1844824"/>
            <a:ext cx="10945216" cy="648072"/>
          </a:xfrm>
          <a:prstGeom prst="rect">
            <a:avLst/>
          </a:prstGeom>
          <a:noFill/>
          <a:ln>
            <a:noFill/>
          </a:ln>
        </p:spPr>
        <p:txBody>
          <a:bodyPr lIns="83721" tIns="43314" rIns="83721" bIns="43314" anchor="ctr"/>
          <a:lstStyle/>
          <a:p>
            <a:r>
              <a:rPr lang="fr-FR" sz="2800" b="1" dirty="0">
                <a:solidFill>
                  <a:srgbClr val="0070C0"/>
                </a:solidFill>
                <a:latin typeface="Calibri" panose="020F0502020204030204" pitchFamily="34" charset="0"/>
                <a:cs typeface="Calibri" panose="020F0502020204030204" pitchFamily="34" charset="0"/>
              </a:rPr>
              <a:t>Les jumelages culturels en Ile-de-France</a:t>
            </a:r>
            <a:endParaRPr lang="fr-FR" sz="3100" b="1" spc="-1" dirty="0">
              <a:solidFill>
                <a:srgbClr val="0070C0"/>
              </a:solidFill>
              <a:latin typeface="Calibri"/>
            </a:endParaRPr>
          </a:p>
        </p:txBody>
      </p:sp>
      <p:sp>
        <p:nvSpPr>
          <p:cNvPr id="22" name="TextShape 1"/>
          <p:cNvSpPr txBox="1"/>
          <p:nvPr/>
        </p:nvSpPr>
        <p:spPr>
          <a:xfrm>
            <a:off x="551384" y="2924944"/>
            <a:ext cx="10513168" cy="1815524"/>
          </a:xfrm>
          <a:prstGeom prst="rect">
            <a:avLst/>
          </a:prstGeom>
          <a:noFill/>
          <a:ln>
            <a:noFill/>
          </a:ln>
        </p:spPr>
        <p:txBody>
          <a:bodyPr lIns="83721" tIns="43314" rIns="83721" bIns="43314" anchor="ctr"/>
          <a:lstStyle/>
          <a:p>
            <a:endParaRPr lang="fr-FR" sz="2200" spc="-1" dirty="0">
              <a:solidFill>
                <a:srgbClr val="000000"/>
              </a:solidFill>
              <a:latin typeface="Calibri" panose="020F0502020204030204" pitchFamily="34" charset="0"/>
              <a:cs typeface="Calibri" panose="020F0502020204030204" pitchFamily="34" charset="0"/>
            </a:endParaRPr>
          </a:p>
          <a:p>
            <a:endParaRPr lang="fr-FR" sz="2200" spc="-1" dirty="0">
              <a:solidFill>
                <a:srgbClr val="000000"/>
              </a:solidFill>
              <a:latin typeface="Calibri" panose="020F0502020204030204" pitchFamily="34" charset="0"/>
              <a:cs typeface="Calibri" panose="020F0502020204030204" pitchFamily="34" charset="0"/>
            </a:endParaRPr>
          </a:p>
          <a:p>
            <a:r>
              <a:rPr lang="fr-FR" sz="2200" spc="-1" dirty="0">
                <a:solidFill>
                  <a:srgbClr val="000000"/>
                </a:solidFill>
                <a:latin typeface="Calibri" panose="020F0502020204030204" pitchFamily="34" charset="0"/>
                <a:cs typeface="Calibri" panose="020F0502020204030204" pitchFamily="34" charset="0"/>
              </a:rPr>
              <a:t>Les résultats sont très positifs, en particulier pour les jeunes qui ne sont pas seulement spectateurs mais acteurs des projets en étant initiés à différentes pratiques artistiques</a:t>
            </a:r>
          </a:p>
          <a:p>
            <a:endParaRPr lang="fr-FR" sz="2200" spc="-1" dirty="0">
              <a:solidFill>
                <a:srgbClr val="000000"/>
              </a:solidFill>
              <a:latin typeface="Calibri" panose="020F0502020204030204" pitchFamily="34" charset="0"/>
              <a:cs typeface="Calibri" panose="020F0502020204030204" pitchFamily="34" charset="0"/>
            </a:endParaRPr>
          </a:p>
          <a:p>
            <a:r>
              <a:rPr lang="fr-FR" sz="2200" spc="-1" dirty="0">
                <a:solidFill>
                  <a:srgbClr val="000000"/>
                </a:solidFill>
                <a:latin typeface="Calibri" panose="020F0502020204030204" pitchFamily="34" charset="0"/>
                <a:cs typeface="Calibri" panose="020F0502020204030204" pitchFamily="34" charset="0"/>
              </a:rPr>
              <a:t>Plusieurs projets font aussi le lien avec l'insertion professionnelle, par exemple via la découverte des métiers.</a:t>
            </a:r>
          </a:p>
          <a:p>
            <a:endParaRPr lang="fr-FR" sz="2200" spc="-1" dirty="0">
              <a:solidFill>
                <a:srgbClr val="000000"/>
              </a:solidFill>
              <a:latin typeface="Calibri" panose="020F0502020204030204" pitchFamily="34" charset="0"/>
              <a:cs typeface="Calibri" panose="020F0502020204030204" pitchFamily="34" charset="0"/>
            </a:endParaRPr>
          </a:p>
          <a:p>
            <a:r>
              <a:rPr lang="fr-FR" sz="2200" spc="-1" dirty="0">
                <a:solidFill>
                  <a:srgbClr val="000000"/>
                </a:solidFill>
                <a:latin typeface="Calibri" panose="020F0502020204030204" pitchFamily="34" charset="0"/>
                <a:cs typeface="Calibri" panose="020F0502020204030204" pitchFamily="34" charset="0"/>
              </a:rPr>
              <a:t>En 2022, plus de 17 000 habitants des quartiers prioritaires ont bénéficié de ces jumelages</a:t>
            </a:r>
            <a:endParaRPr lang="fr-FR" sz="2200" i="1" spc="-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176750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4"/>
          <p:cNvPicPr/>
          <p:nvPr/>
        </p:nvPicPr>
        <p:blipFill>
          <a:blip r:embed="rId2" cstate="email">
            <a:extLst>
              <a:ext uri="{28A0092B-C50C-407E-A947-70E740481C1C}">
                <a14:useLocalDpi xmlns:a14="http://schemas.microsoft.com/office/drawing/2010/main"/>
              </a:ext>
            </a:extLst>
          </a:blip>
          <a:stretch/>
        </p:blipFill>
        <p:spPr>
          <a:xfrm>
            <a:off x="18996" y="0"/>
            <a:ext cx="12191999" cy="6858000"/>
          </a:xfrm>
          <a:prstGeom prst="rect">
            <a:avLst/>
          </a:prstGeom>
          <a:ln>
            <a:noFill/>
          </a:ln>
        </p:spPr>
      </p:pic>
      <p:sp>
        <p:nvSpPr>
          <p:cNvPr id="5" name="TextShape 1"/>
          <p:cNvSpPr txBox="1"/>
          <p:nvPr/>
        </p:nvSpPr>
        <p:spPr>
          <a:xfrm>
            <a:off x="551384" y="1844824"/>
            <a:ext cx="10945216" cy="648072"/>
          </a:xfrm>
          <a:prstGeom prst="rect">
            <a:avLst/>
          </a:prstGeom>
          <a:noFill/>
          <a:ln>
            <a:noFill/>
          </a:ln>
        </p:spPr>
        <p:txBody>
          <a:bodyPr lIns="83721" tIns="43314" rIns="83721" bIns="43314" anchor="ctr"/>
          <a:lstStyle/>
          <a:p>
            <a:r>
              <a:rPr lang="fr-FR" sz="2800" b="1" dirty="0">
                <a:solidFill>
                  <a:srgbClr val="0070C0"/>
                </a:solidFill>
                <a:latin typeface="Calibri" panose="020F0502020204030204" pitchFamily="34" charset="0"/>
                <a:cs typeface="Calibri" panose="020F0502020204030204" pitchFamily="34" charset="0"/>
              </a:rPr>
              <a:t>Les jumelages culturels en Ile-de-France</a:t>
            </a:r>
            <a:endParaRPr lang="fr-FR" sz="3100" b="1" spc="-1" dirty="0">
              <a:solidFill>
                <a:srgbClr val="0070C0"/>
              </a:solidFill>
              <a:latin typeface="Calibri"/>
            </a:endParaRPr>
          </a:p>
        </p:txBody>
      </p:sp>
      <p:sp>
        <p:nvSpPr>
          <p:cNvPr id="22" name="TextShape 1"/>
          <p:cNvSpPr txBox="1"/>
          <p:nvPr/>
        </p:nvSpPr>
        <p:spPr>
          <a:xfrm>
            <a:off x="551384" y="2996952"/>
            <a:ext cx="10513168" cy="1815524"/>
          </a:xfrm>
          <a:prstGeom prst="rect">
            <a:avLst/>
          </a:prstGeom>
          <a:noFill/>
          <a:ln>
            <a:noFill/>
          </a:ln>
        </p:spPr>
        <p:txBody>
          <a:bodyPr lIns="83721" tIns="43314" rIns="83721" bIns="43314" anchor="ctr"/>
          <a:lstStyle/>
          <a:p>
            <a:endParaRPr lang="fr-FR" sz="2200" spc="-1" dirty="0">
              <a:solidFill>
                <a:srgbClr val="000000"/>
              </a:solidFill>
              <a:latin typeface="Calibri" panose="020F0502020204030204" pitchFamily="34" charset="0"/>
              <a:cs typeface="Calibri" panose="020F0502020204030204" pitchFamily="34" charset="0"/>
            </a:endParaRPr>
          </a:p>
          <a:p>
            <a:r>
              <a:rPr lang="fr-FR" sz="2200" spc="-1" dirty="0">
                <a:solidFill>
                  <a:srgbClr val="000000"/>
                </a:solidFill>
                <a:latin typeface="Calibri" panose="020F0502020204030204" pitchFamily="34" charset="0"/>
                <a:cs typeface="Calibri" panose="020F0502020204030204" pitchFamily="34" charset="0"/>
              </a:rPr>
              <a:t>Les jumelages culturels seront poursuivis pour la période 2025-2027, avec toujours comme public cible les jeunes du PRIJ</a:t>
            </a:r>
          </a:p>
          <a:p>
            <a:endParaRPr lang="fr-FR" sz="2200" spc="-1" dirty="0">
              <a:solidFill>
                <a:srgbClr val="000000"/>
              </a:solidFill>
              <a:latin typeface="Calibri" panose="020F0502020204030204" pitchFamily="34" charset="0"/>
              <a:cs typeface="Calibri" panose="020F0502020204030204" pitchFamily="34" charset="0"/>
            </a:endParaRPr>
          </a:p>
          <a:p>
            <a:r>
              <a:rPr lang="fr-FR" sz="2200" spc="-1" dirty="0">
                <a:solidFill>
                  <a:srgbClr val="000000"/>
                </a:solidFill>
                <a:latin typeface="Calibri" panose="020F0502020204030204" pitchFamily="34" charset="0"/>
                <a:cs typeface="Calibri" panose="020F0502020204030204" pitchFamily="34" charset="0"/>
              </a:rPr>
              <a:t>C'est pourquoi votre mobilisation est importante pour que ces jeunes puissent avoir connaissance de ces projets et en bénéficier</a:t>
            </a:r>
          </a:p>
          <a:p>
            <a:endParaRPr lang="fr-FR" sz="2200" spc="-1" dirty="0">
              <a:solidFill>
                <a:srgbClr val="000000"/>
              </a:solidFill>
              <a:latin typeface="Calibri" panose="020F0502020204030204" pitchFamily="34" charset="0"/>
              <a:cs typeface="Calibri" panose="020F0502020204030204" pitchFamily="34" charset="0"/>
            </a:endParaRPr>
          </a:p>
          <a:p>
            <a:r>
              <a:rPr lang="fr-FR" sz="2200" spc="-1" dirty="0">
                <a:solidFill>
                  <a:srgbClr val="000000"/>
                </a:solidFill>
                <a:latin typeface="Calibri" panose="020F0502020204030204" pitchFamily="34" charset="0"/>
                <a:cs typeface="Calibri" panose="020F0502020204030204" pitchFamily="34" charset="0"/>
              </a:rPr>
              <a:t>Pour toute information complémentaire ou mise en relation avec un établissement culturel impliqué dans le dispositif, vous pouvez écrire à : pref-mission-ville@paris.gouv.fr</a:t>
            </a:r>
            <a:endParaRPr lang="fr-FR" sz="2200" i="1" spc="-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696976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4"/>
          <p:cNvPicPr/>
          <p:nvPr/>
        </p:nvPicPr>
        <p:blipFill>
          <a:blip r:embed="rId2" cstate="email">
            <a:extLst>
              <a:ext uri="{28A0092B-C50C-407E-A947-70E740481C1C}">
                <a14:useLocalDpi xmlns:a14="http://schemas.microsoft.com/office/drawing/2010/main"/>
              </a:ext>
            </a:extLst>
          </a:blip>
          <a:stretch/>
        </p:blipFill>
        <p:spPr>
          <a:xfrm>
            <a:off x="18996" y="0"/>
            <a:ext cx="12191999" cy="6858000"/>
          </a:xfrm>
          <a:prstGeom prst="rect">
            <a:avLst/>
          </a:prstGeom>
          <a:ln>
            <a:noFill/>
          </a:ln>
        </p:spPr>
      </p:pic>
      <p:sp>
        <p:nvSpPr>
          <p:cNvPr id="5" name="TextShape 1"/>
          <p:cNvSpPr txBox="1"/>
          <p:nvPr/>
        </p:nvSpPr>
        <p:spPr>
          <a:xfrm>
            <a:off x="551384" y="2276872"/>
            <a:ext cx="10945216" cy="648072"/>
          </a:xfrm>
          <a:prstGeom prst="rect">
            <a:avLst/>
          </a:prstGeom>
          <a:noFill/>
          <a:ln>
            <a:noFill/>
          </a:ln>
        </p:spPr>
        <p:txBody>
          <a:bodyPr lIns="83721" tIns="43314" rIns="83721" bIns="43314" anchor="ctr"/>
          <a:lstStyle/>
          <a:p>
            <a:r>
              <a:rPr lang="fr-FR" sz="2800" b="1" dirty="0">
                <a:solidFill>
                  <a:srgbClr val="0070C0"/>
                </a:solidFill>
                <a:latin typeface="Calibri" panose="020F0502020204030204" pitchFamily="34" charset="0"/>
                <a:cs typeface="Calibri" panose="020F0502020204030204" pitchFamily="34" charset="0"/>
              </a:rPr>
              <a:t>Académie de l’Opéra de Paris - Présentation du projet « L’opéra pour moi aussi »</a:t>
            </a:r>
            <a:endParaRPr lang="fr-FR" sz="3100" b="1" spc="-1" dirty="0">
              <a:solidFill>
                <a:srgbClr val="0070C0"/>
              </a:solidFill>
              <a:latin typeface="Calibri"/>
            </a:endParaRPr>
          </a:p>
        </p:txBody>
      </p:sp>
      <p:sp>
        <p:nvSpPr>
          <p:cNvPr id="22" name="TextShape 1"/>
          <p:cNvSpPr txBox="1"/>
          <p:nvPr/>
        </p:nvSpPr>
        <p:spPr>
          <a:xfrm>
            <a:off x="551384" y="3429003"/>
            <a:ext cx="10513168" cy="1815524"/>
          </a:xfrm>
          <a:prstGeom prst="rect">
            <a:avLst/>
          </a:prstGeom>
          <a:noFill/>
          <a:ln>
            <a:noFill/>
          </a:ln>
        </p:spPr>
        <p:txBody>
          <a:bodyPr lIns="83721" tIns="43314" rIns="83721" bIns="43314" anchor="ctr"/>
          <a:lstStyle/>
          <a:p>
            <a:r>
              <a:rPr lang="fr-FR" sz="2800" spc="-1" dirty="0">
                <a:solidFill>
                  <a:srgbClr val="000000"/>
                </a:solidFill>
                <a:latin typeface="Calibri" panose="020F0502020204030204" pitchFamily="34" charset="0"/>
                <a:cs typeface="Calibri" panose="020F0502020204030204" pitchFamily="34" charset="0"/>
              </a:rPr>
              <a:t>Interventions de :</a:t>
            </a:r>
          </a:p>
          <a:p>
            <a:r>
              <a:rPr lang="fr-FR" sz="2800" b="1" dirty="0">
                <a:latin typeface="Calibri" panose="020F0502020204030204" pitchFamily="34" charset="0"/>
                <a:cs typeface="Calibri" panose="020F0502020204030204" pitchFamily="34" charset="0"/>
              </a:rPr>
              <a:t>Cécile BOASSON,</a:t>
            </a:r>
            <a:r>
              <a:rPr lang="fr-FR" sz="2800" dirty="0">
                <a:latin typeface="Calibri" panose="020F0502020204030204" pitchFamily="34" charset="0"/>
                <a:cs typeface="Calibri" panose="020F0502020204030204" pitchFamily="34" charset="0"/>
              </a:rPr>
              <a:t> Responsable de la coordination de l’Académie</a:t>
            </a:r>
          </a:p>
          <a:p>
            <a:r>
              <a:rPr lang="fr-FR" sz="2800" b="1" dirty="0">
                <a:latin typeface="Calibri" panose="020F0502020204030204" pitchFamily="34" charset="0"/>
                <a:cs typeface="Calibri" panose="020F0502020204030204" pitchFamily="34" charset="0"/>
              </a:rPr>
              <a:t>Laurent MASSONI,</a:t>
            </a:r>
            <a:r>
              <a:rPr lang="fr-FR" sz="2800" dirty="0">
                <a:latin typeface="Calibri" panose="020F0502020204030204" pitchFamily="34" charset="0"/>
                <a:cs typeface="Calibri" panose="020F0502020204030204" pitchFamily="34" charset="0"/>
              </a:rPr>
              <a:t> Responsable éducation artistique et culturelle</a:t>
            </a:r>
          </a:p>
          <a:p>
            <a:endParaRPr lang="fr-FR" sz="2800" spc="-1" dirty="0">
              <a:solidFill>
                <a:srgbClr val="000000"/>
              </a:solidFill>
              <a:latin typeface="Calibri" panose="020F0502020204030204" pitchFamily="34" charset="0"/>
              <a:cs typeface="Calibri" panose="020F0502020204030204" pitchFamily="34" charset="0"/>
            </a:endParaRPr>
          </a:p>
          <a:p>
            <a:r>
              <a:rPr lang="fr-FR" sz="2800" i="1" spc="-1" dirty="0">
                <a:solidFill>
                  <a:srgbClr val="000000"/>
                </a:solidFill>
                <a:latin typeface="Calibri" panose="020F0502020204030204" pitchFamily="34" charset="0"/>
                <a:cs typeface="Calibri" panose="020F0502020204030204" pitchFamily="34" charset="0"/>
              </a:rPr>
              <a:t>Contacts : </a:t>
            </a:r>
            <a:r>
              <a:rPr lang="fr-FR" sz="2800" i="1" spc="-1" dirty="0">
                <a:solidFill>
                  <a:srgbClr val="000000"/>
                </a:solidFill>
                <a:latin typeface="Calibri" panose="020F0502020204030204" pitchFamily="34" charset="0"/>
                <a:cs typeface="Calibri" panose="020F0502020204030204" pitchFamily="34" charset="0"/>
                <a:hlinkClick r:id="rId3"/>
              </a:rPr>
              <a:t>CBOASSON@operadeparis.fr</a:t>
            </a:r>
            <a:r>
              <a:rPr lang="fr-FR" sz="2800" i="1" spc="-1" dirty="0">
                <a:solidFill>
                  <a:srgbClr val="000000"/>
                </a:solidFill>
                <a:latin typeface="Calibri" panose="020F0502020204030204" pitchFamily="34" charset="0"/>
                <a:cs typeface="Calibri" panose="020F0502020204030204" pitchFamily="34" charset="0"/>
              </a:rPr>
              <a:t> / </a:t>
            </a:r>
            <a:r>
              <a:rPr lang="fr-FR" sz="2800" i="1" spc="-1" dirty="0">
                <a:solidFill>
                  <a:srgbClr val="000000"/>
                </a:solidFill>
                <a:latin typeface="Calibri" panose="020F0502020204030204" pitchFamily="34" charset="0"/>
                <a:cs typeface="Calibri" panose="020F0502020204030204" pitchFamily="34" charset="0"/>
                <a:hlinkClick r:id="rId4"/>
              </a:rPr>
              <a:t>LMASSONI@operadeparis.fr</a:t>
            </a:r>
            <a:endParaRPr lang="fr-FR" sz="2800" i="1" spc="-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640412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EF5A28-2116-0586-AC12-7ECF331A8A17}"/>
              </a:ext>
            </a:extLst>
          </p:cNvPr>
          <p:cNvSpPr>
            <a:spLocks noGrp="1"/>
          </p:cNvSpPr>
          <p:nvPr>
            <p:ph type="ctrTitle"/>
          </p:nvPr>
        </p:nvSpPr>
        <p:spPr>
          <a:xfrm>
            <a:off x="1524000" y="1123828"/>
            <a:ext cx="9144000" cy="2479675"/>
          </a:xfrm>
        </p:spPr>
        <p:txBody>
          <a:bodyPr>
            <a:normAutofit fontScale="90000"/>
          </a:bodyPr>
          <a:lstStyle/>
          <a:p>
            <a:br>
              <a:rPr lang="fr-FR" dirty="0"/>
            </a:br>
            <a:br>
              <a:rPr lang="fr-FR" dirty="0"/>
            </a:br>
            <a:r>
              <a:rPr lang="fr-FR" dirty="0"/>
              <a:t>L’Opéra pour moi aussi</a:t>
            </a:r>
          </a:p>
        </p:txBody>
      </p:sp>
      <p:sp>
        <p:nvSpPr>
          <p:cNvPr id="3" name="Sous-titre 2">
            <a:extLst>
              <a:ext uri="{FF2B5EF4-FFF2-40B4-BE49-F238E27FC236}">
                <a16:creationId xmlns:a16="http://schemas.microsoft.com/office/drawing/2014/main" id="{2C2A0BF6-9206-9693-E3EE-A52E6A3B7DFE}"/>
              </a:ext>
            </a:extLst>
          </p:cNvPr>
          <p:cNvSpPr>
            <a:spLocks noGrp="1"/>
          </p:cNvSpPr>
          <p:nvPr>
            <p:ph type="subTitle" idx="1"/>
          </p:nvPr>
        </p:nvSpPr>
        <p:spPr>
          <a:xfrm>
            <a:off x="1524000" y="3950884"/>
            <a:ext cx="9144000" cy="571128"/>
          </a:xfrm>
        </p:spPr>
        <p:txBody>
          <a:bodyPr/>
          <a:lstStyle/>
          <a:p>
            <a:r>
              <a:rPr lang="fr-FR" dirty="0"/>
              <a:t>Jumelage culturel avec la ville de Sarcelles</a:t>
            </a:r>
          </a:p>
        </p:txBody>
      </p:sp>
      <p:pic>
        <p:nvPicPr>
          <p:cNvPr id="5" name="Image 4" descr="Une image contenant texte, Police, Graphique, logo&#10;&#10;Description générée automatiquement">
            <a:extLst>
              <a:ext uri="{FF2B5EF4-FFF2-40B4-BE49-F238E27FC236}">
                <a16:creationId xmlns:a16="http://schemas.microsoft.com/office/drawing/2014/main" id="{EB128719-30DD-6C54-FEA4-DE809617E3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17127" y="1442371"/>
            <a:ext cx="1808748" cy="926385"/>
          </a:xfrm>
          <a:prstGeom prst="rect">
            <a:avLst/>
          </a:prstGeom>
        </p:spPr>
      </p:pic>
    </p:spTree>
    <p:extLst>
      <p:ext uri="{BB962C8B-B14F-4D97-AF65-F5344CB8AC3E}">
        <p14:creationId xmlns:p14="http://schemas.microsoft.com/office/powerpoint/2010/main" val="20073467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en-US">
              <a:solidFill>
                <a:prstClr val="white"/>
              </a:solidFill>
            </a:endParaRPr>
          </a:p>
        </p:txBody>
      </p:sp>
      <p:sp>
        <p:nvSpPr>
          <p:cNvPr id="2" name="Titre 1">
            <a:extLst>
              <a:ext uri="{FF2B5EF4-FFF2-40B4-BE49-F238E27FC236}">
                <a16:creationId xmlns:a16="http://schemas.microsoft.com/office/drawing/2014/main" id="{5D69F15E-3307-C50F-9564-E8DFA214C350}"/>
              </a:ext>
            </a:extLst>
          </p:cNvPr>
          <p:cNvSpPr>
            <a:spLocks noGrp="1"/>
          </p:cNvSpPr>
          <p:nvPr>
            <p:ph type="title"/>
          </p:nvPr>
        </p:nvSpPr>
        <p:spPr>
          <a:xfrm>
            <a:off x="500744" y="104568"/>
            <a:ext cx="5194663" cy="1741703"/>
          </a:xfrm>
        </p:spPr>
        <p:txBody>
          <a:bodyPr anchor="b">
            <a:normAutofit fontScale="90000"/>
          </a:bodyPr>
          <a:lstStyle/>
          <a:p>
            <a:r>
              <a:rPr lang="fr-FR" sz="4300" dirty="0"/>
              <a:t>L’Académie de </a:t>
            </a:r>
            <a:br>
              <a:rPr lang="fr-FR" sz="4300" dirty="0"/>
            </a:br>
            <a:r>
              <a:rPr lang="fr-FR" sz="4300" dirty="0"/>
              <a:t>l’Opéra national de Paris</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5"/>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en-US">
              <a:solidFill>
                <a:prstClr val="white"/>
              </a:solidFill>
            </a:endParaRPr>
          </a:p>
        </p:txBody>
      </p:sp>
      <p:sp>
        <p:nvSpPr>
          <p:cNvPr id="3" name="Espace réservé du contenu 2">
            <a:extLst>
              <a:ext uri="{FF2B5EF4-FFF2-40B4-BE49-F238E27FC236}">
                <a16:creationId xmlns:a16="http://schemas.microsoft.com/office/drawing/2014/main" id="{B5DE2427-84F0-0316-5FEA-DEDEA94AC78C}"/>
              </a:ext>
            </a:extLst>
          </p:cNvPr>
          <p:cNvSpPr>
            <a:spLocks noGrp="1"/>
          </p:cNvSpPr>
          <p:nvPr>
            <p:ph idx="1"/>
          </p:nvPr>
        </p:nvSpPr>
        <p:spPr>
          <a:xfrm>
            <a:off x="640080" y="2872899"/>
            <a:ext cx="4883669" cy="3320668"/>
          </a:xfrm>
        </p:spPr>
        <p:txBody>
          <a:bodyPr>
            <a:normAutofit/>
          </a:bodyPr>
          <a:lstStyle/>
          <a:p>
            <a:pPr marL="0" indent="0">
              <a:buNone/>
            </a:pPr>
            <a:r>
              <a:rPr lang="fr-FR" sz="2300" dirty="0"/>
              <a:t>Création / Formation / Transmission</a:t>
            </a:r>
          </a:p>
          <a:p>
            <a:pPr marL="0" indent="0">
              <a:buNone/>
            </a:pPr>
            <a:endParaRPr lang="fr-FR" sz="2300" dirty="0"/>
          </a:p>
          <a:p>
            <a:r>
              <a:rPr lang="fr-FR" sz="2300" dirty="0"/>
              <a:t>Pôle Formation d’artistes</a:t>
            </a:r>
          </a:p>
          <a:p>
            <a:endParaRPr lang="fr-FR" sz="2300" dirty="0"/>
          </a:p>
          <a:p>
            <a:r>
              <a:rPr lang="fr-FR" sz="2300" dirty="0"/>
              <a:t>Pôle Education artistique et Culturelle</a:t>
            </a:r>
          </a:p>
          <a:p>
            <a:endParaRPr lang="fr-FR" sz="2300" dirty="0"/>
          </a:p>
        </p:txBody>
      </p:sp>
      <p:pic>
        <p:nvPicPr>
          <p:cNvPr id="5" name="Image 4" descr="Une image contenant ciel, nuage, plein air, personne&#10;&#10;Description générée automatiquement">
            <a:extLst>
              <a:ext uri="{FF2B5EF4-FFF2-40B4-BE49-F238E27FC236}">
                <a16:creationId xmlns:a16="http://schemas.microsoft.com/office/drawing/2014/main" id="{FD381482-C031-E12E-A1A8-5C63BD2038D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6769" r="-1" b="8456"/>
          <a:stretch/>
        </p:blipFill>
        <p:spPr>
          <a:xfrm>
            <a:off x="5523749" y="28"/>
            <a:ext cx="6665203" cy="6857991"/>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54351710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en-US">
              <a:solidFill>
                <a:prstClr val="white"/>
              </a:solidFill>
            </a:endParaRPr>
          </a:p>
        </p:txBody>
      </p:sp>
      <p:sp>
        <p:nvSpPr>
          <p:cNvPr id="2" name="Titre 1">
            <a:extLst>
              <a:ext uri="{FF2B5EF4-FFF2-40B4-BE49-F238E27FC236}">
                <a16:creationId xmlns:a16="http://schemas.microsoft.com/office/drawing/2014/main" id="{C9107AC2-3007-E64B-31AD-BB38FA94DB09}"/>
              </a:ext>
            </a:extLst>
          </p:cNvPr>
          <p:cNvSpPr>
            <a:spLocks noGrp="1"/>
          </p:cNvSpPr>
          <p:nvPr>
            <p:ph type="title"/>
          </p:nvPr>
        </p:nvSpPr>
        <p:spPr>
          <a:xfrm>
            <a:off x="640081" y="326894"/>
            <a:ext cx="4368603" cy="1956841"/>
          </a:xfrm>
        </p:spPr>
        <p:txBody>
          <a:bodyPr anchor="b">
            <a:normAutofit fontScale="90000"/>
          </a:bodyPr>
          <a:lstStyle/>
          <a:p>
            <a:r>
              <a:rPr lang="fr-FR" sz="3500" dirty="0"/>
              <a:t>Première génération des jumelages culturels, 2016</a:t>
            </a:r>
            <a:br>
              <a:rPr lang="fr-FR" sz="3500" dirty="0"/>
            </a:br>
            <a:endParaRPr lang="fr-FR" sz="3500" dirty="0"/>
          </a:p>
        </p:txBody>
      </p:sp>
      <p:sp>
        <p:nvSpPr>
          <p:cNvPr id="2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5"/>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en-US">
              <a:solidFill>
                <a:prstClr val="white"/>
              </a:solidFill>
            </a:endParaRPr>
          </a:p>
        </p:txBody>
      </p:sp>
      <p:sp>
        <p:nvSpPr>
          <p:cNvPr id="3" name="Espace réservé du contenu 2">
            <a:extLst>
              <a:ext uri="{FF2B5EF4-FFF2-40B4-BE49-F238E27FC236}">
                <a16:creationId xmlns:a16="http://schemas.microsoft.com/office/drawing/2014/main" id="{23ABDC71-82C7-D3A9-7153-E94E2B738727}"/>
              </a:ext>
            </a:extLst>
          </p:cNvPr>
          <p:cNvSpPr>
            <a:spLocks noGrp="1"/>
          </p:cNvSpPr>
          <p:nvPr>
            <p:ph idx="1"/>
          </p:nvPr>
        </p:nvSpPr>
        <p:spPr>
          <a:xfrm>
            <a:off x="640080" y="2872899"/>
            <a:ext cx="4243589" cy="3320668"/>
          </a:xfrm>
        </p:spPr>
        <p:txBody>
          <a:bodyPr>
            <a:normAutofit/>
          </a:bodyPr>
          <a:lstStyle/>
          <a:p>
            <a:endParaRPr lang="fr-FR" sz="1500" dirty="0"/>
          </a:p>
          <a:p>
            <a:r>
              <a:rPr lang="fr-FR" sz="1500" dirty="0"/>
              <a:t>À Sarcelles pour les habitants de la ville</a:t>
            </a:r>
          </a:p>
          <a:p>
            <a:endParaRPr lang="fr-FR" sz="1500" dirty="0"/>
          </a:p>
          <a:p>
            <a:pPr lvl="1">
              <a:buFont typeface="Wingdings" panose="05000000000000000000" pitchFamily="2" charset="2"/>
              <a:buChar char="Ø"/>
            </a:pPr>
            <a:r>
              <a:rPr lang="fr-FR" sz="1500" dirty="0"/>
              <a:t>Pour lutter contre les inégalités d’accès à la culture</a:t>
            </a:r>
          </a:p>
          <a:p>
            <a:pPr lvl="1">
              <a:buFont typeface="Wingdings" panose="05000000000000000000" pitchFamily="2" charset="2"/>
              <a:buChar char="Ø"/>
            </a:pPr>
            <a:r>
              <a:rPr lang="fr-FR" sz="1500" dirty="0"/>
              <a:t>Pour contribuer à l’intégration dans notre société</a:t>
            </a:r>
          </a:p>
          <a:p>
            <a:pPr lvl="1">
              <a:buFont typeface="Wingdings" panose="05000000000000000000" pitchFamily="2" charset="2"/>
              <a:buChar char="Ø"/>
            </a:pPr>
            <a:r>
              <a:rPr lang="fr-FR" sz="1500" dirty="0"/>
              <a:t>Pour participer à l’insertion professionnelle</a:t>
            </a:r>
          </a:p>
          <a:p>
            <a:pPr lvl="1">
              <a:buFont typeface="Wingdings" panose="05000000000000000000" pitchFamily="2" charset="2"/>
              <a:buChar char="Ø"/>
            </a:pPr>
            <a:endParaRPr lang="fr-FR" sz="1500" dirty="0"/>
          </a:p>
          <a:p>
            <a:r>
              <a:rPr lang="fr-FR" sz="1500" dirty="0"/>
              <a:t>Avec les structures et institutions locales</a:t>
            </a:r>
          </a:p>
          <a:p>
            <a:pPr marL="456663" lvl="1" indent="0">
              <a:buNone/>
            </a:pPr>
            <a:endParaRPr lang="fr-FR" sz="1500" dirty="0"/>
          </a:p>
        </p:txBody>
      </p:sp>
      <p:pic>
        <p:nvPicPr>
          <p:cNvPr id="7" name="Image 6" descr="Une image contenant habits, personne, Visage humain, jeans&#10;&#10;Description générée automatiquement">
            <a:extLst>
              <a:ext uri="{FF2B5EF4-FFF2-40B4-BE49-F238E27FC236}">
                <a16:creationId xmlns:a16="http://schemas.microsoft.com/office/drawing/2014/main" id="{835F80A6-09DE-AB0B-21AC-2F46685EDC9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1710" r="11336" b="-1"/>
          <a:stretch/>
        </p:blipFill>
        <p:spPr>
          <a:xfrm>
            <a:off x="5312743" y="28"/>
            <a:ext cx="6878775" cy="6857991"/>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50019495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en-US">
              <a:solidFill>
                <a:prstClr val="white"/>
              </a:solidFill>
            </a:endParaRPr>
          </a:p>
        </p:txBody>
      </p:sp>
      <p:sp>
        <p:nvSpPr>
          <p:cNvPr id="2" name="Titre 1">
            <a:extLst>
              <a:ext uri="{FF2B5EF4-FFF2-40B4-BE49-F238E27FC236}">
                <a16:creationId xmlns:a16="http://schemas.microsoft.com/office/drawing/2014/main" id="{0783928F-F5B9-AEC2-024D-35267A316857}"/>
              </a:ext>
            </a:extLst>
          </p:cNvPr>
          <p:cNvSpPr>
            <a:spLocks noGrp="1"/>
          </p:cNvSpPr>
          <p:nvPr>
            <p:ph type="title"/>
          </p:nvPr>
        </p:nvSpPr>
        <p:spPr>
          <a:xfrm>
            <a:off x="640081" y="326894"/>
            <a:ext cx="4368603" cy="1956841"/>
          </a:xfrm>
        </p:spPr>
        <p:txBody>
          <a:bodyPr anchor="b">
            <a:normAutofit/>
          </a:bodyPr>
          <a:lstStyle/>
          <a:p>
            <a:r>
              <a:rPr lang="fr-FR" sz="4700" dirty="0"/>
              <a:t>L’Opéra pour moi aussi en 3 volets</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5"/>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en-US">
              <a:solidFill>
                <a:prstClr val="white"/>
              </a:solidFill>
            </a:endParaRPr>
          </a:p>
        </p:txBody>
      </p:sp>
      <p:sp>
        <p:nvSpPr>
          <p:cNvPr id="3" name="Espace réservé du contenu 2">
            <a:extLst>
              <a:ext uri="{FF2B5EF4-FFF2-40B4-BE49-F238E27FC236}">
                <a16:creationId xmlns:a16="http://schemas.microsoft.com/office/drawing/2014/main" id="{BF46E10C-6976-70CB-0A14-1B2CF0C96158}"/>
              </a:ext>
            </a:extLst>
          </p:cNvPr>
          <p:cNvSpPr>
            <a:spLocks noGrp="1"/>
          </p:cNvSpPr>
          <p:nvPr>
            <p:ph idx="1"/>
          </p:nvPr>
        </p:nvSpPr>
        <p:spPr>
          <a:xfrm>
            <a:off x="640080" y="2872899"/>
            <a:ext cx="4243589" cy="3320668"/>
          </a:xfrm>
        </p:spPr>
        <p:txBody>
          <a:bodyPr>
            <a:normAutofit/>
          </a:bodyPr>
          <a:lstStyle/>
          <a:p>
            <a:r>
              <a:rPr lang="fr-FR" sz="1700" dirty="0"/>
              <a:t>En direction d’adultes en apprentissage du français de l’association Accueil et Culture</a:t>
            </a:r>
          </a:p>
          <a:p>
            <a:endParaRPr lang="fr-FR" sz="1700" dirty="0"/>
          </a:p>
          <a:p>
            <a:r>
              <a:rPr lang="fr-FR" sz="1700" dirty="0"/>
              <a:t>À destination d’habitants du quartier Rosiers-Chantepie couverts par la cité éducative de Sarcelles </a:t>
            </a:r>
          </a:p>
          <a:p>
            <a:endParaRPr lang="fr-FR" sz="1700" dirty="0"/>
          </a:p>
          <a:p>
            <a:r>
              <a:rPr lang="fr-FR" sz="1700" dirty="0"/>
              <a:t>Avec des jeunes adultes relevant du Plan Régional d’Insertion pour la Jeunesse (PRIJ) </a:t>
            </a:r>
          </a:p>
        </p:txBody>
      </p:sp>
      <p:pic>
        <p:nvPicPr>
          <p:cNvPr id="5" name="Image 4" descr="Une image contenant Visage humain, habits, personne, personnes&#10;&#10;Description générée automatiquement">
            <a:extLst>
              <a:ext uri="{FF2B5EF4-FFF2-40B4-BE49-F238E27FC236}">
                <a16:creationId xmlns:a16="http://schemas.microsoft.com/office/drawing/2014/main" id="{D2DDC873-8A30-7B35-2A25-E50F985DACB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1149" r="21898" b="-1"/>
          <a:stretch/>
        </p:blipFill>
        <p:spPr>
          <a:xfrm>
            <a:off x="5391135" y="28"/>
            <a:ext cx="6878775" cy="6857991"/>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039593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tile tx="0" ty="0" sx="100000" sy="100000" flip="none" algn="tl"/>
        </a:blip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0582" y="269993"/>
            <a:ext cx="5586875" cy="1224136"/>
          </a:xfrm>
          <a:prstGeom prst="rect">
            <a:avLst/>
          </a:prstGeom>
        </p:spPr>
      </p:pic>
      <p:sp>
        <p:nvSpPr>
          <p:cNvPr id="4" name="ZoneTexte 3"/>
          <p:cNvSpPr txBox="1"/>
          <p:nvPr/>
        </p:nvSpPr>
        <p:spPr>
          <a:xfrm>
            <a:off x="528128" y="313492"/>
            <a:ext cx="2678041" cy="523220"/>
          </a:xfrm>
          <a:prstGeom prst="rect">
            <a:avLst/>
          </a:prstGeom>
          <a:noFill/>
        </p:spPr>
        <p:txBody>
          <a:bodyPr wrap="none" rtlCol="0">
            <a:spAutoFit/>
          </a:bodyPr>
          <a:lstStyle/>
          <a:p>
            <a:pPr defTabSz="914400"/>
            <a:r>
              <a:rPr lang="fr-FR" sz="2800" dirty="0">
                <a:solidFill>
                  <a:prstClr val="white"/>
                </a:solidFill>
                <a:latin typeface="Tw Cen MT Condensed" panose="020B0606020104020203" pitchFamily="34" charset="0"/>
              </a:rPr>
              <a:t>Participer à un GAP/RA </a:t>
            </a:r>
          </a:p>
        </p:txBody>
      </p:sp>
      <p:sp>
        <p:nvSpPr>
          <p:cNvPr id="5" name="ZoneTexte 4"/>
          <p:cNvSpPr txBox="1"/>
          <p:nvPr/>
        </p:nvSpPr>
        <p:spPr>
          <a:xfrm>
            <a:off x="847352" y="1268763"/>
            <a:ext cx="10945216" cy="4339650"/>
          </a:xfrm>
          <a:prstGeom prst="rect">
            <a:avLst/>
          </a:prstGeom>
          <a:noFill/>
        </p:spPr>
        <p:txBody>
          <a:bodyPr wrap="square" rtlCol="0">
            <a:spAutoFit/>
          </a:bodyPr>
          <a:lstStyle/>
          <a:p>
            <a:pPr algn="just" defTabSz="914400"/>
            <a:endParaRPr lang="fr-FR" sz="2000" b="1" dirty="0">
              <a:solidFill>
                <a:srgbClr val="000000"/>
              </a:solidFill>
            </a:endParaRPr>
          </a:p>
          <a:p>
            <a:pPr algn="just" defTabSz="914400"/>
            <a:r>
              <a:rPr lang="fr-FR" sz="2400" b="1" dirty="0">
                <a:solidFill>
                  <a:srgbClr val="000000"/>
                </a:solidFill>
              </a:rPr>
              <a:t>La  session entrée dans la fonction (sur deux jours), </a:t>
            </a:r>
          </a:p>
          <a:p>
            <a:pPr algn="just" defTabSz="914400"/>
            <a:endParaRPr lang="fr-FR" sz="2000" b="1" dirty="0">
              <a:solidFill>
                <a:srgbClr val="000000"/>
              </a:solidFill>
            </a:endParaRPr>
          </a:p>
          <a:p>
            <a:pPr algn="just" defTabSz="914400"/>
            <a:endParaRPr lang="fr-FR" sz="2000" dirty="0">
              <a:solidFill>
                <a:srgbClr val="000000"/>
              </a:solidFill>
            </a:endParaRPr>
          </a:p>
          <a:p>
            <a:pPr marL="342900" indent="-342900" algn="just" defTabSz="914400">
              <a:buFont typeface="Wingdings" pitchFamily="2" charset="2"/>
              <a:buChar char="Ø"/>
            </a:pPr>
            <a:r>
              <a:rPr lang="fr-FR" sz="2400" b="1" dirty="0">
                <a:solidFill>
                  <a:srgbClr val="000000"/>
                </a:solidFill>
              </a:rPr>
              <a:t>Construire un socle commun de référence</a:t>
            </a:r>
          </a:p>
          <a:p>
            <a:pPr marL="342900" indent="-342900" algn="just" defTabSz="914400">
              <a:buFont typeface="Wingdings" pitchFamily="2" charset="2"/>
              <a:buChar char="Ø"/>
            </a:pPr>
            <a:endParaRPr lang="fr-FR" sz="2400" dirty="0">
              <a:solidFill>
                <a:srgbClr val="000000"/>
              </a:solidFill>
            </a:endParaRPr>
          </a:p>
          <a:p>
            <a:pPr marL="342900" indent="-342900" algn="just" defTabSz="914400">
              <a:buFont typeface="Wingdings" pitchFamily="2" charset="2"/>
              <a:buChar char="Ø"/>
            </a:pPr>
            <a:r>
              <a:rPr lang="fr-FR" sz="2400" dirty="0">
                <a:solidFill>
                  <a:srgbClr val="000000"/>
                </a:solidFill>
              </a:rPr>
              <a:t> </a:t>
            </a:r>
            <a:r>
              <a:rPr lang="fr-FR" sz="2400" b="1" dirty="0">
                <a:solidFill>
                  <a:srgbClr val="000000"/>
                </a:solidFill>
              </a:rPr>
              <a:t>Mettre en commun les représentations, </a:t>
            </a:r>
            <a:r>
              <a:rPr lang="fr-FR" sz="2400" dirty="0">
                <a:solidFill>
                  <a:srgbClr val="000000"/>
                </a:solidFill>
              </a:rPr>
              <a:t>s’approprier le  cadre de </a:t>
            </a:r>
            <a:r>
              <a:rPr lang="fr-FR" sz="2400" i="1" dirty="0">
                <a:solidFill>
                  <a:srgbClr val="000000"/>
                </a:solidFill>
              </a:rPr>
              <a:t>référence (la fiche mission, la charte, l’enjeu du GOS, la posture d’accompagnement, l’appréhension de l’environnement autour du jeune, le travail en partenariat et réseau). </a:t>
            </a:r>
          </a:p>
          <a:p>
            <a:pPr marL="342900" indent="-342900" algn="just" defTabSz="914400">
              <a:buFont typeface="Wingdings" pitchFamily="2" charset="2"/>
              <a:buChar char="Ø"/>
            </a:pPr>
            <a:r>
              <a:rPr lang="fr-FR" sz="2400" b="1" dirty="0">
                <a:solidFill>
                  <a:srgbClr val="000000"/>
                </a:solidFill>
              </a:rPr>
              <a:t>Construire l’entrée en relation avec le jeune  </a:t>
            </a:r>
            <a:r>
              <a:rPr lang="fr-FR" sz="2400" i="1" dirty="0">
                <a:solidFill>
                  <a:srgbClr val="000000"/>
                </a:solidFill>
              </a:rPr>
              <a:t>(aller vers, repérage, accroche, confiance, de la demande aux besoins, expliciter avec le jeune  …), </a:t>
            </a:r>
          </a:p>
        </p:txBody>
      </p:sp>
      <p:pic>
        <p:nvPicPr>
          <p:cNvPr id="6" name="Imag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88843" y="6194654"/>
            <a:ext cx="13921547" cy="904623"/>
          </a:xfrm>
          <a:prstGeom prst="rect">
            <a:avLst/>
          </a:prstGeom>
        </p:spPr>
      </p:pic>
      <p:pic>
        <p:nvPicPr>
          <p:cNvPr id="7" name="Imag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68344" y="6011185"/>
            <a:ext cx="1056117" cy="585626"/>
          </a:xfrm>
          <a:prstGeom prst="rect">
            <a:avLst/>
          </a:prstGeom>
          <a:noFill/>
        </p:spPr>
      </p:pic>
      <p:sp>
        <p:nvSpPr>
          <p:cNvPr id="2" name="ZoneTexte 1">
            <a:extLst>
              <a:ext uri="{FF2B5EF4-FFF2-40B4-BE49-F238E27FC236}">
                <a16:creationId xmlns:a16="http://schemas.microsoft.com/office/drawing/2014/main" id="{066CE7C9-D3C8-AFD5-ECE0-1139105F4B3E}"/>
              </a:ext>
            </a:extLst>
          </p:cNvPr>
          <p:cNvSpPr txBox="1"/>
          <p:nvPr/>
        </p:nvSpPr>
        <p:spPr>
          <a:xfrm>
            <a:off x="143340" y="1537628"/>
            <a:ext cx="768085" cy="523220"/>
          </a:xfrm>
          <a:prstGeom prst="rect">
            <a:avLst/>
          </a:prstGeom>
          <a:solidFill>
            <a:schemeClr val="bg1"/>
          </a:solidFill>
        </p:spPr>
        <p:txBody>
          <a:bodyPr wrap="square" rtlCol="0">
            <a:spAutoFit/>
          </a:bodyPr>
          <a:lstStyle/>
          <a:p>
            <a:pPr algn="ctr" defTabSz="914400"/>
            <a:r>
              <a:rPr lang="fr-FR" sz="2800" dirty="0">
                <a:solidFill>
                  <a:prstClr val="white"/>
                </a:solidFill>
              </a:rPr>
              <a:t>1</a:t>
            </a:r>
          </a:p>
        </p:txBody>
      </p:sp>
    </p:spTree>
    <p:extLst>
      <p:ext uri="{BB962C8B-B14F-4D97-AF65-F5344CB8AC3E}">
        <p14:creationId xmlns:p14="http://schemas.microsoft.com/office/powerpoint/2010/main" val="196381608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en-US">
              <a:solidFill>
                <a:prstClr val="white"/>
              </a:solidFill>
            </a:endParaRPr>
          </a:p>
        </p:txBody>
      </p:sp>
      <p:sp>
        <p:nvSpPr>
          <p:cNvPr id="2" name="Titre 1">
            <a:extLst>
              <a:ext uri="{FF2B5EF4-FFF2-40B4-BE49-F238E27FC236}">
                <a16:creationId xmlns:a16="http://schemas.microsoft.com/office/drawing/2014/main" id="{7DC8A7D8-71AD-4C7D-1DD5-9FCA2E6524E5}"/>
              </a:ext>
            </a:extLst>
          </p:cNvPr>
          <p:cNvSpPr>
            <a:spLocks noGrp="1"/>
          </p:cNvSpPr>
          <p:nvPr>
            <p:ph type="title"/>
          </p:nvPr>
        </p:nvSpPr>
        <p:spPr>
          <a:xfrm>
            <a:off x="342292" y="514537"/>
            <a:ext cx="4670097" cy="1272016"/>
          </a:xfrm>
        </p:spPr>
        <p:txBody>
          <a:bodyPr anchor="b">
            <a:normAutofit/>
          </a:bodyPr>
          <a:lstStyle/>
          <a:p>
            <a:r>
              <a:rPr lang="fr-FR" sz="4300" dirty="0"/>
              <a:t>Des parcours de découverte adaptés</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5"/>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en-US">
              <a:solidFill>
                <a:prstClr val="white"/>
              </a:solidFill>
            </a:endParaRPr>
          </a:p>
        </p:txBody>
      </p:sp>
      <p:sp>
        <p:nvSpPr>
          <p:cNvPr id="3" name="Espace réservé du contenu 2">
            <a:extLst>
              <a:ext uri="{FF2B5EF4-FFF2-40B4-BE49-F238E27FC236}">
                <a16:creationId xmlns:a16="http://schemas.microsoft.com/office/drawing/2014/main" id="{28EC27BA-DE48-DBF2-2C3F-9187053E3ABE}"/>
              </a:ext>
            </a:extLst>
          </p:cNvPr>
          <p:cNvSpPr>
            <a:spLocks noGrp="1"/>
          </p:cNvSpPr>
          <p:nvPr>
            <p:ph idx="1"/>
          </p:nvPr>
        </p:nvSpPr>
        <p:spPr>
          <a:xfrm>
            <a:off x="640081" y="2872899"/>
            <a:ext cx="5142411" cy="3320668"/>
          </a:xfrm>
        </p:spPr>
        <p:txBody>
          <a:bodyPr>
            <a:normAutofit/>
          </a:bodyPr>
          <a:lstStyle/>
          <a:p>
            <a:r>
              <a:rPr lang="fr-FR" sz="2300" dirty="0"/>
              <a:t>Les spectacles</a:t>
            </a:r>
          </a:p>
          <a:p>
            <a:endParaRPr lang="fr-FR" sz="2300" dirty="0"/>
          </a:p>
          <a:p>
            <a:r>
              <a:rPr lang="fr-FR" sz="2300" dirty="0"/>
              <a:t>Le Palais Garnier / L’Opéra Bastille</a:t>
            </a:r>
          </a:p>
          <a:p>
            <a:endParaRPr lang="fr-FR" sz="2300" dirty="0"/>
          </a:p>
          <a:p>
            <a:r>
              <a:rPr lang="fr-FR" sz="2300" dirty="0"/>
              <a:t>Plus de 100 métiers représentés à l’Opéra</a:t>
            </a:r>
          </a:p>
        </p:txBody>
      </p:sp>
      <p:pic>
        <p:nvPicPr>
          <p:cNvPr id="5" name="Image 4" descr="Une image contenant bâtiment, arcade, bougie, église&#10;&#10;Description générée automatiquement">
            <a:extLst>
              <a:ext uri="{FF2B5EF4-FFF2-40B4-BE49-F238E27FC236}">
                <a16:creationId xmlns:a16="http://schemas.microsoft.com/office/drawing/2014/main" id="{F5848BC6-4143-DD70-50FC-0225CBD4A93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0354" r="2693" b="-1"/>
          <a:stretch/>
        </p:blipFill>
        <p:spPr>
          <a:xfrm>
            <a:off x="5908907" y="28"/>
            <a:ext cx="6878775" cy="6857991"/>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706888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en-US">
              <a:solidFill>
                <a:prstClr val="white"/>
              </a:solidFill>
            </a:endParaRPr>
          </a:p>
        </p:txBody>
      </p:sp>
      <p:sp>
        <p:nvSpPr>
          <p:cNvPr id="2" name="Titre 1">
            <a:extLst>
              <a:ext uri="{FF2B5EF4-FFF2-40B4-BE49-F238E27FC236}">
                <a16:creationId xmlns:a16="http://schemas.microsoft.com/office/drawing/2014/main" id="{41440556-2B20-59CA-9BE8-931E975ADD32}"/>
              </a:ext>
            </a:extLst>
          </p:cNvPr>
          <p:cNvSpPr>
            <a:spLocks noGrp="1"/>
          </p:cNvSpPr>
          <p:nvPr>
            <p:ph type="title"/>
          </p:nvPr>
        </p:nvSpPr>
        <p:spPr>
          <a:xfrm>
            <a:off x="640081" y="326894"/>
            <a:ext cx="4368603" cy="1956841"/>
          </a:xfrm>
        </p:spPr>
        <p:txBody>
          <a:bodyPr anchor="b">
            <a:normAutofit/>
          </a:bodyPr>
          <a:lstStyle/>
          <a:p>
            <a:r>
              <a:rPr lang="fr-FR" sz="4300" dirty="0"/>
              <a:t>Un nouvel axe participatif : </a:t>
            </a:r>
            <a:br>
              <a:rPr lang="fr-FR" sz="4300" dirty="0"/>
            </a:br>
            <a:r>
              <a:rPr lang="fr-FR" sz="4300" dirty="0" err="1"/>
              <a:t>Crowd</a:t>
            </a:r>
            <a:r>
              <a:rPr lang="fr-FR" sz="4300" dirty="0"/>
              <a:t> Out</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5"/>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en-US">
              <a:solidFill>
                <a:prstClr val="white"/>
              </a:solidFill>
            </a:endParaRPr>
          </a:p>
        </p:txBody>
      </p:sp>
      <p:sp>
        <p:nvSpPr>
          <p:cNvPr id="3" name="Espace réservé du contenu 2">
            <a:extLst>
              <a:ext uri="{FF2B5EF4-FFF2-40B4-BE49-F238E27FC236}">
                <a16:creationId xmlns:a16="http://schemas.microsoft.com/office/drawing/2014/main" id="{8C044848-1EA4-A9E8-6406-8E0ED1F4B561}"/>
              </a:ext>
            </a:extLst>
          </p:cNvPr>
          <p:cNvSpPr>
            <a:spLocks noGrp="1"/>
          </p:cNvSpPr>
          <p:nvPr>
            <p:ph idx="1"/>
          </p:nvPr>
        </p:nvSpPr>
        <p:spPr>
          <a:xfrm>
            <a:off x="641120" y="2872899"/>
            <a:ext cx="4680857" cy="3320668"/>
          </a:xfrm>
        </p:spPr>
        <p:txBody>
          <a:bodyPr>
            <a:normAutofit/>
          </a:bodyPr>
          <a:lstStyle/>
          <a:p>
            <a:endParaRPr lang="fr-FR" sz="1700" dirty="0"/>
          </a:p>
          <a:p>
            <a:r>
              <a:rPr lang="fr-FR" sz="1700" dirty="0"/>
              <a:t>Représentation le 1</a:t>
            </a:r>
            <a:r>
              <a:rPr lang="fr-FR" sz="1700" baseline="30000" dirty="0"/>
              <a:t>er</a:t>
            </a:r>
            <a:r>
              <a:rPr lang="fr-FR" sz="1700" dirty="0"/>
              <a:t> juillet 2024 à l’Opéra Bastille dans le cadre des Olympiades Culturelles et de la Jeunesse des JO 2024</a:t>
            </a:r>
          </a:p>
          <a:p>
            <a:endParaRPr lang="fr-FR" sz="1700" dirty="0"/>
          </a:p>
          <a:p>
            <a:r>
              <a:rPr lang="fr-FR" sz="1700" dirty="0"/>
              <a:t>Des habitants de Sarcelles intègrent le groupe de 1000 choristes amateurs</a:t>
            </a:r>
          </a:p>
          <a:p>
            <a:endParaRPr lang="fr-FR" sz="1700" dirty="0"/>
          </a:p>
          <a:p>
            <a:r>
              <a:rPr lang="fr-FR" sz="1700" dirty="0"/>
              <a:t>Ouvert aux amateurs de toute l’Ile-de-France</a:t>
            </a:r>
          </a:p>
        </p:txBody>
      </p:sp>
      <p:pic>
        <p:nvPicPr>
          <p:cNvPr id="5" name="Image 4" descr="Une image contenant avion, intérieur, plafond&#10;&#10;Description générée automatiquement">
            <a:extLst>
              <a:ext uri="{FF2B5EF4-FFF2-40B4-BE49-F238E27FC236}">
                <a16:creationId xmlns:a16="http://schemas.microsoft.com/office/drawing/2014/main" id="{A133E4D3-8FE6-C912-E0C0-8E583F37E79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33047" b="-1"/>
          <a:stretch/>
        </p:blipFill>
        <p:spPr>
          <a:xfrm>
            <a:off x="5748713" y="28"/>
            <a:ext cx="6444343" cy="6857991"/>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53265124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Espace réservé du contenu 4"/>
          <p:cNvPicPr/>
          <p:nvPr/>
        </p:nvPicPr>
        <p:blipFill>
          <a:blip r:embed="rId2" cstate="email">
            <a:extLst>
              <a:ext uri="{28A0092B-C50C-407E-A947-70E740481C1C}">
                <a14:useLocalDpi xmlns:a14="http://schemas.microsoft.com/office/drawing/2010/main"/>
              </a:ext>
            </a:extLst>
          </a:blip>
          <a:stretch/>
        </p:blipFill>
        <p:spPr>
          <a:xfrm>
            <a:off x="407" y="360"/>
            <a:ext cx="12191761" cy="6857640"/>
          </a:xfrm>
          <a:prstGeom prst="rect">
            <a:avLst/>
          </a:prstGeom>
          <a:ln>
            <a:noFill/>
          </a:ln>
        </p:spPr>
      </p:pic>
      <p:sp>
        <p:nvSpPr>
          <p:cNvPr id="4" name="TextShape 1"/>
          <p:cNvSpPr txBox="1"/>
          <p:nvPr/>
        </p:nvSpPr>
        <p:spPr>
          <a:xfrm>
            <a:off x="2063552" y="2564904"/>
            <a:ext cx="8280920" cy="2837328"/>
          </a:xfrm>
          <a:prstGeom prst="rect">
            <a:avLst/>
          </a:prstGeom>
          <a:noFill/>
          <a:ln>
            <a:noFill/>
          </a:ln>
        </p:spPr>
        <p:txBody>
          <a:bodyPr lIns="83721" tIns="43314" rIns="83721" bIns="43314" anchor="ctr"/>
          <a:lstStyle/>
          <a:p>
            <a:pPr algn="ctr"/>
            <a:r>
              <a:rPr lang="fr-FR" sz="4400" b="1" spc="-1" dirty="0">
                <a:solidFill>
                  <a:srgbClr val="0070C0"/>
                </a:solidFill>
                <a:latin typeface="Calibri" panose="020F0502020204030204" pitchFamily="34" charset="0"/>
                <a:cs typeface="Calibri" panose="020F0502020204030204" pitchFamily="34" charset="0"/>
              </a:rPr>
              <a:t>CLOTURE</a:t>
            </a:r>
          </a:p>
          <a:p>
            <a:pPr algn="ctr"/>
            <a:endParaRPr lang="fr-FR" sz="3100" b="1" spc="-1" dirty="0">
              <a:solidFill>
                <a:srgbClr val="0070C0"/>
              </a:solidFill>
              <a:latin typeface="Calibri" panose="020F0502020204030204" pitchFamily="34" charset="0"/>
              <a:cs typeface="Calibri" panose="020F0502020204030204" pitchFamily="34" charset="0"/>
            </a:endParaRPr>
          </a:p>
          <a:p>
            <a:pPr algn="ctr"/>
            <a:r>
              <a:rPr lang="fr-FR" sz="3600" b="1" dirty="0">
                <a:latin typeface="Calibri" panose="020F0502020204030204" pitchFamily="34" charset="0"/>
                <a:cs typeface="Calibri" panose="020F0502020204030204" pitchFamily="34" charset="0"/>
              </a:rPr>
              <a:t>Emmanuelle OUDEA</a:t>
            </a:r>
            <a:r>
              <a:rPr lang="fr-FR" sz="3600" dirty="0">
                <a:latin typeface="Calibri" panose="020F0502020204030204" pitchFamily="34" charset="0"/>
                <a:cs typeface="Calibri" panose="020F0502020204030204" pitchFamily="34" charset="0"/>
              </a:rPr>
              <a:t>, </a:t>
            </a:r>
          </a:p>
          <a:p>
            <a:pPr algn="ctr"/>
            <a:r>
              <a:rPr lang="fr-FR" sz="3600" b="1" dirty="0">
                <a:solidFill>
                  <a:srgbClr val="0070C0"/>
                </a:solidFill>
                <a:latin typeface="Calibri" panose="020F0502020204030204" pitchFamily="34" charset="0"/>
                <a:cs typeface="Calibri" panose="020F0502020204030204" pitchFamily="34" charset="0"/>
              </a:rPr>
              <a:t>Cheffe de la Mission ville</a:t>
            </a:r>
          </a:p>
        </p:txBody>
      </p:sp>
    </p:spTree>
    <p:extLst>
      <p:ext uri="{BB962C8B-B14F-4D97-AF65-F5344CB8AC3E}">
        <p14:creationId xmlns:p14="http://schemas.microsoft.com/office/powerpoint/2010/main" val="42340910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tile tx="0" ty="0" sx="100000" sy="100000" flip="none" algn="tl"/>
        </a:blip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1294" y="271060"/>
            <a:ext cx="4269247" cy="935431"/>
          </a:xfrm>
          <a:prstGeom prst="rect">
            <a:avLst/>
          </a:prstGeom>
        </p:spPr>
      </p:pic>
      <p:sp>
        <p:nvSpPr>
          <p:cNvPr id="4" name="ZoneTexte 3"/>
          <p:cNvSpPr txBox="1"/>
          <p:nvPr/>
        </p:nvSpPr>
        <p:spPr>
          <a:xfrm>
            <a:off x="528093" y="313492"/>
            <a:ext cx="2678041" cy="523220"/>
          </a:xfrm>
          <a:prstGeom prst="rect">
            <a:avLst/>
          </a:prstGeom>
          <a:noFill/>
        </p:spPr>
        <p:txBody>
          <a:bodyPr wrap="none" rtlCol="0">
            <a:spAutoFit/>
          </a:bodyPr>
          <a:lstStyle/>
          <a:p>
            <a:pPr defTabSz="914400"/>
            <a:r>
              <a:rPr lang="fr-FR" sz="2800" dirty="0">
                <a:solidFill>
                  <a:prstClr val="white"/>
                </a:solidFill>
                <a:latin typeface="Tw Cen MT Condensed" panose="020B0606020104020203" pitchFamily="34" charset="0"/>
              </a:rPr>
              <a:t>Participer à un GAP/RA </a:t>
            </a:r>
          </a:p>
        </p:txBody>
      </p:sp>
      <p:sp>
        <p:nvSpPr>
          <p:cNvPr id="5" name="ZoneTexte 4"/>
          <p:cNvSpPr txBox="1"/>
          <p:nvPr/>
        </p:nvSpPr>
        <p:spPr>
          <a:xfrm>
            <a:off x="847352" y="1268763"/>
            <a:ext cx="10945216" cy="3785652"/>
          </a:xfrm>
          <a:prstGeom prst="rect">
            <a:avLst/>
          </a:prstGeom>
          <a:noFill/>
        </p:spPr>
        <p:txBody>
          <a:bodyPr wrap="square" rtlCol="0">
            <a:spAutoFit/>
          </a:bodyPr>
          <a:lstStyle/>
          <a:p>
            <a:pPr algn="just" defTabSz="914400"/>
            <a:endParaRPr lang="fr-FR" sz="2400" b="1" dirty="0">
              <a:solidFill>
                <a:srgbClr val="000000"/>
              </a:solidFill>
              <a:cs typeface="Calibri" panose="020F0502020204030204" pitchFamily="34" charset="0"/>
            </a:endParaRPr>
          </a:p>
          <a:p>
            <a:pPr algn="just" defTabSz="914400"/>
            <a:r>
              <a:rPr lang="fr-FR" sz="2400" b="1" dirty="0">
                <a:solidFill>
                  <a:srgbClr val="000000"/>
                </a:solidFill>
                <a:cs typeface="Calibri" panose="020F0502020204030204" pitchFamily="34" charset="0"/>
              </a:rPr>
              <a:t>Chaque mois sur la journée un groupe d’analyse et de réflexion de l’action</a:t>
            </a:r>
          </a:p>
          <a:p>
            <a:pPr algn="just" defTabSz="914400"/>
            <a:endParaRPr lang="fr-FR" sz="2400" b="1" dirty="0">
              <a:solidFill>
                <a:srgbClr val="000000"/>
              </a:solidFill>
              <a:cs typeface="Calibri" panose="020F0502020204030204" pitchFamily="34" charset="0"/>
            </a:endParaRPr>
          </a:p>
          <a:p>
            <a:pPr algn="just" defTabSz="914400"/>
            <a:endParaRPr lang="fr-FR" sz="2400" b="1" dirty="0">
              <a:solidFill>
                <a:srgbClr val="000000"/>
              </a:solidFill>
              <a:cs typeface="Calibri" panose="020F0502020204030204" pitchFamily="34" charset="0"/>
            </a:endParaRPr>
          </a:p>
          <a:p>
            <a:pPr algn="just" defTabSz="914400"/>
            <a:r>
              <a:rPr lang="fr-FR" sz="2000" b="1" dirty="0">
                <a:solidFill>
                  <a:srgbClr val="000000"/>
                </a:solidFill>
              </a:rPr>
              <a:t> </a:t>
            </a:r>
            <a:r>
              <a:rPr lang="fr-FR" sz="2400" b="1" dirty="0">
                <a:solidFill>
                  <a:srgbClr val="000000"/>
                </a:solidFill>
              </a:rPr>
              <a:t>La matinée </a:t>
            </a:r>
            <a:r>
              <a:rPr lang="fr-FR" sz="2400" dirty="0">
                <a:solidFill>
                  <a:srgbClr val="000000"/>
                </a:solidFill>
              </a:rPr>
              <a:t>est plutôt consacrée au</a:t>
            </a:r>
            <a:r>
              <a:rPr lang="fr-FR" sz="2400" b="1" dirty="0">
                <a:solidFill>
                  <a:srgbClr val="000000"/>
                </a:solidFill>
              </a:rPr>
              <a:t> </a:t>
            </a:r>
            <a:r>
              <a:rPr lang="fr-FR" sz="2400" dirty="0">
                <a:solidFill>
                  <a:srgbClr val="000000"/>
                </a:solidFill>
              </a:rPr>
              <a:t>partage du vécu </a:t>
            </a:r>
            <a:r>
              <a:rPr lang="fr-FR" sz="2400" i="1" dirty="0">
                <a:solidFill>
                  <a:srgbClr val="000000"/>
                </a:solidFill>
              </a:rPr>
              <a:t>(actualité des </a:t>
            </a:r>
            <a:r>
              <a:rPr lang="fr-FR" sz="2400" i="1" dirty="0" err="1">
                <a:solidFill>
                  <a:srgbClr val="000000"/>
                </a:solidFill>
              </a:rPr>
              <a:t>référent.e.s</a:t>
            </a:r>
            <a:r>
              <a:rPr lang="fr-FR" sz="2400" i="1" dirty="0">
                <a:solidFill>
                  <a:srgbClr val="000000"/>
                </a:solidFill>
              </a:rPr>
              <a:t>, réalités vécues, problématiques du moment  dans le cadre des situations d’accompagnements et/ou dans les coopérations). </a:t>
            </a:r>
          </a:p>
          <a:p>
            <a:pPr algn="just" defTabSz="914400"/>
            <a:endParaRPr lang="fr-FR" sz="2400" dirty="0">
              <a:solidFill>
                <a:srgbClr val="000000"/>
              </a:solidFill>
            </a:endParaRPr>
          </a:p>
          <a:p>
            <a:pPr algn="just" defTabSz="914400"/>
            <a:r>
              <a:rPr lang="fr-FR" sz="2400" b="1" dirty="0">
                <a:solidFill>
                  <a:srgbClr val="000000"/>
                </a:solidFill>
              </a:rPr>
              <a:t> L’après midi </a:t>
            </a:r>
            <a:r>
              <a:rPr lang="fr-FR" sz="2400" dirty="0">
                <a:solidFill>
                  <a:srgbClr val="000000"/>
                </a:solidFill>
              </a:rPr>
              <a:t>est l’occasion d’approfondir des notions et thématiques liées aux réalités d'accompagnement et à la posture de </a:t>
            </a:r>
            <a:r>
              <a:rPr lang="fr-FR" sz="2400" dirty="0" err="1">
                <a:solidFill>
                  <a:srgbClr val="000000"/>
                </a:solidFill>
              </a:rPr>
              <a:t>référent.e</a:t>
            </a:r>
            <a:r>
              <a:rPr lang="fr-FR" sz="2400" dirty="0">
                <a:solidFill>
                  <a:srgbClr val="000000"/>
                </a:solidFill>
              </a:rPr>
              <a:t> abordées dans la matinée.</a:t>
            </a:r>
            <a:endParaRPr lang="fr-FR" sz="2400" b="1" dirty="0">
              <a:solidFill>
                <a:srgbClr val="000000"/>
              </a:solidFill>
            </a:endParaRPr>
          </a:p>
        </p:txBody>
      </p:sp>
      <p:pic>
        <p:nvPicPr>
          <p:cNvPr id="6" name="Imag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88843" y="6194602"/>
            <a:ext cx="13921547" cy="904623"/>
          </a:xfrm>
          <a:prstGeom prst="rect">
            <a:avLst/>
          </a:prstGeom>
        </p:spPr>
      </p:pic>
      <p:pic>
        <p:nvPicPr>
          <p:cNvPr id="7" name="Imag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68344" y="6011185"/>
            <a:ext cx="1056117" cy="585626"/>
          </a:xfrm>
          <a:prstGeom prst="rect">
            <a:avLst/>
          </a:prstGeom>
          <a:noFill/>
        </p:spPr>
      </p:pic>
      <p:pic>
        <p:nvPicPr>
          <p:cNvPr id="13" name="Image 12">
            <a:extLst>
              <a:ext uri="{FF2B5EF4-FFF2-40B4-BE49-F238E27FC236}">
                <a16:creationId xmlns:a16="http://schemas.microsoft.com/office/drawing/2014/main" id="{FC344829-F8EB-4846-80C9-3ACA58F92E1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39471" y="3253743"/>
            <a:ext cx="556769" cy="350521"/>
          </a:xfrm>
          <a:prstGeom prst="rect">
            <a:avLst/>
          </a:prstGeom>
        </p:spPr>
      </p:pic>
      <p:sp>
        <p:nvSpPr>
          <p:cNvPr id="2" name="ZoneTexte 1">
            <a:extLst>
              <a:ext uri="{FF2B5EF4-FFF2-40B4-BE49-F238E27FC236}">
                <a16:creationId xmlns:a16="http://schemas.microsoft.com/office/drawing/2014/main" id="{D0D6274D-5F2C-7D5B-8120-4D41A8F0DFAF}"/>
              </a:ext>
            </a:extLst>
          </p:cNvPr>
          <p:cNvSpPr txBox="1"/>
          <p:nvPr/>
        </p:nvSpPr>
        <p:spPr>
          <a:xfrm>
            <a:off x="170324" y="1787233"/>
            <a:ext cx="695063" cy="523220"/>
          </a:xfrm>
          <a:prstGeom prst="rect">
            <a:avLst/>
          </a:prstGeom>
          <a:solidFill>
            <a:schemeClr val="bg1"/>
          </a:solidFill>
        </p:spPr>
        <p:txBody>
          <a:bodyPr wrap="square" rtlCol="0">
            <a:spAutoFit/>
          </a:bodyPr>
          <a:lstStyle/>
          <a:p>
            <a:pPr algn="ctr" defTabSz="914400"/>
            <a:r>
              <a:rPr lang="fr-FR" sz="2800" dirty="0">
                <a:solidFill>
                  <a:prstClr val="white"/>
                </a:solidFill>
              </a:rPr>
              <a:t>2</a:t>
            </a:r>
          </a:p>
        </p:txBody>
      </p:sp>
      <p:pic>
        <p:nvPicPr>
          <p:cNvPr id="10" name="Image 9">
            <a:extLst>
              <a:ext uri="{FF2B5EF4-FFF2-40B4-BE49-F238E27FC236}">
                <a16:creationId xmlns:a16="http://schemas.microsoft.com/office/drawing/2014/main" id="{A050C2CA-6917-01D4-7757-4FDB5F22402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1294" y="4720861"/>
            <a:ext cx="556769" cy="350521"/>
          </a:xfrm>
          <a:prstGeom prst="rect">
            <a:avLst/>
          </a:prstGeom>
        </p:spPr>
      </p:pic>
    </p:spTree>
    <p:extLst>
      <p:ext uri="{BB962C8B-B14F-4D97-AF65-F5344CB8AC3E}">
        <p14:creationId xmlns:p14="http://schemas.microsoft.com/office/powerpoint/2010/main" val="992287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tile tx="0" ty="0" sx="100000" sy="100000" flip="none" algn="tl"/>
        </a:blip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1258" y="271006"/>
            <a:ext cx="4269247" cy="935431"/>
          </a:xfrm>
          <a:prstGeom prst="rect">
            <a:avLst/>
          </a:prstGeom>
        </p:spPr>
      </p:pic>
      <p:sp>
        <p:nvSpPr>
          <p:cNvPr id="4" name="ZoneTexte 3"/>
          <p:cNvSpPr txBox="1"/>
          <p:nvPr/>
        </p:nvSpPr>
        <p:spPr>
          <a:xfrm>
            <a:off x="528057" y="313492"/>
            <a:ext cx="2678041" cy="523220"/>
          </a:xfrm>
          <a:prstGeom prst="rect">
            <a:avLst/>
          </a:prstGeom>
          <a:noFill/>
        </p:spPr>
        <p:txBody>
          <a:bodyPr wrap="none" rtlCol="0">
            <a:spAutoFit/>
          </a:bodyPr>
          <a:lstStyle/>
          <a:p>
            <a:pPr defTabSz="914400"/>
            <a:r>
              <a:rPr lang="fr-FR" sz="2800" dirty="0">
                <a:solidFill>
                  <a:prstClr val="white"/>
                </a:solidFill>
                <a:latin typeface="Tw Cen MT Condensed" panose="020B0606020104020203" pitchFamily="34" charset="0"/>
              </a:rPr>
              <a:t>Participer à un GAP/RA </a:t>
            </a:r>
          </a:p>
        </p:txBody>
      </p:sp>
      <p:sp>
        <p:nvSpPr>
          <p:cNvPr id="5" name="ZoneTexte 4"/>
          <p:cNvSpPr txBox="1"/>
          <p:nvPr/>
        </p:nvSpPr>
        <p:spPr>
          <a:xfrm>
            <a:off x="847352" y="1269773"/>
            <a:ext cx="10945216" cy="830997"/>
          </a:xfrm>
          <a:prstGeom prst="rect">
            <a:avLst/>
          </a:prstGeom>
          <a:noFill/>
        </p:spPr>
        <p:txBody>
          <a:bodyPr wrap="square" rtlCol="0">
            <a:spAutoFit/>
          </a:bodyPr>
          <a:lstStyle/>
          <a:p>
            <a:pPr algn="just" defTabSz="914400"/>
            <a:r>
              <a:rPr lang="fr-FR" sz="2400" b="1" dirty="0">
                <a:solidFill>
                  <a:srgbClr val="000000"/>
                </a:solidFill>
                <a:cs typeface="Calibri" panose="020F0502020204030204" pitchFamily="34" charset="0"/>
              </a:rPr>
              <a:t>Chaque mois sur la journée  GAP c’est l’occasion d’approfondir des  contenus en exemple :</a:t>
            </a:r>
          </a:p>
        </p:txBody>
      </p:sp>
      <p:pic>
        <p:nvPicPr>
          <p:cNvPr id="6" name="Imag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88843" y="6194548"/>
            <a:ext cx="13921547" cy="904623"/>
          </a:xfrm>
          <a:prstGeom prst="rect">
            <a:avLst/>
          </a:prstGeom>
        </p:spPr>
      </p:pic>
      <p:pic>
        <p:nvPicPr>
          <p:cNvPr id="7" name="Imag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68344" y="6011185"/>
            <a:ext cx="1056117" cy="585626"/>
          </a:xfrm>
          <a:prstGeom prst="rect">
            <a:avLst/>
          </a:prstGeom>
          <a:noFill/>
        </p:spPr>
      </p:pic>
      <p:sp>
        <p:nvSpPr>
          <p:cNvPr id="2" name="ZoneTexte 1">
            <a:extLst>
              <a:ext uri="{FF2B5EF4-FFF2-40B4-BE49-F238E27FC236}">
                <a16:creationId xmlns:a16="http://schemas.microsoft.com/office/drawing/2014/main" id="{D0D6274D-5F2C-7D5B-8120-4D41A8F0DFAF}"/>
              </a:ext>
            </a:extLst>
          </p:cNvPr>
          <p:cNvSpPr txBox="1"/>
          <p:nvPr/>
        </p:nvSpPr>
        <p:spPr>
          <a:xfrm>
            <a:off x="143376" y="1299617"/>
            <a:ext cx="695063" cy="523220"/>
          </a:xfrm>
          <a:prstGeom prst="rect">
            <a:avLst/>
          </a:prstGeom>
          <a:solidFill>
            <a:schemeClr val="bg1"/>
          </a:solidFill>
        </p:spPr>
        <p:txBody>
          <a:bodyPr wrap="square" rtlCol="0">
            <a:spAutoFit/>
          </a:bodyPr>
          <a:lstStyle/>
          <a:p>
            <a:pPr algn="ctr" defTabSz="914400"/>
            <a:r>
              <a:rPr lang="fr-FR" sz="2800" dirty="0">
                <a:solidFill>
                  <a:prstClr val="white"/>
                </a:solidFill>
              </a:rPr>
              <a:t>2</a:t>
            </a:r>
          </a:p>
        </p:txBody>
      </p:sp>
      <p:graphicFrame>
        <p:nvGraphicFramePr>
          <p:cNvPr id="9" name="Diagramme 8">
            <a:extLst>
              <a:ext uri="{FF2B5EF4-FFF2-40B4-BE49-F238E27FC236}">
                <a16:creationId xmlns:a16="http://schemas.microsoft.com/office/drawing/2014/main" id="{D821D842-E5E1-6746-A560-90A965A575D8}"/>
              </a:ext>
            </a:extLst>
          </p:cNvPr>
          <p:cNvGraphicFramePr/>
          <p:nvPr>
            <p:extLst>
              <p:ext uri="{D42A27DB-BD31-4B8C-83A1-F6EECF244321}">
                <p14:modId xmlns:p14="http://schemas.microsoft.com/office/powerpoint/2010/main" val="1661302002"/>
              </p:ext>
            </p:extLst>
          </p:nvPr>
        </p:nvGraphicFramePr>
        <p:xfrm>
          <a:off x="291258" y="2006200"/>
          <a:ext cx="11278025" cy="45921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09434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tile tx="0" ty="0" sx="100000" sy="100000" flip="none" algn="tl"/>
        </a:blip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0582" y="269993"/>
            <a:ext cx="5586875" cy="1224136"/>
          </a:xfrm>
          <a:prstGeom prst="rect">
            <a:avLst/>
          </a:prstGeom>
        </p:spPr>
      </p:pic>
      <p:sp>
        <p:nvSpPr>
          <p:cNvPr id="4" name="ZoneTexte 3"/>
          <p:cNvSpPr txBox="1"/>
          <p:nvPr/>
        </p:nvSpPr>
        <p:spPr>
          <a:xfrm>
            <a:off x="528020" y="313492"/>
            <a:ext cx="2678041" cy="523220"/>
          </a:xfrm>
          <a:prstGeom prst="rect">
            <a:avLst/>
          </a:prstGeom>
          <a:noFill/>
        </p:spPr>
        <p:txBody>
          <a:bodyPr wrap="none" rtlCol="0">
            <a:spAutoFit/>
          </a:bodyPr>
          <a:lstStyle/>
          <a:p>
            <a:pPr defTabSz="914400"/>
            <a:r>
              <a:rPr lang="fr-FR" sz="2800" dirty="0">
                <a:solidFill>
                  <a:prstClr val="white"/>
                </a:solidFill>
                <a:latin typeface="Tw Cen MT Condensed" panose="020B0606020104020203" pitchFamily="34" charset="0"/>
              </a:rPr>
              <a:t>Participer à un GAP/RA </a:t>
            </a:r>
          </a:p>
        </p:txBody>
      </p:sp>
      <p:sp>
        <p:nvSpPr>
          <p:cNvPr id="5" name="ZoneTexte 4"/>
          <p:cNvSpPr txBox="1"/>
          <p:nvPr/>
        </p:nvSpPr>
        <p:spPr>
          <a:xfrm>
            <a:off x="783145" y="1943338"/>
            <a:ext cx="10945216" cy="1846659"/>
          </a:xfrm>
          <a:prstGeom prst="rect">
            <a:avLst/>
          </a:prstGeom>
          <a:noFill/>
        </p:spPr>
        <p:txBody>
          <a:bodyPr wrap="square" rtlCol="0">
            <a:spAutoFit/>
          </a:bodyPr>
          <a:lstStyle/>
          <a:p>
            <a:pPr algn="just" defTabSz="914400"/>
            <a:r>
              <a:rPr lang="fr-FR" sz="2400" b="1" dirty="0">
                <a:solidFill>
                  <a:srgbClr val="000000"/>
                </a:solidFill>
              </a:rPr>
              <a:t>Deux fois par an un séminaire qui permet d’identifier les conditions nécessaires pour des accompagnements efficients, </a:t>
            </a:r>
            <a:r>
              <a:rPr lang="fr-FR" sz="2400" dirty="0">
                <a:solidFill>
                  <a:srgbClr val="000000"/>
                </a:solidFill>
              </a:rPr>
              <a:t>propres à chaque situation (travail d'équipe élargi, action collective accompagnements individuels…).</a:t>
            </a:r>
          </a:p>
          <a:p>
            <a:pPr algn="just" defTabSz="914400"/>
            <a:r>
              <a:rPr lang="fr-FR" sz="2400" dirty="0">
                <a:solidFill>
                  <a:srgbClr val="000000"/>
                </a:solidFill>
                <a:latin typeface="Tw Cen MT Condensed" panose="020B0606020104020203" pitchFamily="34" charset="0"/>
              </a:rPr>
              <a:t> </a:t>
            </a:r>
          </a:p>
          <a:p>
            <a:pPr algn="just" defTabSz="914400"/>
            <a:endParaRPr lang="fr-FR" sz="1800" dirty="0">
              <a:solidFill>
                <a:srgbClr val="000000"/>
              </a:solidFill>
              <a:latin typeface="Tw Cen MT Condensed" panose="020B0606020104020203" pitchFamily="34" charset="0"/>
            </a:endParaRPr>
          </a:p>
        </p:txBody>
      </p:sp>
      <p:pic>
        <p:nvPicPr>
          <p:cNvPr id="6" name="Imag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88843" y="6194492"/>
            <a:ext cx="13921547" cy="904623"/>
          </a:xfrm>
          <a:prstGeom prst="rect">
            <a:avLst/>
          </a:prstGeom>
        </p:spPr>
      </p:pic>
      <p:pic>
        <p:nvPicPr>
          <p:cNvPr id="7" name="Imag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68344" y="6011185"/>
            <a:ext cx="1056117" cy="585626"/>
          </a:xfrm>
          <a:prstGeom prst="rect">
            <a:avLst/>
          </a:prstGeom>
          <a:noFill/>
        </p:spPr>
      </p:pic>
      <p:sp>
        <p:nvSpPr>
          <p:cNvPr id="2" name="ZoneTexte 1">
            <a:extLst>
              <a:ext uri="{FF2B5EF4-FFF2-40B4-BE49-F238E27FC236}">
                <a16:creationId xmlns:a16="http://schemas.microsoft.com/office/drawing/2014/main" id="{D54A214E-8682-DE4F-895C-4F93777D174D}"/>
              </a:ext>
            </a:extLst>
          </p:cNvPr>
          <p:cNvSpPr txBox="1"/>
          <p:nvPr/>
        </p:nvSpPr>
        <p:spPr>
          <a:xfrm>
            <a:off x="143339" y="2041684"/>
            <a:ext cx="576064" cy="523220"/>
          </a:xfrm>
          <a:prstGeom prst="rect">
            <a:avLst/>
          </a:prstGeom>
          <a:solidFill>
            <a:schemeClr val="bg1"/>
          </a:solidFill>
        </p:spPr>
        <p:txBody>
          <a:bodyPr wrap="square" rtlCol="0">
            <a:spAutoFit/>
          </a:bodyPr>
          <a:lstStyle/>
          <a:p>
            <a:pPr algn="ctr" defTabSz="914400"/>
            <a:r>
              <a:rPr lang="fr-FR" sz="2800" dirty="0">
                <a:solidFill>
                  <a:prstClr val="white"/>
                </a:solidFill>
              </a:rPr>
              <a:t>3</a:t>
            </a:r>
          </a:p>
        </p:txBody>
      </p:sp>
      <p:sp>
        <p:nvSpPr>
          <p:cNvPr id="9" name="ZoneTexte 8">
            <a:extLst>
              <a:ext uri="{FF2B5EF4-FFF2-40B4-BE49-F238E27FC236}">
                <a16:creationId xmlns:a16="http://schemas.microsoft.com/office/drawing/2014/main" id="{D32189F2-3438-9339-9AB3-E0C72CBA8A9A}"/>
              </a:ext>
            </a:extLst>
          </p:cNvPr>
          <p:cNvSpPr txBox="1"/>
          <p:nvPr/>
        </p:nvSpPr>
        <p:spPr>
          <a:xfrm>
            <a:off x="143339" y="4209407"/>
            <a:ext cx="12048661" cy="1200329"/>
          </a:xfrm>
          <a:prstGeom prst="rect">
            <a:avLst/>
          </a:prstGeom>
          <a:noFill/>
        </p:spPr>
        <p:txBody>
          <a:bodyPr wrap="square" rtlCol="0">
            <a:spAutoFit/>
          </a:bodyPr>
          <a:lstStyle/>
          <a:p>
            <a:pPr defTabSz="914400"/>
            <a:r>
              <a:rPr lang="fr-FR" sz="1800" i="1" dirty="0">
                <a:solidFill>
                  <a:srgbClr val="000000"/>
                </a:solidFill>
              </a:rPr>
              <a:t>A cela s’ajoute, des contributions possibles sur le site du PRIJ (projet de FAQ), </a:t>
            </a:r>
          </a:p>
          <a:p>
            <a:pPr defTabSz="914400"/>
            <a:r>
              <a:rPr lang="fr-FR" sz="1800" i="1" dirty="0">
                <a:solidFill>
                  <a:srgbClr val="000000"/>
                </a:solidFill>
              </a:rPr>
              <a:t>Retour  sur les journées d’étude et/ou séminaire, témoignages, contribution dans les journées régionales,</a:t>
            </a:r>
          </a:p>
          <a:p>
            <a:pPr defTabSz="914400"/>
            <a:endParaRPr lang="fr-FR" sz="1800" dirty="0">
              <a:solidFill>
                <a:srgbClr val="000000"/>
              </a:solidFill>
            </a:endParaRPr>
          </a:p>
          <a:p>
            <a:pPr defTabSz="914400"/>
            <a:r>
              <a:rPr lang="fr-FR" sz="1800" dirty="0">
                <a:solidFill>
                  <a:srgbClr val="000000"/>
                </a:solidFill>
              </a:rPr>
              <a:t>CEMEA Ile de France est aussi partenaire  du comité éditorial du site du PRIJ </a:t>
            </a:r>
          </a:p>
        </p:txBody>
      </p:sp>
    </p:spTree>
    <p:extLst>
      <p:ext uri="{BB962C8B-B14F-4D97-AF65-F5344CB8AC3E}">
        <p14:creationId xmlns:p14="http://schemas.microsoft.com/office/powerpoint/2010/main" val="76188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tile tx="0" ty="0" sx="100000" sy="100000" flip="none" algn="tl"/>
        </a:blip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3340" y="116633"/>
            <a:ext cx="8832981" cy="1064292"/>
          </a:xfrm>
          <a:prstGeom prst="rect">
            <a:avLst/>
          </a:prstGeom>
        </p:spPr>
      </p:pic>
      <p:sp>
        <p:nvSpPr>
          <p:cNvPr id="4" name="ZoneTexte 3"/>
          <p:cNvSpPr txBox="1"/>
          <p:nvPr/>
        </p:nvSpPr>
        <p:spPr>
          <a:xfrm>
            <a:off x="527381" y="313492"/>
            <a:ext cx="5376600" cy="523220"/>
          </a:xfrm>
          <a:prstGeom prst="rect">
            <a:avLst/>
          </a:prstGeom>
          <a:noFill/>
        </p:spPr>
        <p:txBody>
          <a:bodyPr wrap="none" rtlCol="0">
            <a:spAutoFit/>
          </a:bodyPr>
          <a:lstStyle/>
          <a:p>
            <a:pPr defTabSz="914400"/>
            <a:r>
              <a:rPr lang="fr-FR" sz="2800" dirty="0">
                <a:solidFill>
                  <a:prstClr val="white"/>
                </a:solidFill>
                <a:latin typeface="Tw Cen MT Condensed" panose="020B0606020104020203" pitchFamily="34" charset="0"/>
              </a:rPr>
              <a:t>2023 : quelques chiffres/ une année particulière </a:t>
            </a:r>
          </a:p>
        </p:txBody>
      </p:sp>
      <p:sp>
        <p:nvSpPr>
          <p:cNvPr id="5" name="ZoneTexte 4"/>
          <p:cNvSpPr txBox="1"/>
          <p:nvPr/>
        </p:nvSpPr>
        <p:spPr>
          <a:xfrm>
            <a:off x="431877" y="980733"/>
            <a:ext cx="11760123" cy="5262979"/>
          </a:xfrm>
          <a:prstGeom prst="rect">
            <a:avLst/>
          </a:prstGeom>
          <a:noFill/>
        </p:spPr>
        <p:txBody>
          <a:bodyPr wrap="square" rtlCol="0">
            <a:spAutoFit/>
          </a:bodyPr>
          <a:lstStyle/>
          <a:p>
            <a:pPr algn="just" defTabSz="914400"/>
            <a:r>
              <a:rPr lang="fr-FR" sz="2400" b="1" dirty="0">
                <a:solidFill>
                  <a:srgbClr val="000000"/>
                </a:solidFill>
              </a:rPr>
              <a:t> 3 groupes sur l’année </a:t>
            </a:r>
            <a:r>
              <a:rPr lang="fr-FR" sz="2400" dirty="0">
                <a:solidFill>
                  <a:srgbClr val="000000"/>
                </a:solidFill>
              </a:rPr>
              <a:t>1 à dimension inter/départementale, un groupe localisé  dan le val d’Oise, un groupe approfondissement</a:t>
            </a:r>
          </a:p>
          <a:p>
            <a:pPr algn="just" defTabSz="914400"/>
            <a:endParaRPr lang="fr-FR" sz="2400" dirty="0">
              <a:solidFill>
                <a:srgbClr val="000000"/>
              </a:solidFill>
            </a:endParaRPr>
          </a:p>
          <a:p>
            <a:pPr algn="just" defTabSz="914400"/>
            <a:r>
              <a:rPr lang="fr-FR" sz="2400" b="1" dirty="0">
                <a:solidFill>
                  <a:srgbClr val="000000"/>
                </a:solidFill>
              </a:rPr>
              <a:t> 32 sessions conduites à date (1</a:t>
            </a:r>
            <a:r>
              <a:rPr lang="fr-FR" sz="2400" b="1" baseline="30000" dirty="0">
                <a:solidFill>
                  <a:srgbClr val="000000"/>
                </a:solidFill>
              </a:rPr>
              <a:t>er</a:t>
            </a:r>
            <a:r>
              <a:rPr lang="fr-FR" sz="2400" b="1" dirty="0">
                <a:solidFill>
                  <a:srgbClr val="000000"/>
                </a:solidFill>
              </a:rPr>
              <a:t> décembre 2023)</a:t>
            </a:r>
          </a:p>
          <a:p>
            <a:pPr algn="just" defTabSz="914400"/>
            <a:endParaRPr lang="fr-FR" sz="2400" b="1" dirty="0">
              <a:solidFill>
                <a:srgbClr val="000000"/>
              </a:solidFill>
            </a:endParaRPr>
          </a:p>
          <a:p>
            <a:pPr algn="just" defTabSz="914400"/>
            <a:r>
              <a:rPr lang="fr-FR" sz="2400" b="1" dirty="0">
                <a:solidFill>
                  <a:srgbClr val="000000"/>
                </a:solidFill>
              </a:rPr>
              <a:t> 30 </a:t>
            </a:r>
            <a:r>
              <a:rPr lang="fr-FR" sz="2400" b="1" dirty="0" err="1">
                <a:solidFill>
                  <a:srgbClr val="000000"/>
                </a:solidFill>
              </a:rPr>
              <a:t>participant.e.s</a:t>
            </a:r>
            <a:r>
              <a:rPr lang="fr-FR" sz="2400" b="1" dirty="0">
                <a:solidFill>
                  <a:srgbClr val="000000"/>
                </a:solidFill>
              </a:rPr>
              <a:t> régulières </a:t>
            </a:r>
            <a:r>
              <a:rPr lang="fr-FR" sz="2400" dirty="0">
                <a:solidFill>
                  <a:srgbClr val="000000"/>
                </a:solidFill>
              </a:rPr>
              <a:t>et une soixantaine de </a:t>
            </a:r>
            <a:r>
              <a:rPr lang="fr-FR" sz="2400" dirty="0" err="1">
                <a:solidFill>
                  <a:srgbClr val="000000"/>
                </a:solidFill>
              </a:rPr>
              <a:t>référent.e.s</a:t>
            </a:r>
            <a:r>
              <a:rPr lang="fr-FR" sz="2400" dirty="0">
                <a:solidFill>
                  <a:srgbClr val="000000"/>
                </a:solidFill>
              </a:rPr>
              <a:t> ont participé à au moins 2 sessions sur la période </a:t>
            </a:r>
          </a:p>
          <a:p>
            <a:pPr algn="just" defTabSz="914400"/>
            <a:r>
              <a:rPr lang="fr-FR" sz="2000" i="1" dirty="0">
                <a:solidFill>
                  <a:srgbClr val="000000"/>
                </a:solidFill>
              </a:rPr>
              <a:t>De nombreux départs constatés suite à la fin de l’appel à projet PIC (depuis juillet 2023 et des postes actuellement </a:t>
            </a:r>
            <a:r>
              <a:rPr lang="fr-FR" sz="2000" i="1" dirty="0" err="1">
                <a:solidFill>
                  <a:srgbClr val="000000"/>
                </a:solidFill>
              </a:rPr>
              <a:t>vacant.e.s</a:t>
            </a:r>
            <a:r>
              <a:rPr lang="fr-FR" sz="2000" i="1" dirty="0">
                <a:solidFill>
                  <a:srgbClr val="000000"/>
                </a:solidFill>
              </a:rPr>
              <a:t>).</a:t>
            </a:r>
          </a:p>
          <a:p>
            <a:pPr algn="just" defTabSz="914400"/>
            <a:endParaRPr lang="fr-FR" sz="2400" dirty="0">
              <a:solidFill>
                <a:srgbClr val="000000"/>
              </a:solidFill>
            </a:endParaRPr>
          </a:p>
          <a:p>
            <a:pPr algn="just" defTabSz="914400"/>
            <a:r>
              <a:rPr lang="fr-FR" sz="2400" b="1" dirty="0">
                <a:solidFill>
                  <a:srgbClr val="000000"/>
                </a:solidFill>
              </a:rPr>
              <a:t>2 cycles séminaires </a:t>
            </a:r>
            <a:r>
              <a:rPr lang="fr-FR" sz="2400" dirty="0">
                <a:solidFill>
                  <a:srgbClr val="000000"/>
                </a:solidFill>
              </a:rPr>
              <a:t>juillet/décembre (programmé le 14 décembre)</a:t>
            </a:r>
          </a:p>
          <a:p>
            <a:pPr algn="just" defTabSz="914400"/>
            <a:r>
              <a:rPr lang="fr-FR" sz="2400" dirty="0">
                <a:solidFill>
                  <a:srgbClr val="000000"/>
                </a:solidFill>
              </a:rPr>
              <a:t>1 journée d’étude ouverte pour la parution du livre résistance dans les quartiers populaires en temps de COVID </a:t>
            </a:r>
            <a:r>
              <a:rPr lang="fr-FR" sz="2400" i="1" dirty="0">
                <a:solidFill>
                  <a:srgbClr val="000000"/>
                </a:solidFill>
              </a:rPr>
              <a:t>(contribution CEMEA sur l’animation des GAP durant la période de  confinement). </a:t>
            </a:r>
          </a:p>
        </p:txBody>
      </p:sp>
      <p:pic>
        <p:nvPicPr>
          <p:cNvPr id="6" name="Imag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36715" y="6194434"/>
            <a:ext cx="17271083" cy="835865"/>
          </a:xfrm>
          <a:prstGeom prst="rect">
            <a:avLst/>
          </a:prstGeom>
        </p:spPr>
      </p:pic>
      <p:pic>
        <p:nvPicPr>
          <p:cNvPr id="2" name="Imag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331" y="1125956"/>
            <a:ext cx="346612" cy="215711"/>
          </a:xfrm>
          <a:prstGeom prst="rect">
            <a:avLst/>
          </a:prstGeom>
        </p:spPr>
      </p:pic>
      <p:pic>
        <p:nvPicPr>
          <p:cNvPr id="10" name="Imag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759" y="2288113"/>
            <a:ext cx="346612" cy="215711"/>
          </a:xfrm>
          <a:prstGeom prst="rect">
            <a:avLst/>
          </a:prstGeom>
        </p:spPr>
      </p:pic>
      <p:pic>
        <p:nvPicPr>
          <p:cNvPr id="12" name="Imag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3289" y="2997851"/>
            <a:ext cx="288539" cy="179569"/>
          </a:xfrm>
          <a:prstGeom prst="rect">
            <a:avLst/>
          </a:prstGeom>
        </p:spPr>
      </p:pic>
      <p:pic>
        <p:nvPicPr>
          <p:cNvPr id="17" name="Image 1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019533" y="5877272"/>
            <a:ext cx="770280" cy="648072"/>
          </a:xfrm>
          <a:prstGeom prst="rect">
            <a:avLst/>
          </a:prstGeom>
          <a:scene3d>
            <a:camera prst="orthographicFront">
              <a:rot lat="0" lon="0" rev="2100000"/>
            </a:camera>
            <a:lightRig rig="threePt" dir="t"/>
          </a:scene3d>
        </p:spPr>
      </p:pic>
      <p:pic>
        <p:nvPicPr>
          <p:cNvPr id="7" name="Image 6">
            <a:extLst>
              <a:ext uri="{FF2B5EF4-FFF2-40B4-BE49-F238E27FC236}">
                <a16:creationId xmlns:a16="http://schemas.microsoft.com/office/drawing/2014/main" id="{23D72939-5AA8-21F1-6C99-8B84260B7F2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341" y="4663775"/>
            <a:ext cx="288539" cy="179569"/>
          </a:xfrm>
          <a:prstGeom prst="rect">
            <a:avLst/>
          </a:prstGeom>
        </p:spPr>
      </p:pic>
    </p:spTree>
    <p:extLst>
      <p:ext uri="{BB962C8B-B14F-4D97-AF65-F5344CB8AC3E}">
        <p14:creationId xmlns:p14="http://schemas.microsoft.com/office/powerpoint/2010/main" val="2748924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tile tx="0" ty="0" sx="100000" sy="100000" flip="none" algn="tl"/>
        </a:blip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1141" y="116633"/>
            <a:ext cx="8013663" cy="892324"/>
          </a:xfrm>
          <a:prstGeom prst="rect">
            <a:avLst/>
          </a:prstGeom>
        </p:spPr>
      </p:pic>
      <p:sp>
        <p:nvSpPr>
          <p:cNvPr id="4" name="ZoneTexte 3"/>
          <p:cNvSpPr txBox="1"/>
          <p:nvPr/>
        </p:nvSpPr>
        <p:spPr>
          <a:xfrm>
            <a:off x="527383" y="313492"/>
            <a:ext cx="3128164" cy="523220"/>
          </a:xfrm>
          <a:prstGeom prst="rect">
            <a:avLst/>
          </a:prstGeom>
          <a:noFill/>
        </p:spPr>
        <p:txBody>
          <a:bodyPr wrap="none" rtlCol="0">
            <a:spAutoFit/>
          </a:bodyPr>
          <a:lstStyle/>
          <a:p>
            <a:pPr defTabSz="914400"/>
            <a:r>
              <a:rPr lang="fr-FR" sz="2800" dirty="0" err="1">
                <a:solidFill>
                  <a:prstClr val="white"/>
                </a:solidFill>
                <a:latin typeface="Tw Cen MT Condensed" panose="020B0606020104020203" pitchFamily="34" charset="0"/>
              </a:rPr>
              <a:t>Pré-requis</a:t>
            </a:r>
            <a:r>
              <a:rPr lang="fr-FR" sz="2800" dirty="0">
                <a:solidFill>
                  <a:prstClr val="white"/>
                </a:solidFill>
                <a:latin typeface="Tw Cen MT Condensed" panose="020B0606020104020203" pitchFamily="34" charset="0"/>
              </a:rPr>
              <a:t> avant inscription</a:t>
            </a:r>
          </a:p>
        </p:txBody>
      </p:sp>
      <p:sp>
        <p:nvSpPr>
          <p:cNvPr id="5" name="ZoneTexte 4"/>
          <p:cNvSpPr txBox="1"/>
          <p:nvPr/>
        </p:nvSpPr>
        <p:spPr>
          <a:xfrm>
            <a:off x="847352" y="1052739"/>
            <a:ext cx="11344648" cy="4893647"/>
          </a:xfrm>
          <a:prstGeom prst="rect">
            <a:avLst/>
          </a:prstGeom>
          <a:noFill/>
        </p:spPr>
        <p:txBody>
          <a:bodyPr wrap="square" rtlCol="0">
            <a:spAutoFit/>
          </a:bodyPr>
          <a:lstStyle/>
          <a:p>
            <a:pPr algn="just" defTabSz="914400"/>
            <a:r>
              <a:rPr lang="fr-FR" sz="2400" dirty="0">
                <a:solidFill>
                  <a:srgbClr val="000000"/>
                </a:solidFill>
              </a:rPr>
              <a:t>Exercer la fonction de </a:t>
            </a:r>
            <a:r>
              <a:rPr lang="fr-FR" sz="2400" dirty="0" err="1">
                <a:solidFill>
                  <a:srgbClr val="000000"/>
                </a:solidFill>
              </a:rPr>
              <a:t>référent.e</a:t>
            </a:r>
            <a:r>
              <a:rPr lang="fr-FR" sz="2400" dirty="0">
                <a:solidFill>
                  <a:srgbClr val="000000"/>
                </a:solidFill>
              </a:rPr>
              <a:t> PRIJ et être </a:t>
            </a:r>
            <a:r>
              <a:rPr lang="fr-FR" sz="2400" dirty="0" err="1">
                <a:solidFill>
                  <a:srgbClr val="000000"/>
                </a:solidFill>
              </a:rPr>
              <a:t>engagé.e</a:t>
            </a:r>
            <a:r>
              <a:rPr lang="fr-FR" sz="2400" dirty="0">
                <a:solidFill>
                  <a:srgbClr val="000000"/>
                </a:solidFill>
              </a:rPr>
              <a:t> dans des accompagnements.</a:t>
            </a:r>
          </a:p>
          <a:p>
            <a:pPr algn="just" defTabSz="914400"/>
            <a:endParaRPr lang="fr-FR" sz="2400" dirty="0">
              <a:solidFill>
                <a:srgbClr val="000000"/>
              </a:solidFill>
            </a:endParaRPr>
          </a:p>
          <a:p>
            <a:pPr algn="just" defTabSz="914400"/>
            <a:r>
              <a:rPr lang="fr-FR" sz="2400" dirty="0">
                <a:solidFill>
                  <a:srgbClr val="000000"/>
                </a:solidFill>
              </a:rPr>
              <a:t>S’engager à participer aux travaux du groupe durant une année à raison d’une journée par mois. </a:t>
            </a:r>
          </a:p>
          <a:p>
            <a:pPr algn="just" defTabSz="914400"/>
            <a:endParaRPr lang="fr-FR" sz="2400" dirty="0">
              <a:solidFill>
                <a:srgbClr val="000000"/>
              </a:solidFill>
            </a:endParaRPr>
          </a:p>
          <a:p>
            <a:pPr algn="just" defTabSz="914400"/>
            <a:r>
              <a:rPr lang="fr-FR" sz="2400" dirty="0">
                <a:solidFill>
                  <a:srgbClr val="000000"/>
                </a:solidFill>
              </a:rPr>
              <a:t>Les groupes sont de maximum 12 </a:t>
            </a:r>
            <a:r>
              <a:rPr lang="fr-FR" sz="2400" dirty="0" err="1">
                <a:solidFill>
                  <a:srgbClr val="000000"/>
                </a:solidFill>
              </a:rPr>
              <a:t>référent.e.s</a:t>
            </a:r>
            <a:r>
              <a:rPr lang="fr-FR" sz="2400" dirty="0">
                <a:solidFill>
                  <a:srgbClr val="000000"/>
                </a:solidFill>
              </a:rPr>
              <a:t>, l’information passe par les </a:t>
            </a:r>
            <a:r>
              <a:rPr lang="fr-FR" sz="2400" dirty="0" err="1">
                <a:solidFill>
                  <a:srgbClr val="000000"/>
                </a:solidFill>
              </a:rPr>
              <a:t>coordinateur.trice.s</a:t>
            </a:r>
            <a:r>
              <a:rPr lang="fr-FR" sz="2400" dirty="0">
                <a:solidFill>
                  <a:srgbClr val="000000"/>
                </a:solidFill>
              </a:rPr>
              <a:t> , le site du PRIJ et nécessite l’adhésion   des employeurs.</a:t>
            </a:r>
          </a:p>
          <a:p>
            <a:pPr algn="just" defTabSz="914400"/>
            <a:endParaRPr lang="fr-FR" sz="2400" dirty="0">
              <a:solidFill>
                <a:srgbClr val="000000"/>
              </a:solidFill>
            </a:endParaRPr>
          </a:p>
          <a:p>
            <a:pPr algn="just" defTabSz="914400"/>
            <a:r>
              <a:rPr lang="fr-FR" sz="2400" dirty="0">
                <a:solidFill>
                  <a:srgbClr val="000000"/>
                </a:solidFill>
              </a:rPr>
              <a:t>Les groupes se tiennent aux CEMEA possible sur site permet de découvrir les différents environnements professionnels et faciliter l’accessibilité.</a:t>
            </a:r>
          </a:p>
          <a:p>
            <a:pPr algn="just" defTabSz="914400"/>
            <a:endParaRPr lang="fr-FR" sz="2400" dirty="0">
              <a:solidFill>
                <a:srgbClr val="000000"/>
              </a:solidFill>
            </a:endParaRPr>
          </a:p>
          <a:p>
            <a:pPr algn="just" defTabSz="914400"/>
            <a:r>
              <a:rPr lang="fr-FR" sz="2400" dirty="0">
                <a:solidFill>
                  <a:srgbClr val="000000"/>
                </a:solidFill>
              </a:rPr>
              <a:t>Participer aux séminaires pour remettre en perspective  les travaux et questionnements de </a:t>
            </a:r>
            <a:r>
              <a:rPr lang="fr-FR" sz="2400" dirty="0" err="1">
                <a:solidFill>
                  <a:srgbClr val="000000"/>
                </a:solidFill>
              </a:rPr>
              <a:t>chacun.e</a:t>
            </a:r>
            <a:r>
              <a:rPr lang="fr-FR" sz="2400" dirty="0">
                <a:solidFill>
                  <a:srgbClr val="000000"/>
                </a:solidFill>
              </a:rPr>
              <a:t>.</a:t>
            </a:r>
          </a:p>
        </p:txBody>
      </p:sp>
      <p:pic>
        <p:nvPicPr>
          <p:cNvPr id="8" name="Imag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1142" y="1187946"/>
            <a:ext cx="556769" cy="350521"/>
          </a:xfrm>
          <a:prstGeom prst="rect">
            <a:avLst/>
          </a:prstGeom>
        </p:spPr>
      </p:pic>
      <p:pic>
        <p:nvPicPr>
          <p:cNvPr id="10" name="Imag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8570" y="2236821"/>
            <a:ext cx="556769" cy="350521"/>
          </a:xfrm>
          <a:prstGeom prst="rect">
            <a:avLst/>
          </a:prstGeom>
        </p:spPr>
      </p:pic>
      <p:pic>
        <p:nvPicPr>
          <p:cNvPr id="11" name="Imag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7307" y="3339808"/>
            <a:ext cx="556769" cy="350521"/>
          </a:xfrm>
          <a:prstGeom prst="rect">
            <a:avLst/>
          </a:prstGeom>
        </p:spPr>
      </p:pic>
      <p:pic>
        <p:nvPicPr>
          <p:cNvPr id="2" name="Image 1">
            <a:extLst>
              <a:ext uri="{FF2B5EF4-FFF2-40B4-BE49-F238E27FC236}">
                <a16:creationId xmlns:a16="http://schemas.microsoft.com/office/drawing/2014/main" id="{20A91525-73CF-9A0D-DEE0-45A6B437ED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7307" y="4794978"/>
            <a:ext cx="556769" cy="350521"/>
          </a:xfrm>
          <a:prstGeom prst="rect">
            <a:avLst/>
          </a:prstGeom>
        </p:spPr>
      </p:pic>
      <p:pic>
        <p:nvPicPr>
          <p:cNvPr id="7" name="Image 6">
            <a:extLst>
              <a:ext uri="{FF2B5EF4-FFF2-40B4-BE49-F238E27FC236}">
                <a16:creationId xmlns:a16="http://schemas.microsoft.com/office/drawing/2014/main" id="{6B7F43BB-9DE3-D22C-2C0A-D6C0B08FE02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087" y="6247192"/>
            <a:ext cx="556769" cy="350521"/>
          </a:xfrm>
          <a:prstGeom prst="rect">
            <a:avLst/>
          </a:prstGeom>
        </p:spPr>
      </p:pic>
    </p:spTree>
    <p:extLst>
      <p:ext uri="{BB962C8B-B14F-4D97-AF65-F5344CB8AC3E}">
        <p14:creationId xmlns:p14="http://schemas.microsoft.com/office/powerpoint/2010/main" val="1423522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11369" y="5746360"/>
            <a:ext cx="2740851" cy="960850"/>
          </a:xfrm>
          <a:prstGeom prst="rect">
            <a:avLst/>
          </a:prstGeom>
        </p:spPr>
      </p:pic>
      <p:pic>
        <p:nvPicPr>
          <p:cNvPr id="9" name="Image 8">
            <a:extLst>
              <a:ext uri="{FF2B5EF4-FFF2-40B4-BE49-F238E27FC236}">
                <a16:creationId xmlns:a16="http://schemas.microsoft.com/office/drawing/2014/main" id="{6C9813EF-036A-914E-9DE5-C419345729CE}"/>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3" y="5686400"/>
            <a:ext cx="1817793" cy="1080770"/>
          </a:xfrm>
          <a:prstGeom prst="rect">
            <a:avLst/>
          </a:prstGeom>
          <a:noFill/>
          <a:ln>
            <a:noFill/>
          </a:ln>
        </p:spPr>
      </p:pic>
      <p:sp>
        <p:nvSpPr>
          <p:cNvPr id="14" name="ZoneTexte 13">
            <a:extLst>
              <a:ext uri="{FF2B5EF4-FFF2-40B4-BE49-F238E27FC236}">
                <a16:creationId xmlns:a16="http://schemas.microsoft.com/office/drawing/2014/main" id="{6296938A-8A79-9257-BCE5-DC5F453C1466}"/>
              </a:ext>
            </a:extLst>
          </p:cNvPr>
          <p:cNvSpPr txBox="1"/>
          <p:nvPr/>
        </p:nvSpPr>
        <p:spPr>
          <a:xfrm>
            <a:off x="335361" y="837489"/>
            <a:ext cx="11041227" cy="646331"/>
          </a:xfrm>
          <a:prstGeom prst="rect">
            <a:avLst/>
          </a:prstGeom>
          <a:noFill/>
        </p:spPr>
        <p:txBody>
          <a:bodyPr wrap="square">
            <a:spAutoFit/>
          </a:bodyPr>
          <a:lstStyle/>
          <a:p>
            <a:pPr defTabSz="914400"/>
            <a:r>
              <a:rPr lang="fr-FR" sz="3600" b="1" dirty="0">
                <a:solidFill>
                  <a:prstClr val="white"/>
                </a:solidFill>
              </a:rPr>
              <a:t>Témoignages à deux voix </a:t>
            </a:r>
          </a:p>
        </p:txBody>
      </p:sp>
      <p:pic>
        <p:nvPicPr>
          <p:cNvPr id="15" name="Image 14">
            <a:extLst>
              <a:ext uri="{FF2B5EF4-FFF2-40B4-BE49-F238E27FC236}">
                <a16:creationId xmlns:a16="http://schemas.microsoft.com/office/drawing/2014/main" id="{E122967E-58C0-C870-6D1B-C2B85EE07EF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4502" y="2179950"/>
            <a:ext cx="556769" cy="350521"/>
          </a:xfrm>
          <a:prstGeom prst="rect">
            <a:avLst/>
          </a:prstGeom>
        </p:spPr>
      </p:pic>
      <p:sp>
        <p:nvSpPr>
          <p:cNvPr id="2" name="ZoneTexte 1">
            <a:extLst>
              <a:ext uri="{FF2B5EF4-FFF2-40B4-BE49-F238E27FC236}">
                <a16:creationId xmlns:a16="http://schemas.microsoft.com/office/drawing/2014/main" id="{406BCDD2-2EBE-D3D0-9BC9-AEA4AA0C28AD}"/>
              </a:ext>
            </a:extLst>
          </p:cNvPr>
          <p:cNvSpPr txBox="1"/>
          <p:nvPr/>
        </p:nvSpPr>
        <p:spPr>
          <a:xfrm>
            <a:off x="1199457" y="2014389"/>
            <a:ext cx="10753195" cy="1569660"/>
          </a:xfrm>
          <a:prstGeom prst="rect">
            <a:avLst/>
          </a:prstGeom>
          <a:noFill/>
        </p:spPr>
        <p:txBody>
          <a:bodyPr wrap="square" rtlCol="0">
            <a:spAutoFit/>
          </a:bodyPr>
          <a:lstStyle/>
          <a:p>
            <a:pPr defTabSz="914400"/>
            <a:r>
              <a:rPr lang="fr-FR" sz="2400" b="1" dirty="0">
                <a:solidFill>
                  <a:prstClr val="white"/>
                </a:solidFill>
              </a:rPr>
              <a:t> Benjamin Hoffmann - Coordinateur PRIJ</a:t>
            </a:r>
          </a:p>
          <a:p>
            <a:pPr defTabSz="914400"/>
            <a:r>
              <a:rPr lang="fr-FR" sz="2400" b="1" dirty="0">
                <a:solidFill>
                  <a:prstClr val="white"/>
                </a:solidFill>
              </a:rPr>
              <a:t> Plan Régional d'Insertion pour la Jeunesse Cergy-Pontoise     </a:t>
            </a:r>
          </a:p>
          <a:p>
            <a:pPr defTabSz="914400"/>
            <a:r>
              <a:rPr lang="fr-FR" sz="2400" b="1" dirty="0">
                <a:solidFill>
                  <a:prstClr val="white"/>
                </a:solidFill>
              </a:rPr>
              <a:t>  Association AVEC</a:t>
            </a:r>
          </a:p>
          <a:p>
            <a:pPr defTabSz="914400"/>
            <a:r>
              <a:rPr lang="fr-FR" sz="2400" dirty="0">
                <a:solidFill>
                  <a:prstClr val="white"/>
                </a:solidFill>
              </a:rPr>
              <a:t>- Regard d’un coordinateur/intérêt pour la démarche  </a:t>
            </a:r>
          </a:p>
        </p:txBody>
      </p:sp>
      <p:sp>
        <p:nvSpPr>
          <p:cNvPr id="4" name="ZoneTexte 3">
            <a:extLst>
              <a:ext uri="{FF2B5EF4-FFF2-40B4-BE49-F238E27FC236}">
                <a16:creationId xmlns:a16="http://schemas.microsoft.com/office/drawing/2014/main" id="{ACA16384-4C19-2875-F664-25DBE1A844DF}"/>
              </a:ext>
            </a:extLst>
          </p:cNvPr>
          <p:cNvSpPr txBox="1"/>
          <p:nvPr/>
        </p:nvSpPr>
        <p:spPr>
          <a:xfrm>
            <a:off x="1199457" y="4164373"/>
            <a:ext cx="10753195" cy="1200329"/>
          </a:xfrm>
          <a:prstGeom prst="rect">
            <a:avLst/>
          </a:prstGeom>
          <a:noFill/>
        </p:spPr>
        <p:txBody>
          <a:bodyPr wrap="square" rtlCol="0">
            <a:spAutoFit/>
          </a:bodyPr>
          <a:lstStyle/>
          <a:p>
            <a:pPr defTabSz="914400"/>
            <a:r>
              <a:rPr lang="fr-FR" sz="2400" b="1" dirty="0">
                <a:solidFill>
                  <a:prstClr val="white"/>
                </a:solidFill>
              </a:rPr>
              <a:t> </a:t>
            </a:r>
            <a:r>
              <a:rPr lang="fr-FR" sz="2400" b="1" dirty="0" err="1">
                <a:solidFill>
                  <a:prstClr val="white"/>
                </a:solidFill>
              </a:rPr>
              <a:t>Famata</a:t>
            </a:r>
            <a:r>
              <a:rPr lang="fr-FR" sz="2400" b="1" dirty="0">
                <a:solidFill>
                  <a:prstClr val="white"/>
                </a:solidFill>
              </a:rPr>
              <a:t> Diaw  Référente de parcours Plan Régional d'Insertion pour la Jeunesse Cergy-Pontoise Association Avec </a:t>
            </a:r>
          </a:p>
          <a:p>
            <a:pPr defTabSz="914400"/>
            <a:r>
              <a:rPr lang="fr-FR" sz="2400" dirty="0">
                <a:solidFill>
                  <a:prstClr val="white"/>
                </a:solidFill>
              </a:rPr>
              <a:t>- Regard d’une référente/Intérêt pour la démarche   </a:t>
            </a:r>
          </a:p>
        </p:txBody>
      </p:sp>
      <p:pic>
        <p:nvPicPr>
          <p:cNvPr id="7" name="Image 6">
            <a:extLst>
              <a:ext uri="{FF2B5EF4-FFF2-40B4-BE49-F238E27FC236}">
                <a16:creationId xmlns:a16="http://schemas.microsoft.com/office/drawing/2014/main" id="{96D7E1AE-3D4C-D44B-C75E-4FA96DE8D1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2527" y="4323583"/>
            <a:ext cx="556769" cy="350521"/>
          </a:xfrm>
          <a:prstGeom prst="rect">
            <a:avLst/>
          </a:prstGeom>
        </p:spPr>
      </p:pic>
    </p:spTree>
    <p:extLst>
      <p:ext uri="{BB962C8B-B14F-4D97-AF65-F5344CB8AC3E}">
        <p14:creationId xmlns:p14="http://schemas.microsoft.com/office/powerpoint/2010/main" val="4097541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Espace réservé du contenu 4"/>
          <p:cNvPicPr/>
          <p:nvPr/>
        </p:nvPicPr>
        <p:blipFill>
          <a:blip r:embed="rId2" cstate="email">
            <a:extLst>
              <a:ext uri="{28A0092B-C50C-407E-A947-70E740481C1C}">
                <a14:useLocalDpi xmlns:a14="http://schemas.microsoft.com/office/drawing/2010/main"/>
              </a:ext>
            </a:extLst>
          </a:blip>
          <a:stretch/>
        </p:blipFill>
        <p:spPr>
          <a:xfrm>
            <a:off x="407" y="0"/>
            <a:ext cx="12191761" cy="6858000"/>
          </a:xfrm>
          <a:prstGeom prst="rect">
            <a:avLst/>
          </a:prstGeom>
          <a:ln>
            <a:noFill/>
          </a:ln>
        </p:spPr>
      </p:pic>
      <p:sp>
        <p:nvSpPr>
          <p:cNvPr id="89" name="TextShape 1"/>
          <p:cNvSpPr txBox="1"/>
          <p:nvPr/>
        </p:nvSpPr>
        <p:spPr>
          <a:xfrm>
            <a:off x="2706049" y="2619636"/>
            <a:ext cx="6780480" cy="2837328"/>
          </a:xfrm>
          <a:prstGeom prst="rect">
            <a:avLst/>
          </a:prstGeom>
          <a:noFill/>
          <a:ln>
            <a:noFill/>
          </a:ln>
        </p:spPr>
        <p:txBody>
          <a:bodyPr lIns="83721" tIns="43314" rIns="83721" bIns="43314" anchor="ctr"/>
          <a:lstStyle/>
          <a:p>
            <a:pPr algn="ctr"/>
            <a:r>
              <a:rPr lang="fr-FR" sz="4400" b="1" spc="-1" dirty="0">
                <a:solidFill>
                  <a:srgbClr val="0070C0"/>
                </a:solidFill>
                <a:latin typeface="Calibri" panose="020F0502020204030204" pitchFamily="34" charset="0"/>
                <a:cs typeface="Calibri" panose="020F0502020204030204" pitchFamily="34" charset="0"/>
              </a:rPr>
              <a:t>OUVERTURE</a:t>
            </a:r>
          </a:p>
          <a:p>
            <a:pPr algn="ctr"/>
            <a:endParaRPr lang="fr-FR" sz="2000" b="1" spc="-1" dirty="0">
              <a:solidFill>
                <a:srgbClr val="000000"/>
              </a:solidFill>
              <a:latin typeface="Calibri" panose="020F0502020204030204" pitchFamily="34" charset="0"/>
              <a:cs typeface="Calibri" panose="020F0502020204030204" pitchFamily="34" charset="0"/>
            </a:endParaRPr>
          </a:p>
          <a:p>
            <a:pPr algn="ctr"/>
            <a:r>
              <a:rPr lang="fr-FR" sz="3600" b="1" spc="-1" dirty="0">
                <a:solidFill>
                  <a:srgbClr val="000000"/>
                </a:solidFill>
                <a:latin typeface="Calibri" panose="020F0502020204030204" pitchFamily="34" charset="0"/>
                <a:cs typeface="Calibri" panose="020F0502020204030204" pitchFamily="34" charset="0"/>
              </a:rPr>
              <a:t>Emmanuelle OUDEA,</a:t>
            </a:r>
          </a:p>
          <a:p>
            <a:pPr algn="ctr"/>
            <a:r>
              <a:rPr lang="fr-FR" sz="3600" b="1" spc="-1" dirty="0">
                <a:solidFill>
                  <a:srgbClr val="0070C0"/>
                </a:solidFill>
                <a:latin typeface="Calibri" panose="020F0502020204030204" pitchFamily="34" charset="0"/>
                <a:cs typeface="Calibri" panose="020F0502020204030204" pitchFamily="34" charset="0"/>
              </a:rPr>
              <a:t>Cheffe de la Mission ville</a:t>
            </a:r>
          </a:p>
        </p:txBody>
      </p:sp>
    </p:spTree>
    <p:extLst>
      <p:ext uri="{BB962C8B-B14F-4D97-AF65-F5344CB8AC3E}">
        <p14:creationId xmlns:p14="http://schemas.microsoft.com/office/powerpoint/2010/main" val="83871959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tile tx="0" ty="0" sx="100000" sy="100000" flip="none" algn="tl"/>
        </a:blip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3340" y="116633"/>
            <a:ext cx="8832981" cy="1064292"/>
          </a:xfrm>
          <a:prstGeom prst="rect">
            <a:avLst/>
          </a:prstGeom>
        </p:spPr>
      </p:pic>
      <p:sp>
        <p:nvSpPr>
          <p:cNvPr id="4" name="ZoneTexte 3"/>
          <p:cNvSpPr txBox="1"/>
          <p:nvPr/>
        </p:nvSpPr>
        <p:spPr>
          <a:xfrm>
            <a:off x="527383" y="313492"/>
            <a:ext cx="4699428" cy="523220"/>
          </a:xfrm>
          <a:prstGeom prst="rect">
            <a:avLst/>
          </a:prstGeom>
          <a:noFill/>
        </p:spPr>
        <p:txBody>
          <a:bodyPr wrap="none" rtlCol="0">
            <a:spAutoFit/>
          </a:bodyPr>
          <a:lstStyle/>
          <a:p>
            <a:pPr defTabSz="914400"/>
            <a:r>
              <a:rPr lang="fr-FR" sz="2800" dirty="0">
                <a:solidFill>
                  <a:prstClr val="white"/>
                </a:solidFill>
                <a:latin typeface="Tw Cen MT Condensed" panose="020B0606020104020203" pitchFamily="34" charset="0"/>
              </a:rPr>
              <a:t>2023 : Une année singulière   pour le PRIJ </a:t>
            </a:r>
          </a:p>
        </p:txBody>
      </p:sp>
      <p:sp>
        <p:nvSpPr>
          <p:cNvPr id="5" name="ZoneTexte 4"/>
          <p:cNvSpPr txBox="1"/>
          <p:nvPr/>
        </p:nvSpPr>
        <p:spPr>
          <a:xfrm>
            <a:off x="431877" y="981085"/>
            <a:ext cx="11760123" cy="4154984"/>
          </a:xfrm>
          <a:prstGeom prst="rect">
            <a:avLst/>
          </a:prstGeom>
          <a:noFill/>
        </p:spPr>
        <p:txBody>
          <a:bodyPr wrap="square" rtlCol="0">
            <a:spAutoFit/>
          </a:bodyPr>
          <a:lstStyle/>
          <a:p>
            <a:pPr algn="just" defTabSz="914400"/>
            <a:endParaRPr lang="fr-FR" sz="2400" b="1" dirty="0">
              <a:solidFill>
                <a:srgbClr val="000000"/>
              </a:solidFill>
            </a:endParaRPr>
          </a:p>
          <a:p>
            <a:pPr algn="just" defTabSz="914400"/>
            <a:r>
              <a:rPr lang="fr-FR" sz="2400" b="1" dirty="0">
                <a:solidFill>
                  <a:srgbClr val="000000"/>
                </a:solidFill>
              </a:rPr>
              <a:t>Quelques éléments de contexte :</a:t>
            </a:r>
          </a:p>
          <a:p>
            <a:pPr algn="just" defTabSz="914400"/>
            <a:endParaRPr lang="fr-FR" sz="2400" b="1" dirty="0">
              <a:solidFill>
                <a:srgbClr val="000000"/>
              </a:solidFill>
            </a:endParaRPr>
          </a:p>
          <a:p>
            <a:pPr marL="342900" indent="-342900" algn="just" defTabSz="914400">
              <a:buFont typeface="Wingdings" pitchFamily="2" charset="2"/>
              <a:buChar char="Ø"/>
            </a:pPr>
            <a:r>
              <a:rPr lang="fr-FR" sz="2400" b="1" dirty="0">
                <a:solidFill>
                  <a:srgbClr val="000000"/>
                </a:solidFill>
              </a:rPr>
              <a:t>Fin de l’appel à projet PIC, extension du CEJR  (effets sur la démarche ?) </a:t>
            </a:r>
            <a:endParaRPr lang="fr-FR" sz="2400" dirty="0">
              <a:solidFill>
                <a:srgbClr val="000000"/>
              </a:solidFill>
            </a:endParaRPr>
          </a:p>
          <a:p>
            <a:pPr algn="just" defTabSz="914400"/>
            <a:endParaRPr lang="fr-FR" sz="2400" b="1" dirty="0">
              <a:solidFill>
                <a:srgbClr val="000000"/>
              </a:solidFill>
            </a:endParaRPr>
          </a:p>
          <a:p>
            <a:pPr marL="342900" indent="-342900" algn="just" defTabSz="914400">
              <a:buFont typeface="Wingdings" pitchFamily="2" charset="2"/>
              <a:buChar char="Ø"/>
            </a:pPr>
            <a:r>
              <a:rPr lang="fr-FR" sz="2400" b="1" dirty="0">
                <a:solidFill>
                  <a:srgbClr val="000000"/>
                </a:solidFill>
              </a:rPr>
              <a:t> Départs de </a:t>
            </a:r>
            <a:r>
              <a:rPr lang="fr-FR" sz="2400" b="1" dirty="0" err="1">
                <a:solidFill>
                  <a:srgbClr val="000000"/>
                </a:solidFill>
              </a:rPr>
              <a:t>référent.e.s</a:t>
            </a:r>
            <a:r>
              <a:rPr lang="fr-FR" sz="2400" b="1" dirty="0">
                <a:solidFill>
                  <a:srgbClr val="000000"/>
                </a:solidFill>
              </a:rPr>
              <a:t> (fin de mission ou arrêt)</a:t>
            </a:r>
          </a:p>
          <a:p>
            <a:pPr marL="342900" indent="-342900" algn="just" defTabSz="914400">
              <a:buFont typeface="Wingdings" pitchFamily="2" charset="2"/>
              <a:buChar char="Ø"/>
            </a:pPr>
            <a:endParaRPr lang="fr-FR" sz="2400" b="1" dirty="0">
              <a:solidFill>
                <a:srgbClr val="000000"/>
              </a:solidFill>
            </a:endParaRPr>
          </a:p>
          <a:p>
            <a:pPr marL="342900" indent="-342900" algn="just" defTabSz="914400">
              <a:buFont typeface="Wingdings" pitchFamily="2" charset="2"/>
              <a:buChar char="Ø"/>
            </a:pPr>
            <a:endParaRPr lang="fr-FR" sz="2400" b="1" dirty="0">
              <a:solidFill>
                <a:srgbClr val="000000"/>
              </a:solidFill>
            </a:endParaRPr>
          </a:p>
          <a:p>
            <a:pPr marL="342900" indent="-342900" algn="just" defTabSz="914400">
              <a:buFont typeface="Wingdings" pitchFamily="2" charset="2"/>
              <a:buChar char="Ø"/>
            </a:pPr>
            <a:r>
              <a:rPr lang="fr-FR" sz="2400" b="1" dirty="0">
                <a:solidFill>
                  <a:srgbClr val="000000"/>
                </a:solidFill>
              </a:rPr>
              <a:t>Enjeu de la continuité et sécurisation des parcours des jeunes </a:t>
            </a:r>
          </a:p>
          <a:p>
            <a:pPr marL="342900" indent="-342900" algn="just" defTabSz="914400">
              <a:buFont typeface="Wingdings" pitchFamily="2" charset="2"/>
              <a:buChar char="Ø"/>
            </a:pPr>
            <a:endParaRPr lang="fr-FR" sz="2400" b="1" dirty="0">
              <a:solidFill>
                <a:srgbClr val="000000"/>
              </a:solidFill>
            </a:endParaRPr>
          </a:p>
          <a:p>
            <a:pPr algn="just" defTabSz="914400"/>
            <a:endParaRPr lang="fr-FR" sz="2400" dirty="0">
              <a:solidFill>
                <a:srgbClr val="000000"/>
              </a:solidFill>
            </a:endParaRPr>
          </a:p>
        </p:txBody>
      </p:sp>
      <p:pic>
        <p:nvPicPr>
          <p:cNvPr id="6" name="Imag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36715" y="6194248"/>
            <a:ext cx="17271083" cy="835865"/>
          </a:xfrm>
          <a:prstGeom prst="rect">
            <a:avLst/>
          </a:prstGeom>
        </p:spPr>
      </p:pic>
      <p:pic>
        <p:nvPicPr>
          <p:cNvPr id="17" name="Image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19533" y="5877272"/>
            <a:ext cx="770280" cy="648072"/>
          </a:xfrm>
          <a:prstGeom prst="rect">
            <a:avLst/>
          </a:prstGeom>
          <a:scene3d>
            <a:camera prst="orthographicFront">
              <a:rot lat="0" lon="0" rev="2100000"/>
            </a:camera>
            <a:lightRig rig="threePt" dir="t"/>
          </a:scene3d>
        </p:spPr>
      </p:pic>
    </p:spTree>
    <p:extLst>
      <p:ext uri="{BB962C8B-B14F-4D97-AF65-F5344CB8AC3E}">
        <p14:creationId xmlns:p14="http://schemas.microsoft.com/office/powerpoint/2010/main" val="4193951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11369" y="5746360"/>
            <a:ext cx="2740851" cy="960850"/>
          </a:xfrm>
          <a:prstGeom prst="rect">
            <a:avLst/>
          </a:prstGeom>
        </p:spPr>
      </p:pic>
      <p:pic>
        <p:nvPicPr>
          <p:cNvPr id="9" name="Image 8">
            <a:extLst>
              <a:ext uri="{FF2B5EF4-FFF2-40B4-BE49-F238E27FC236}">
                <a16:creationId xmlns:a16="http://schemas.microsoft.com/office/drawing/2014/main" id="{6C9813EF-036A-914E-9DE5-C419345729CE}"/>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3" y="5686400"/>
            <a:ext cx="1817793" cy="1080770"/>
          </a:xfrm>
          <a:prstGeom prst="rect">
            <a:avLst/>
          </a:prstGeom>
          <a:noFill/>
          <a:ln>
            <a:noFill/>
          </a:ln>
        </p:spPr>
      </p:pic>
      <p:sp>
        <p:nvSpPr>
          <p:cNvPr id="14" name="ZoneTexte 13">
            <a:extLst>
              <a:ext uri="{FF2B5EF4-FFF2-40B4-BE49-F238E27FC236}">
                <a16:creationId xmlns:a16="http://schemas.microsoft.com/office/drawing/2014/main" id="{6296938A-8A79-9257-BCE5-DC5F453C1466}"/>
              </a:ext>
            </a:extLst>
          </p:cNvPr>
          <p:cNvSpPr txBox="1"/>
          <p:nvPr/>
        </p:nvSpPr>
        <p:spPr>
          <a:xfrm>
            <a:off x="335361" y="837359"/>
            <a:ext cx="11041227" cy="1200329"/>
          </a:xfrm>
          <a:prstGeom prst="rect">
            <a:avLst/>
          </a:prstGeom>
          <a:noFill/>
        </p:spPr>
        <p:txBody>
          <a:bodyPr wrap="square">
            <a:spAutoFit/>
          </a:bodyPr>
          <a:lstStyle/>
          <a:p>
            <a:pPr defTabSz="914400"/>
            <a:r>
              <a:rPr lang="fr-FR" sz="3600" b="1" dirty="0">
                <a:solidFill>
                  <a:prstClr val="white"/>
                </a:solidFill>
              </a:rPr>
              <a:t>Les missions de </a:t>
            </a:r>
            <a:r>
              <a:rPr lang="fr-FR" sz="3600" b="1" dirty="0" err="1">
                <a:solidFill>
                  <a:prstClr val="white"/>
                </a:solidFill>
              </a:rPr>
              <a:t>référent.e.s</a:t>
            </a:r>
            <a:endParaRPr lang="fr-FR" sz="3600" b="1" dirty="0">
              <a:solidFill>
                <a:prstClr val="white"/>
              </a:solidFill>
            </a:endParaRPr>
          </a:p>
          <a:p>
            <a:pPr defTabSz="914400"/>
            <a:r>
              <a:rPr lang="fr-FR" sz="3600" b="1" dirty="0">
                <a:solidFill>
                  <a:prstClr val="white"/>
                </a:solidFill>
              </a:rPr>
              <a:t>Evolutions/réalités vécues</a:t>
            </a:r>
          </a:p>
        </p:txBody>
      </p:sp>
      <p:pic>
        <p:nvPicPr>
          <p:cNvPr id="15" name="Image 14">
            <a:extLst>
              <a:ext uri="{FF2B5EF4-FFF2-40B4-BE49-F238E27FC236}">
                <a16:creationId xmlns:a16="http://schemas.microsoft.com/office/drawing/2014/main" id="{E122967E-58C0-C870-6D1B-C2B85EE07EF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5360" y="2913800"/>
            <a:ext cx="576064" cy="422529"/>
          </a:xfrm>
          <a:prstGeom prst="rect">
            <a:avLst/>
          </a:prstGeom>
        </p:spPr>
      </p:pic>
      <p:sp>
        <p:nvSpPr>
          <p:cNvPr id="2" name="ZoneTexte 1">
            <a:extLst>
              <a:ext uri="{FF2B5EF4-FFF2-40B4-BE49-F238E27FC236}">
                <a16:creationId xmlns:a16="http://schemas.microsoft.com/office/drawing/2014/main" id="{406BCDD2-2EBE-D3D0-9BC9-AEA4AA0C28AD}"/>
              </a:ext>
            </a:extLst>
          </p:cNvPr>
          <p:cNvSpPr txBox="1"/>
          <p:nvPr/>
        </p:nvSpPr>
        <p:spPr>
          <a:xfrm>
            <a:off x="1199457" y="2015036"/>
            <a:ext cx="10753195" cy="461665"/>
          </a:xfrm>
          <a:prstGeom prst="rect">
            <a:avLst/>
          </a:prstGeom>
          <a:noFill/>
        </p:spPr>
        <p:txBody>
          <a:bodyPr wrap="square" rtlCol="0">
            <a:spAutoFit/>
          </a:bodyPr>
          <a:lstStyle/>
          <a:p>
            <a:pPr defTabSz="914400"/>
            <a:r>
              <a:rPr lang="fr-FR" sz="2400" b="1" dirty="0">
                <a:solidFill>
                  <a:prstClr val="white"/>
                </a:solidFill>
              </a:rPr>
              <a:t> </a:t>
            </a:r>
            <a:endParaRPr lang="fr-FR" sz="2400" dirty="0">
              <a:solidFill>
                <a:prstClr val="white"/>
              </a:solidFill>
            </a:endParaRPr>
          </a:p>
        </p:txBody>
      </p:sp>
      <p:sp>
        <p:nvSpPr>
          <p:cNvPr id="3" name="ZoneTexte 2">
            <a:extLst>
              <a:ext uri="{FF2B5EF4-FFF2-40B4-BE49-F238E27FC236}">
                <a16:creationId xmlns:a16="http://schemas.microsoft.com/office/drawing/2014/main" id="{CF1DE79E-38C9-163A-4C9E-891FF30FD365}"/>
              </a:ext>
            </a:extLst>
          </p:cNvPr>
          <p:cNvSpPr txBox="1"/>
          <p:nvPr/>
        </p:nvSpPr>
        <p:spPr>
          <a:xfrm>
            <a:off x="1391477" y="2709567"/>
            <a:ext cx="10465163" cy="830997"/>
          </a:xfrm>
          <a:prstGeom prst="rect">
            <a:avLst/>
          </a:prstGeom>
          <a:noFill/>
        </p:spPr>
        <p:txBody>
          <a:bodyPr wrap="square" rtlCol="0">
            <a:spAutoFit/>
          </a:bodyPr>
          <a:lstStyle/>
          <a:p>
            <a:pPr defTabSz="914400"/>
            <a:r>
              <a:rPr lang="fr-FR" sz="2400" b="1" dirty="0">
                <a:solidFill>
                  <a:prstClr val="white"/>
                </a:solidFill>
              </a:rPr>
              <a:t>Présentation du temps de travail </a:t>
            </a:r>
          </a:p>
          <a:p>
            <a:pPr defTabSz="914400"/>
            <a:r>
              <a:rPr lang="fr-FR" sz="2400" b="1" dirty="0">
                <a:solidFill>
                  <a:prstClr val="white"/>
                </a:solidFill>
              </a:rPr>
              <a:t> Elisabeth Medina  CEMEA / Christophe </a:t>
            </a:r>
            <a:r>
              <a:rPr lang="fr-FR" sz="2400" b="1" dirty="0" err="1">
                <a:solidFill>
                  <a:prstClr val="white"/>
                </a:solidFill>
              </a:rPr>
              <a:t>Centonze</a:t>
            </a:r>
            <a:r>
              <a:rPr lang="fr-FR" sz="2400" b="1" dirty="0">
                <a:solidFill>
                  <a:prstClr val="white"/>
                </a:solidFill>
              </a:rPr>
              <a:t> Préfecture région</a:t>
            </a:r>
          </a:p>
        </p:txBody>
      </p:sp>
    </p:spTree>
    <p:extLst>
      <p:ext uri="{BB962C8B-B14F-4D97-AF65-F5344CB8AC3E}">
        <p14:creationId xmlns:p14="http://schemas.microsoft.com/office/powerpoint/2010/main" val="1658029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tile tx="0" ty="0" sx="100000" sy="100000" flip="none" algn="tl"/>
        </a:blip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3340" y="116633"/>
            <a:ext cx="8832981" cy="1064292"/>
          </a:xfrm>
          <a:prstGeom prst="rect">
            <a:avLst/>
          </a:prstGeom>
        </p:spPr>
      </p:pic>
      <p:sp>
        <p:nvSpPr>
          <p:cNvPr id="4" name="ZoneTexte 3"/>
          <p:cNvSpPr txBox="1"/>
          <p:nvPr/>
        </p:nvSpPr>
        <p:spPr>
          <a:xfrm>
            <a:off x="527383" y="313492"/>
            <a:ext cx="4699428" cy="523220"/>
          </a:xfrm>
          <a:prstGeom prst="rect">
            <a:avLst/>
          </a:prstGeom>
          <a:noFill/>
        </p:spPr>
        <p:txBody>
          <a:bodyPr wrap="none" rtlCol="0">
            <a:spAutoFit/>
          </a:bodyPr>
          <a:lstStyle/>
          <a:p>
            <a:pPr defTabSz="914400"/>
            <a:r>
              <a:rPr lang="fr-FR" sz="2800" dirty="0">
                <a:solidFill>
                  <a:prstClr val="white"/>
                </a:solidFill>
                <a:latin typeface="Tw Cen MT Condensed" panose="020B0606020104020203" pitchFamily="34" charset="0"/>
              </a:rPr>
              <a:t>2023 : Une année singulière   pour le PRIJ </a:t>
            </a:r>
          </a:p>
        </p:txBody>
      </p:sp>
      <p:sp>
        <p:nvSpPr>
          <p:cNvPr id="5" name="ZoneTexte 4"/>
          <p:cNvSpPr txBox="1"/>
          <p:nvPr/>
        </p:nvSpPr>
        <p:spPr>
          <a:xfrm>
            <a:off x="431877" y="980733"/>
            <a:ext cx="11760123" cy="4832092"/>
          </a:xfrm>
          <a:prstGeom prst="rect">
            <a:avLst/>
          </a:prstGeom>
          <a:noFill/>
        </p:spPr>
        <p:txBody>
          <a:bodyPr wrap="square" rtlCol="0">
            <a:spAutoFit/>
          </a:bodyPr>
          <a:lstStyle/>
          <a:p>
            <a:pPr algn="just" defTabSz="914400"/>
            <a:endParaRPr lang="fr-FR" sz="2400" b="1" dirty="0">
              <a:solidFill>
                <a:srgbClr val="000000"/>
              </a:solidFill>
            </a:endParaRPr>
          </a:p>
          <a:p>
            <a:pPr algn="just" defTabSz="914400"/>
            <a:r>
              <a:rPr lang="fr-FR" sz="2400" b="1" dirty="0">
                <a:solidFill>
                  <a:srgbClr val="000000"/>
                </a:solidFill>
              </a:rPr>
              <a:t>10h10 à 11h10</a:t>
            </a:r>
          </a:p>
          <a:p>
            <a:pPr algn="just" defTabSz="914400"/>
            <a:endParaRPr lang="fr-FR" sz="2400" b="1" dirty="0">
              <a:solidFill>
                <a:srgbClr val="000000"/>
              </a:solidFill>
            </a:endParaRPr>
          </a:p>
          <a:p>
            <a:pPr algn="just" defTabSz="914400"/>
            <a:endParaRPr lang="fr-FR" sz="2400" b="1" dirty="0">
              <a:solidFill>
                <a:srgbClr val="000000"/>
              </a:solidFill>
            </a:endParaRPr>
          </a:p>
          <a:p>
            <a:pPr algn="just" defTabSz="914400"/>
            <a:endParaRPr lang="fr-FR" sz="2400" b="1" dirty="0">
              <a:solidFill>
                <a:srgbClr val="000000"/>
              </a:solidFill>
            </a:endParaRPr>
          </a:p>
          <a:p>
            <a:pPr algn="just" defTabSz="914400"/>
            <a:r>
              <a:rPr lang="fr-FR" sz="2800" b="1" dirty="0">
                <a:solidFill>
                  <a:srgbClr val="000000"/>
                </a:solidFill>
              </a:rPr>
              <a:t>Dans une approche d’amélioration continue :</a:t>
            </a:r>
          </a:p>
          <a:p>
            <a:pPr algn="just" defTabSz="914400"/>
            <a:endParaRPr lang="fr-FR" sz="2800" b="1" dirty="0">
              <a:solidFill>
                <a:srgbClr val="000000"/>
              </a:solidFill>
            </a:endParaRPr>
          </a:p>
          <a:p>
            <a:pPr algn="just" defTabSz="914400"/>
            <a:r>
              <a:rPr lang="fr-FR" sz="2800" b="1" dirty="0">
                <a:solidFill>
                  <a:srgbClr val="000000"/>
                </a:solidFill>
              </a:rPr>
              <a:t> Comment consolider la démarche PRIJ au service des jeunes les plus fragiles en tenant compte des contraintes inhérentes au cadre dans lequel la démarche expérimentale  se déploie  ?</a:t>
            </a:r>
            <a:endParaRPr lang="fr-FR" sz="2400" b="1" dirty="0">
              <a:solidFill>
                <a:srgbClr val="000000"/>
              </a:solidFill>
            </a:endParaRPr>
          </a:p>
          <a:p>
            <a:pPr algn="just" defTabSz="914400"/>
            <a:endParaRPr lang="fr-FR" sz="2400" b="1" dirty="0">
              <a:solidFill>
                <a:srgbClr val="000000"/>
              </a:solidFill>
            </a:endParaRPr>
          </a:p>
          <a:p>
            <a:pPr algn="just" defTabSz="914400"/>
            <a:endParaRPr lang="fr-FR" sz="2400" dirty="0">
              <a:solidFill>
                <a:srgbClr val="000000"/>
              </a:solidFill>
            </a:endParaRPr>
          </a:p>
        </p:txBody>
      </p:sp>
      <p:pic>
        <p:nvPicPr>
          <p:cNvPr id="6" name="Imag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36715" y="6194114"/>
            <a:ext cx="17271083" cy="835865"/>
          </a:xfrm>
          <a:prstGeom prst="rect">
            <a:avLst/>
          </a:prstGeom>
        </p:spPr>
      </p:pic>
      <p:pic>
        <p:nvPicPr>
          <p:cNvPr id="17" name="Image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19533" y="5877272"/>
            <a:ext cx="770280" cy="648072"/>
          </a:xfrm>
          <a:prstGeom prst="rect">
            <a:avLst/>
          </a:prstGeom>
          <a:scene3d>
            <a:camera prst="orthographicFront">
              <a:rot lat="0" lon="0" rev="2100000"/>
            </a:camera>
            <a:lightRig rig="threePt" dir="t"/>
          </a:scene3d>
        </p:spPr>
      </p:pic>
    </p:spTree>
    <p:extLst>
      <p:ext uri="{BB962C8B-B14F-4D97-AF65-F5344CB8AC3E}">
        <p14:creationId xmlns:p14="http://schemas.microsoft.com/office/powerpoint/2010/main" val="423855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tile tx="0" ty="0" sx="100000" sy="100000" flip="none" algn="tl"/>
        </a:blip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3340" y="116633"/>
            <a:ext cx="8832981" cy="1064292"/>
          </a:xfrm>
          <a:prstGeom prst="rect">
            <a:avLst/>
          </a:prstGeom>
        </p:spPr>
      </p:pic>
      <p:sp>
        <p:nvSpPr>
          <p:cNvPr id="4" name="ZoneTexte 3"/>
          <p:cNvSpPr txBox="1"/>
          <p:nvPr/>
        </p:nvSpPr>
        <p:spPr>
          <a:xfrm>
            <a:off x="527383" y="313492"/>
            <a:ext cx="4699428" cy="523220"/>
          </a:xfrm>
          <a:prstGeom prst="rect">
            <a:avLst/>
          </a:prstGeom>
          <a:noFill/>
        </p:spPr>
        <p:txBody>
          <a:bodyPr wrap="none" rtlCol="0">
            <a:spAutoFit/>
          </a:bodyPr>
          <a:lstStyle/>
          <a:p>
            <a:pPr defTabSz="914400"/>
            <a:r>
              <a:rPr lang="fr-FR" sz="2800" dirty="0">
                <a:solidFill>
                  <a:prstClr val="white"/>
                </a:solidFill>
                <a:latin typeface="Tw Cen MT Condensed" panose="020B0606020104020203" pitchFamily="34" charset="0"/>
              </a:rPr>
              <a:t>2023 : Une année singulière   pour le PRIJ </a:t>
            </a:r>
          </a:p>
        </p:txBody>
      </p:sp>
      <p:sp>
        <p:nvSpPr>
          <p:cNvPr id="5" name="ZoneTexte 4"/>
          <p:cNvSpPr txBox="1"/>
          <p:nvPr/>
        </p:nvSpPr>
        <p:spPr>
          <a:xfrm>
            <a:off x="143339" y="980728"/>
            <a:ext cx="12048661" cy="1938992"/>
          </a:xfrm>
          <a:prstGeom prst="rect">
            <a:avLst/>
          </a:prstGeom>
          <a:noFill/>
        </p:spPr>
        <p:txBody>
          <a:bodyPr wrap="square" rtlCol="0">
            <a:spAutoFit/>
          </a:bodyPr>
          <a:lstStyle/>
          <a:p>
            <a:pPr algn="just" defTabSz="914400"/>
            <a:endParaRPr lang="fr-FR" sz="2400" b="1" dirty="0">
              <a:solidFill>
                <a:srgbClr val="000000"/>
              </a:solidFill>
            </a:endParaRPr>
          </a:p>
          <a:p>
            <a:pPr algn="just" defTabSz="914400"/>
            <a:r>
              <a:rPr lang="fr-FR" sz="2400" b="1" dirty="0">
                <a:solidFill>
                  <a:srgbClr val="000000"/>
                </a:solidFill>
              </a:rPr>
              <a:t>10h10/10h40  En petits groupes de proximité (6 pers maxi, </a:t>
            </a:r>
            <a:r>
              <a:rPr lang="fr-FR" sz="2400" b="1" dirty="0" err="1">
                <a:solidFill>
                  <a:srgbClr val="000000"/>
                </a:solidFill>
              </a:rPr>
              <a:t>un.e</a:t>
            </a:r>
            <a:r>
              <a:rPr lang="fr-FR" sz="2400" b="1" dirty="0">
                <a:solidFill>
                  <a:srgbClr val="000000"/>
                </a:solidFill>
              </a:rPr>
              <a:t> </a:t>
            </a:r>
            <a:r>
              <a:rPr lang="fr-FR" sz="2400" b="1" dirty="0" err="1">
                <a:solidFill>
                  <a:srgbClr val="000000"/>
                </a:solidFill>
              </a:rPr>
              <a:t>animateur.trice</a:t>
            </a:r>
            <a:r>
              <a:rPr lang="fr-FR" sz="2400" b="1">
                <a:solidFill>
                  <a:srgbClr val="000000"/>
                </a:solidFill>
              </a:rPr>
              <a:t>/rapporteur</a:t>
            </a:r>
            <a:r>
              <a:rPr lang="fr-FR" sz="2400" b="1" dirty="0" err="1">
                <a:solidFill>
                  <a:srgbClr val="000000"/>
                </a:solidFill>
              </a:rPr>
              <a:t>.teuse</a:t>
            </a:r>
            <a:r>
              <a:rPr lang="fr-FR" sz="2400" b="1" dirty="0">
                <a:solidFill>
                  <a:srgbClr val="000000"/>
                </a:solidFill>
              </a:rPr>
              <a:t>).</a:t>
            </a:r>
          </a:p>
          <a:p>
            <a:pPr algn="just" defTabSz="914400"/>
            <a:r>
              <a:rPr lang="fr-FR" sz="2400" b="1" dirty="0">
                <a:solidFill>
                  <a:srgbClr val="000000"/>
                </a:solidFill>
              </a:rPr>
              <a:t>Partager cette réalité pour une première exploration et compréhension des réalités vécues/ressenties de la place des </a:t>
            </a:r>
            <a:r>
              <a:rPr lang="fr-FR" sz="2400" b="1" dirty="0" err="1">
                <a:solidFill>
                  <a:srgbClr val="000000"/>
                </a:solidFill>
              </a:rPr>
              <a:t>acteur.trice.s</a:t>
            </a:r>
            <a:r>
              <a:rPr lang="fr-FR" sz="2400" b="1" dirty="0">
                <a:solidFill>
                  <a:srgbClr val="000000"/>
                </a:solidFill>
              </a:rPr>
              <a:t> PRIJ.  </a:t>
            </a:r>
          </a:p>
        </p:txBody>
      </p:sp>
      <p:pic>
        <p:nvPicPr>
          <p:cNvPr id="6" name="Imag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95469" y="8647540"/>
            <a:ext cx="17271083" cy="835865"/>
          </a:xfrm>
          <a:prstGeom prst="rect">
            <a:avLst/>
          </a:prstGeom>
        </p:spPr>
      </p:pic>
      <p:pic>
        <p:nvPicPr>
          <p:cNvPr id="17" name="Image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19533" y="5877272"/>
            <a:ext cx="770280" cy="648072"/>
          </a:xfrm>
          <a:prstGeom prst="rect">
            <a:avLst/>
          </a:prstGeom>
          <a:scene3d>
            <a:camera prst="orthographicFront">
              <a:rot lat="0" lon="0" rev="2100000"/>
            </a:camera>
            <a:lightRig rig="threePt" dir="t"/>
          </a:scene3d>
        </p:spPr>
      </p:pic>
      <p:sp>
        <p:nvSpPr>
          <p:cNvPr id="8" name="ZoneTexte 7">
            <a:extLst>
              <a:ext uri="{FF2B5EF4-FFF2-40B4-BE49-F238E27FC236}">
                <a16:creationId xmlns:a16="http://schemas.microsoft.com/office/drawing/2014/main" id="{9C972DB4-E216-6898-8099-17151C286DDB}"/>
              </a:ext>
            </a:extLst>
          </p:cNvPr>
          <p:cNvSpPr txBox="1"/>
          <p:nvPr/>
        </p:nvSpPr>
        <p:spPr>
          <a:xfrm>
            <a:off x="864960" y="3356992"/>
            <a:ext cx="10031913" cy="3600986"/>
          </a:xfrm>
          <a:prstGeom prst="rect">
            <a:avLst/>
          </a:prstGeom>
          <a:noFill/>
        </p:spPr>
        <p:txBody>
          <a:bodyPr wrap="square" rtlCol="0">
            <a:spAutoFit/>
          </a:bodyPr>
          <a:lstStyle/>
          <a:p>
            <a:pPr algn="ctr" defTabSz="914400"/>
            <a:r>
              <a:rPr lang="fr-FR" sz="2800" b="1" dirty="0">
                <a:solidFill>
                  <a:srgbClr val="000000"/>
                </a:solidFill>
              </a:rPr>
              <a:t>Trois  thématiques temps exploratoire  en petits groupes de proximité :  </a:t>
            </a:r>
          </a:p>
          <a:p>
            <a:pPr algn="ctr" defTabSz="914400"/>
            <a:endParaRPr lang="fr-FR" sz="2800" b="1" dirty="0">
              <a:solidFill>
                <a:srgbClr val="000000"/>
              </a:solidFill>
            </a:endParaRPr>
          </a:p>
          <a:p>
            <a:pPr marL="342900" indent="-342900" defTabSz="914400">
              <a:buFont typeface="Wingdings" pitchFamily="2" charset="2"/>
              <a:buChar char="Ø"/>
            </a:pPr>
            <a:r>
              <a:rPr lang="fr-FR" sz="2400" b="1" dirty="0">
                <a:solidFill>
                  <a:srgbClr val="000000"/>
                </a:solidFill>
              </a:rPr>
              <a:t>Adaptation à la fonction  10mn</a:t>
            </a:r>
          </a:p>
          <a:p>
            <a:pPr defTabSz="914400"/>
            <a:endParaRPr lang="fr-FR" sz="2400" b="1" dirty="0">
              <a:solidFill>
                <a:srgbClr val="000000"/>
              </a:solidFill>
            </a:endParaRPr>
          </a:p>
          <a:p>
            <a:pPr marL="342900" indent="-342900" defTabSz="914400">
              <a:buFont typeface="Wingdings" pitchFamily="2" charset="2"/>
              <a:buChar char="Ø"/>
            </a:pPr>
            <a:r>
              <a:rPr lang="fr-FR" sz="2400" b="1" dirty="0">
                <a:solidFill>
                  <a:srgbClr val="000000"/>
                </a:solidFill>
              </a:rPr>
              <a:t>Réalités vécues et perçues : Avec l’arrivée du CEJ/R, la fin des appels à projet PIC invisibles. 10mn</a:t>
            </a:r>
          </a:p>
          <a:p>
            <a:pPr defTabSz="914400"/>
            <a:endParaRPr lang="fr-FR" sz="2400" b="1" dirty="0">
              <a:solidFill>
                <a:srgbClr val="000000"/>
              </a:solidFill>
            </a:endParaRPr>
          </a:p>
          <a:p>
            <a:pPr marL="342900" indent="-342900" defTabSz="914400">
              <a:buFont typeface="Wingdings" pitchFamily="2" charset="2"/>
              <a:buChar char="Ø"/>
            </a:pPr>
            <a:r>
              <a:rPr lang="fr-FR" sz="2400" b="1" dirty="0">
                <a:solidFill>
                  <a:srgbClr val="000000"/>
                </a:solidFill>
              </a:rPr>
              <a:t>Consolidation et valorisation des acquis 10mn </a:t>
            </a:r>
          </a:p>
        </p:txBody>
      </p:sp>
    </p:spTree>
    <p:extLst>
      <p:ext uri="{BB962C8B-B14F-4D97-AF65-F5344CB8AC3E}">
        <p14:creationId xmlns:p14="http://schemas.microsoft.com/office/powerpoint/2010/main" val="2340677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tile tx="0" ty="0" sx="100000" sy="100000" flip="none" algn="tl"/>
        </a:blip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3340" y="116632"/>
            <a:ext cx="8256917" cy="879198"/>
          </a:xfrm>
          <a:prstGeom prst="rect">
            <a:avLst/>
          </a:prstGeom>
        </p:spPr>
      </p:pic>
      <p:sp>
        <p:nvSpPr>
          <p:cNvPr id="4" name="ZoneTexte 3"/>
          <p:cNvSpPr txBox="1"/>
          <p:nvPr/>
        </p:nvSpPr>
        <p:spPr>
          <a:xfrm>
            <a:off x="527381" y="188640"/>
            <a:ext cx="7008779" cy="523220"/>
          </a:xfrm>
          <a:prstGeom prst="rect">
            <a:avLst/>
          </a:prstGeom>
          <a:noFill/>
        </p:spPr>
        <p:txBody>
          <a:bodyPr wrap="square" rtlCol="0">
            <a:spAutoFit/>
          </a:bodyPr>
          <a:lstStyle/>
          <a:p>
            <a:pPr defTabSz="914400"/>
            <a:r>
              <a:rPr lang="fr-FR" sz="2800" dirty="0">
                <a:solidFill>
                  <a:prstClr val="white"/>
                </a:solidFill>
                <a:latin typeface="Tw Cen MT Condensed" panose="020B0606020104020203" pitchFamily="34" charset="0"/>
              </a:rPr>
              <a:t>2023 : Une année singulière   pour le PRIJ </a:t>
            </a:r>
          </a:p>
        </p:txBody>
      </p:sp>
      <p:pic>
        <p:nvPicPr>
          <p:cNvPr id="6" name="Imag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95469" y="8647468"/>
            <a:ext cx="17271083" cy="835865"/>
          </a:xfrm>
          <a:prstGeom prst="rect">
            <a:avLst/>
          </a:prstGeom>
        </p:spPr>
      </p:pic>
      <p:pic>
        <p:nvPicPr>
          <p:cNvPr id="17" name="Image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262481" y="6093296"/>
            <a:ext cx="770280" cy="648072"/>
          </a:xfrm>
          <a:prstGeom prst="rect">
            <a:avLst/>
          </a:prstGeom>
          <a:scene3d>
            <a:camera prst="orthographicFront">
              <a:rot lat="0" lon="0" rev="2100000"/>
            </a:camera>
            <a:lightRig rig="threePt" dir="t"/>
          </a:scene3d>
        </p:spPr>
      </p:pic>
      <p:sp>
        <p:nvSpPr>
          <p:cNvPr id="8" name="ZoneTexte 7">
            <a:extLst>
              <a:ext uri="{FF2B5EF4-FFF2-40B4-BE49-F238E27FC236}">
                <a16:creationId xmlns:a16="http://schemas.microsoft.com/office/drawing/2014/main" id="{9C972DB4-E216-6898-8099-17151C286DDB}"/>
              </a:ext>
            </a:extLst>
          </p:cNvPr>
          <p:cNvSpPr txBox="1"/>
          <p:nvPr/>
        </p:nvSpPr>
        <p:spPr>
          <a:xfrm>
            <a:off x="187612" y="1062541"/>
            <a:ext cx="11845149" cy="4832092"/>
          </a:xfrm>
          <a:prstGeom prst="rect">
            <a:avLst/>
          </a:prstGeom>
          <a:noFill/>
        </p:spPr>
        <p:txBody>
          <a:bodyPr wrap="square" rtlCol="0">
            <a:spAutoFit/>
          </a:bodyPr>
          <a:lstStyle/>
          <a:p>
            <a:pPr marL="457200" indent="-457200" defTabSz="914400">
              <a:buFont typeface="Wingdings" pitchFamily="2" charset="2"/>
              <a:buChar char="Ø"/>
            </a:pPr>
            <a:r>
              <a:rPr lang="fr-FR" sz="2800" b="1" dirty="0">
                <a:solidFill>
                  <a:srgbClr val="000000"/>
                </a:solidFill>
              </a:rPr>
              <a:t>Adaptation à la fonction :</a:t>
            </a:r>
          </a:p>
          <a:p>
            <a:pPr marL="342900" indent="-342900" defTabSz="914400">
              <a:buFont typeface="Wingdings" pitchFamily="2" charset="2"/>
              <a:buChar char="Ø"/>
            </a:pPr>
            <a:endParaRPr lang="fr-FR" sz="2800" b="1" dirty="0">
              <a:solidFill>
                <a:srgbClr val="000000"/>
              </a:solidFill>
            </a:endParaRPr>
          </a:p>
          <a:p>
            <a:pPr algn="just" defTabSz="914400"/>
            <a:r>
              <a:rPr lang="fr-FR" sz="2800" b="1" dirty="0">
                <a:solidFill>
                  <a:srgbClr val="000000"/>
                </a:solidFill>
              </a:rPr>
              <a:t>Quel soutien prévoir lors d'une prise de poste ?</a:t>
            </a:r>
            <a:br>
              <a:rPr lang="fr-FR" sz="2800" b="1" dirty="0">
                <a:solidFill>
                  <a:srgbClr val="000000"/>
                </a:solidFill>
              </a:rPr>
            </a:br>
            <a:r>
              <a:rPr lang="fr-FR" sz="2800" b="1" dirty="0">
                <a:solidFill>
                  <a:srgbClr val="000000"/>
                </a:solidFill>
              </a:rPr>
              <a:t>Comment faciliter le positionnement vis-à-vis des partenaires ?</a:t>
            </a:r>
          </a:p>
          <a:p>
            <a:pPr algn="just" defTabSz="914400"/>
            <a:br>
              <a:rPr lang="fr-FR" sz="2800" b="1" dirty="0">
                <a:solidFill>
                  <a:srgbClr val="000000"/>
                </a:solidFill>
              </a:rPr>
            </a:br>
            <a:r>
              <a:rPr lang="fr-FR" sz="2800" b="1" dirty="0">
                <a:solidFill>
                  <a:srgbClr val="000000"/>
                </a:solidFill>
              </a:rPr>
              <a:t>Quelle utilisation des ressources disponibles ? (site Internet) quelles ressources à développer ? (pour alimenter la FAQ)</a:t>
            </a:r>
          </a:p>
          <a:p>
            <a:pPr algn="just" defTabSz="914400"/>
            <a:br>
              <a:rPr lang="fr-FR" sz="2800" b="1" dirty="0">
                <a:solidFill>
                  <a:srgbClr val="000000"/>
                </a:solidFill>
              </a:rPr>
            </a:br>
            <a:r>
              <a:rPr lang="fr-FR" sz="2800" b="1" dirty="0">
                <a:solidFill>
                  <a:srgbClr val="000000"/>
                </a:solidFill>
              </a:rPr>
              <a:t>Quels outils utilisés par les référents de parcours ? (ex. : groupe </a:t>
            </a:r>
            <a:r>
              <a:rPr lang="fr-FR" sz="2800" b="1" dirty="0" err="1">
                <a:solidFill>
                  <a:srgbClr val="000000"/>
                </a:solidFill>
              </a:rPr>
              <a:t>Whatsapp</a:t>
            </a:r>
            <a:r>
              <a:rPr lang="fr-FR" sz="2800" b="1" dirty="0">
                <a:solidFill>
                  <a:srgbClr val="000000"/>
                </a:solidFill>
              </a:rPr>
              <a:t>) quel avis sur un outil de ce type ouvert à tous les référents ? (pour poser des questions, etc.)</a:t>
            </a:r>
          </a:p>
        </p:txBody>
      </p:sp>
    </p:spTree>
    <p:extLst>
      <p:ext uri="{BB962C8B-B14F-4D97-AF65-F5344CB8AC3E}">
        <p14:creationId xmlns:p14="http://schemas.microsoft.com/office/powerpoint/2010/main" val="3968314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tile tx="0" ty="0" sx="100000" sy="100000" flip="none" algn="tl"/>
        </a:blip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3340" y="116633"/>
            <a:ext cx="8832981" cy="1064292"/>
          </a:xfrm>
          <a:prstGeom prst="rect">
            <a:avLst/>
          </a:prstGeom>
        </p:spPr>
      </p:pic>
      <p:sp>
        <p:nvSpPr>
          <p:cNvPr id="4" name="ZoneTexte 3"/>
          <p:cNvSpPr txBox="1"/>
          <p:nvPr/>
        </p:nvSpPr>
        <p:spPr>
          <a:xfrm>
            <a:off x="527383" y="313492"/>
            <a:ext cx="4699428" cy="523220"/>
          </a:xfrm>
          <a:prstGeom prst="rect">
            <a:avLst/>
          </a:prstGeom>
          <a:noFill/>
        </p:spPr>
        <p:txBody>
          <a:bodyPr wrap="none" rtlCol="0">
            <a:spAutoFit/>
          </a:bodyPr>
          <a:lstStyle/>
          <a:p>
            <a:pPr defTabSz="914400"/>
            <a:r>
              <a:rPr lang="fr-FR" sz="2800" dirty="0">
                <a:solidFill>
                  <a:prstClr val="white"/>
                </a:solidFill>
                <a:latin typeface="Tw Cen MT Condensed" panose="020B0606020104020203" pitchFamily="34" charset="0"/>
              </a:rPr>
              <a:t>2023 : Une année singulière   pour le PRIJ </a:t>
            </a:r>
          </a:p>
        </p:txBody>
      </p:sp>
      <p:pic>
        <p:nvPicPr>
          <p:cNvPr id="6" name="Imag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95469" y="8647394"/>
            <a:ext cx="17271083" cy="835865"/>
          </a:xfrm>
          <a:prstGeom prst="rect">
            <a:avLst/>
          </a:prstGeom>
        </p:spPr>
      </p:pic>
      <p:pic>
        <p:nvPicPr>
          <p:cNvPr id="17" name="Image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19533" y="5877272"/>
            <a:ext cx="770280" cy="648072"/>
          </a:xfrm>
          <a:prstGeom prst="rect">
            <a:avLst/>
          </a:prstGeom>
          <a:scene3d>
            <a:camera prst="orthographicFront">
              <a:rot lat="0" lon="0" rev="2100000"/>
            </a:camera>
            <a:lightRig rig="threePt" dir="t"/>
          </a:scene3d>
        </p:spPr>
      </p:pic>
      <p:sp>
        <p:nvSpPr>
          <p:cNvPr id="8" name="ZoneTexte 7">
            <a:extLst>
              <a:ext uri="{FF2B5EF4-FFF2-40B4-BE49-F238E27FC236}">
                <a16:creationId xmlns:a16="http://schemas.microsoft.com/office/drawing/2014/main" id="{9C972DB4-E216-6898-8099-17151C286DDB}"/>
              </a:ext>
            </a:extLst>
          </p:cNvPr>
          <p:cNvSpPr txBox="1"/>
          <p:nvPr/>
        </p:nvSpPr>
        <p:spPr>
          <a:xfrm>
            <a:off x="52" y="692696"/>
            <a:ext cx="12191999" cy="5940088"/>
          </a:xfrm>
          <a:prstGeom prst="rect">
            <a:avLst/>
          </a:prstGeom>
          <a:noFill/>
        </p:spPr>
        <p:txBody>
          <a:bodyPr wrap="square" rtlCol="0">
            <a:spAutoFit/>
          </a:bodyPr>
          <a:lstStyle/>
          <a:p>
            <a:pPr defTabSz="914400"/>
            <a:endParaRPr lang="fr-FR" sz="2800" b="1" dirty="0">
              <a:solidFill>
                <a:srgbClr val="000000"/>
              </a:solidFill>
            </a:endParaRPr>
          </a:p>
          <a:p>
            <a:pPr marL="342900" indent="-342900" defTabSz="914400">
              <a:buFont typeface="Wingdings" pitchFamily="2" charset="2"/>
              <a:buChar char="Ø"/>
            </a:pPr>
            <a:r>
              <a:rPr lang="fr-FR" sz="2800" b="1" dirty="0">
                <a:solidFill>
                  <a:srgbClr val="000000"/>
                </a:solidFill>
              </a:rPr>
              <a:t>Réalités vécues et perçues :</a:t>
            </a:r>
          </a:p>
          <a:p>
            <a:pPr defTabSz="914400"/>
            <a:endParaRPr lang="fr-FR" sz="2800" b="1" dirty="0">
              <a:solidFill>
                <a:srgbClr val="000000"/>
              </a:solidFill>
            </a:endParaRPr>
          </a:p>
          <a:p>
            <a:pPr algn="just" defTabSz="914400"/>
            <a:r>
              <a:rPr lang="fr-FR" sz="2800" b="1" dirty="0">
                <a:solidFill>
                  <a:srgbClr val="000000"/>
                </a:solidFill>
              </a:rPr>
              <a:t>L’arrivée du CEJ/R, la fin des appels à projet PIC invisibles comment ces réalités se vivent à partir des missions de </a:t>
            </a:r>
            <a:r>
              <a:rPr lang="fr-FR" sz="2800" b="1" dirty="0" err="1">
                <a:solidFill>
                  <a:srgbClr val="000000"/>
                </a:solidFill>
              </a:rPr>
              <a:t>référent.e</a:t>
            </a:r>
            <a:r>
              <a:rPr lang="fr-FR" sz="2800" b="1" dirty="0">
                <a:solidFill>
                  <a:srgbClr val="000000"/>
                </a:solidFill>
              </a:rPr>
              <a:t> ? Modifications ? Difficultés ? Ajustements ? Ce qui fonctionne, ce qui pose problème ….</a:t>
            </a:r>
          </a:p>
          <a:p>
            <a:pPr algn="just" defTabSz="914400"/>
            <a:endParaRPr lang="fr-FR" sz="2800" b="1" dirty="0">
              <a:solidFill>
                <a:srgbClr val="000000"/>
              </a:solidFill>
            </a:endParaRPr>
          </a:p>
          <a:p>
            <a:pPr algn="just" defTabSz="914400"/>
            <a:r>
              <a:rPr lang="fr-FR" sz="2800" b="1" dirty="0">
                <a:solidFill>
                  <a:srgbClr val="000000"/>
                </a:solidFill>
              </a:rPr>
              <a:t>Quelle évolution des conditions de travail ? (quelles sont celles à améliorer ? les plus contraignantes ?)</a:t>
            </a:r>
          </a:p>
          <a:p>
            <a:pPr algn="just" defTabSz="914400"/>
            <a:br>
              <a:rPr lang="fr-FR" sz="2800" b="1" dirty="0">
                <a:solidFill>
                  <a:srgbClr val="000000"/>
                </a:solidFill>
              </a:rPr>
            </a:br>
            <a:r>
              <a:rPr lang="fr-FR" sz="2800" b="1" dirty="0">
                <a:solidFill>
                  <a:srgbClr val="000000"/>
                </a:solidFill>
              </a:rPr>
              <a:t>Quelle perception de l'objectif spécifique "sécurité privée" ?</a:t>
            </a:r>
          </a:p>
          <a:p>
            <a:pPr defTabSz="914400"/>
            <a:endParaRPr lang="fr-FR" sz="2400" b="1" dirty="0">
              <a:solidFill>
                <a:srgbClr val="000000"/>
              </a:solidFill>
            </a:endParaRPr>
          </a:p>
          <a:p>
            <a:pPr defTabSz="914400"/>
            <a:endParaRPr lang="fr-FR" sz="2400" b="1" dirty="0">
              <a:solidFill>
                <a:srgbClr val="000000"/>
              </a:solidFill>
            </a:endParaRPr>
          </a:p>
          <a:p>
            <a:pPr defTabSz="914400"/>
            <a:endParaRPr lang="fr-FR" sz="2400" b="1" dirty="0">
              <a:solidFill>
                <a:srgbClr val="000000"/>
              </a:solidFill>
            </a:endParaRPr>
          </a:p>
        </p:txBody>
      </p:sp>
    </p:spTree>
    <p:extLst>
      <p:ext uri="{BB962C8B-B14F-4D97-AF65-F5344CB8AC3E}">
        <p14:creationId xmlns:p14="http://schemas.microsoft.com/office/powerpoint/2010/main" val="1741591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tile tx="0" ty="0" sx="100000" sy="100000" flip="none" algn="tl"/>
        </a:blip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3340" y="116633"/>
            <a:ext cx="8832981" cy="1064292"/>
          </a:xfrm>
          <a:prstGeom prst="rect">
            <a:avLst/>
          </a:prstGeom>
        </p:spPr>
      </p:pic>
      <p:sp>
        <p:nvSpPr>
          <p:cNvPr id="4" name="ZoneTexte 3"/>
          <p:cNvSpPr txBox="1"/>
          <p:nvPr/>
        </p:nvSpPr>
        <p:spPr>
          <a:xfrm>
            <a:off x="527383" y="313492"/>
            <a:ext cx="4699428" cy="523220"/>
          </a:xfrm>
          <a:prstGeom prst="rect">
            <a:avLst/>
          </a:prstGeom>
          <a:noFill/>
        </p:spPr>
        <p:txBody>
          <a:bodyPr wrap="none" rtlCol="0">
            <a:spAutoFit/>
          </a:bodyPr>
          <a:lstStyle/>
          <a:p>
            <a:pPr defTabSz="914400"/>
            <a:r>
              <a:rPr lang="fr-FR" sz="2800" dirty="0">
                <a:solidFill>
                  <a:prstClr val="white"/>
                </a:solidFill>
                <a:latin typeface="Tw Cen MT Condensed" panose="020B0606020104020203" pitchFamily="34" charset="0"/>
              </a:rPr>
              <a:t>2023 : Une année singulière   pour le PRIJ </a:t>
            </a:r>
          </a:p>
        </p:txBody>
      </p:sp>
      <p:pic>
        <p:nvPicPr>
          <p:cNvPr id="6" name="Imag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95469" y="8647318"/>
            <a:ext cx="17271083" cy="835865"/>
          </a:xfrm>
          <a:prstGeom prst="rect">
            <a:avLst/>
          </a:prstGeom>
        </p:spPr>
      </p:pic>
      <p:pic>
        <p:nvPicPr>
          <p:cNvPr id="17" name="Image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279479" y="6065065"/>
            <a:ext cx="770280" cy="648072"/>
          </a:xfrm>
          <a:prstGeom prst="rect">
            <a:avLst/>
          </a:prstGeom>
          <a:scene3d>
            <a:camera prst="orthographicFront">
              <a:rot lat="0" lon="0" rev="2100000"/>
            </a:camera>
            <a:lightRig rig="threePt" dir="t"/>
          </a:scene3d>
        </p:spPr>
      </p:pic>
      <p:sp>
        <p:nvSpPr>
          <p:cNvPr id="8" name="ZoneTexte 7">
            <a:extLst>
              <a:ext uri="{FF2B5EF4-FFF2-40B4-BE49-F238E27FC236}">
                <a16:creationId xmlns:a16="http://schemas.microsoft.com/office/drawing/2014/main" id="{9C972DB4-E216-6898-8099-17151C286DDB}"/>
              </a:ext>
            </a:extLst>
          </p:cNvPr>
          <p:cNvSpPr txBox="1"/>
          <p:nvPr/>
        </p:nvSpPr>
        <p:spPr>
          <a:xfrm>
            <a:off x="52" y="1033572"/>
            <a:ext cx="12191999" cy="5016758"/>
          </a:xfrm>
          <a:prstGeom prst="rect">
            <a:avLst/>
          </a:prstGeom>
          <a:noFill/>
        </p:spPr>
        <p:txBody>
          <a:bodyPr wrap="square" rtlCol="0">
            <a:spAutoFit/>
          </a:bodyPr>
          <a:lstStyle/>
          <a:p>
            <a:pPr defTabSz="914400"/>
            <a:endParaRPr lang="fr-FR" sz="2800" b="1" dirty="0">
              <a:solidFill>
                <a:srgbClr val="000000"/>
              </a:solidFill>
            </a:endParaRPr>
          </a:p>
          <a:p>
            <a:pPr marL="342900" indent="-342900" defTabSz="914400">
              <a:buFont typeface="Wingdings" pitchFamily="2" charset="2"/>
              <a:buChar char="Ø"/>
            </a:pPr>
            <a:r>
              <a:rPr lang="fr-FR" sz="2800" b="1" dirty="0">
                <a:solidFill>
                  <a:srgbClr val="000000"/>
                </a:solidFill>
              </a:rPr>
              <a:t>Consolidation et valorisation des acquis :</a:t>
            </a:r>
          </a:p>
          <a:p>
            <a:pPr algn="just" defTabSz="914400"/>
            <a:r>
              <a:rPr lang="fr-FR" sz="2400" i="1" dirty="0">
                <a:solidFill>
                  <a:srgbClr val="000000"/>
                </a:solidFill>
              </a:rPr>
              <a:t>Être référent, inscrit dans un appel à projet expérimental, un statut précaire, le temps de l’appel à projet. </a:t>
            </a:r>
          </a:p>
          <a:p>
            <a:pPr algn="just" defTabSz="914400"/>
            <a:r>
              <a:rPr lang="fr-FR" sz="2400" i="1" dirty="0">
                <a:solidFill>
                  <a:srgbClr val="000000"/>
                </a:solidFill>
              </a:rPr>
              <a:t>Une mission exigeante mais une spécificité multidimensionnelle.</a:t>
            </a:r>
          </a:p>
          <a:p>
            <a:pPr defTabSz="914400"/>
            <a:endParaRPr lang="fr-FR" sz="2400" dirty="0">
              <a:solidFill>
                <a:srgbClr val="000000"/>
              </a:solidFill>
            </a:endParaRPr>
          </a:p>
          <a:p>
            <a:pPr algn="just" defTabSz="914400"/>
            <a:r>
              <a:rPr lang="fr-FR" sz="2800" b="1" dirty="0">
                <a:solidFill>
                  <a:srgbClr val="000000"/>
                </a:solidFill>
              </a:rPr>
              <a:t>Comment la richesse de la mission et de l’expérience peuvent ouvrir des perspectives pour la suite d’un parcours professionnel, dans un contexte où le champ professionnel de l’intervention sociale est en forte  tension ?</a:t>
            </a:r>
          </a:p>
          <a:p>
            <a:pPr defTabSz="914400"/>
            <a:endParaRPr lang="fr-FR" sz="2800" b="1" dirty="0">
              <a:solidFill>
                <a:srgbClr val="000000"/>
              </a:solidFill>
            </a:endParaRPr>
          </a:p>
          <a:p>
            <a:pPr defTabSz="914400"/>
            <a:r>
              <a:rPr lang="fr-FR" sz="2800" b="1" dirty="0">
                <a:solidFill>
                  <a:srgbClr val="000000"/>
                </a:solidFill>
              </a:rPr>
              <a:t>Comment faire en sorte que cette période soit l’occasion de valoriser et capitaliser pour la suite à partir des acquis de l’expérience ? </a:t>
            </a:r>
          </a:p>
        </p:txBody>
      </p:sp>
    </p:spTree>
    <p:extLst>
      <p:ext uri="{BB962C8B-B14F-4D97-AF65-F5344CB8AC3E}">
        <p14:creationId xmlns:p14="http://schemas.microsoft.com/office/powerpoint/2010/main" val="928674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tile tx="0" ty="0" sx="100000" sy="100000" flip="none" algn="tl"/>
        </a:blip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3340" y="116633"/>
            <a:ext cx="8832981" cy="1064292"/>
          </a:xfrm>
          <a:prstGeom prst="rect">
            <a:avLst/>
          </a:prstGeom>
        </p:spPr>
      </p:pic>
      <p:sp>
        <p:nvSpPr>
          <p:cNvPr id="4" name="ZoneTexte 3"/>
          <p:cNvSpPr txBox="1"/>
          <p:nvPr/>
        </p:nvSpPr>
        <p:spPr>
          <a:xfrm>
            <a:off x="527383" y="313492"/>
            <a:ext cx="4699428" cy="523220"/>
          </a:xfrm>
          <a:prstGeom prst="rect">
            <a:avLst/>
          </a:prstGeom>
          <a:noFill/>
        </p:spPr>
        <p:txBody>
          <a:bodyPr wrap="none" rtlCol="0">
            <a:spAutoFit/>
          </a:bodyPr>
          <a:lstStyle/>
          <a:p>
            <a:pPr defTabSz="914400"/>
            <a:r>
              <a:rPr lang="fr-FR" sz="2800" dirty="0">
                <a:solidFill>
                  <a:prstClr val="white"/>
                </a:solidFill>
                <a:latin typeface="Tw Cen MT Condensed" panose="020B0606020104020203" pitchFamily="34" charset="0"/>
              </a:rPr>
              <a:t>2023 : Une année singulière   pour le PRIJ </a:t>
            </a:r>
          </a:p>
        </p:txBody>
      </p:sp>
      <p:sp>
        <p:nvSpPr>
          <p:cNvPr id="5" name="ZoneTexte 4"/>
          <p:cNvSpPr txBox="1"/>
          <p:nvPr/>
        </p:nvSpPr>
        <p:spPr>
          <a:xfrm>
            <a:off x="143339" y="980832"/>
            <a:ext cx="12048661" cy="1200329"/>
          </a:xfrm>
          <a:prstGeom prst="rect">
            <a:avLst/>
          </a:prstGeom>
          <a:noFill/>
        </p:spPr>
        <p:txBody>
          <a:bodyPr wrap="square" rtlCol="0">
            <a:spAutoFit/>
          </a:bodyPr>
          <a:lstStyle/>
          <a:p>
            <a:pPr algn="just" defTabSz="914400"/>
            <a:endParaRPr lang="fr-FR" sz="2400" b="1" dirty="0">
              <a:solidFill>
                <a:srgbClr val="000000"/>
              </a:solidFill>
            </a:endParaRPr>
          </a:p>
          <a:p>
            <a:pPr algn="just" defTabSz="914400"/>
            <a:r>
              <a:rPr lang="fr-FR" sz="2400" b="1" dirty="0">
                <a:solidFill>
                  <a:srgbClr val="000000"/>
                </a:solidFill>
              </a:rPr>
              <a:t>10h40/11h10  Mise en commun : chaque </a:t>
            </a:r>
            <a:r>
              <a:rPr lang="fr-FR" sz="2400" b="1" dirty="0" err="1">
                <a:solidFill>
                  <a:srgbClr val="000000"/>
                </a:solidFill>
              </a:rPr>
              <a:t>animateur.trice</a:t>
            </a:r>
            <a:r>
              <a:rPr lang="fr-FR" sz="2400" b="1" dirty="0">
                <a:solidFill>
                  <a:srgbClr val="000000"/>
                </a:solidFill>
              </a:rPr>
              <a:t> </a:t>
            </a:r>
            <a:r>
              <a:rPr lang="fr-FR" sz="2400" b="1" dirty="0" err="1">
                <a:solidFill>
                  <a:srgbClr val="000000"/>
                </a:solidFill>
              </a:rPr>
              <a:t>rapporteur.teuse</a:t>
            </a:r>
            <a:r>
              <a:rPr lang="fr-FR" sz="2400" b="1" dirty="0">
                <a:solidFill>
                  <a:srgbClr val="000000"/>
                </a:solidFill>
              </a:rPr>
              <a:t> présente tour à tour la contribution de son petit groupe  </a:t>
            </a:r>
            <a:r>
              <a:rPr lang="fr-FR" sz="2400" i="1" dirty="0">
                <a:solidFill>
                  <a:srgbClr val="000000"/>
                </a:solidFill>
              </a:rPr>
              <a:t>(transmission des notes prises)</a:t>
            </a:r>
          </a:p>
        </p:txBody>
      </p:sp>
      <p:pic>
        <p:nvPicPr>
          <p:cNvPr id="6" name="Imag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95469" y="8647240"/>
            <a:ext cx="17271083" cy="835865"/>
          </a:xfrm>
          <a:prstGeom prst="rect">
            <a:avLst/>
          </a:prstGeom>
        </p:spPr>
      </p:pic>
      <p:pic>
        <p:nvPicPr>
          <p:cNvPr id="17" name="Image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19533" y="5877272"/>
            <a:ext cx="770280" cy="648072"/>
          </a:xfrm>
          <a:prstGeom prst="rect">
            <a:avLst/>
          </a:prstGeom>
          <a:scene3d>
            <a:camera prst="orthographicFront">
              <a:rot lat="0" lon="0" rev="2100000"/>
            </a:camera>
            <a:lightRig rig="threePt" dir="t"/>
          </a:scene3d>
        </p:spPr>
      </p:pic>
      <p:sp>
        <p:nvSpPr>
          <p:cNvPr id="8" name="ZoneTexte 7">
            <a:extLst>
              <a:ext uri="{FF2B5EF4-FFF2-40B4-BE49-F238E27FC236}">
                <a16:creationId xmlns:a16="http://schemas.microsoft.com/office/drawing/2014/main" id="{9C972DB4-E216-6898-8099-17151C286DDB}"/>
              </a:ext>
            </a:extLst>
          </p:cNvPr>
          <p:cNvSpPr txBox="1"/>
          <p:nvPr/>
        </p:nvSpPr>
        <p:spPr>
          <a:xfrm>
            <a:off x="864760" y="2421097"/>
            <a:ext cx="10031913" cy="4031873"/>
          </a:xfrm>
          <a:prstGeom prst="rect">
            <a:avLst/>
          </a:prstGeom>
          <a:noFill/>
        </p:spPr>
        <p:txBody>
          <a:bodyPr wrap="square" rtlCol="0">
            <a:spAutoFit/>
          </a:bodyPr>
          <a:lstStyle/>
          <a:p>
            <a:pPr algn="ctr" defTabSz="914400"/>
            <a:endParaRPr lang="fr-FR" sz="2800" b="1" dirty="0">
              <a:solidFill>
                <a:srgbClr val="000000"/>
              </a:solidFill>
            </a:endParaRPr>
          </a:p>
          <a:p>
            <a:pPr algn="ctr" defTabSz="914400"/>
            <a:r>
              <a:rPr lang="fr-FR" sz="2800" b="1" dirty="0">
                <a:solidFill>
                  <a:srgbClr val="000000"/>
                </a:solidFill>
              </a:rPr>
              <a:t>Trois  thématiques temps exploratoire  en petits groupes de proximité :  </a:t>
            </a:r>
          </a:p>
          <a:p>
            <a:pPr algn="ctr" defTabSz="914400"/>
            <a:endParaRPr lang="fr-FR" sz="2800" b="1" dirty="0">
              <a:solidFill>
                <a:srgbClr val="000000"/>
              </a:solidFill>
            </a:endParaRPr>
          </a:p>
          <a:p>
            <a:pPr marL="342900" indent="-342900" defTabSz="914400">
              <a:buFont typeface="Wingdings" pitchFamily="2" charset="2"/>
              <a:buChar char="Ø"/>
            </a:pPr>
            <a:r>
              <a:rPr lang="fr-FR" sz="2400" b="1" dirty="0">
                <a:solidFill>
                  <a:srgbClr val="000000"/>
                </a:solidFill>
              </a:rPr>
              <a:t>Adaptation à la fonction</a:t>
            </a:r>
          </a:p>
          <a:p>
            <a:pPr defTabSz="914400"/>
            <a:endParaRPr lang="fr-FR" sz="2400" b="1" dirty="0">
              <a:solidFill>
                <a:srgbClr val="000000"/>
              </a:solidFill>
            </a:endParaRPr>
          </a:p>
          <a:p>
            <a:pPr marL="342900" indent="-342900" defTabSz="914400">
              <a:buFont typeface="Wingdings" pitchFamily="2" charset="2"/>
              <a:buChar char="Ø"/>
            </a:pPr>
            <a:r>
              <a:rPr lang="fr-FR" sz="2400" b="1" dirty="0">
                <a:solidFill>
                  <a:srgbClr val="000000"/>
                </a:solidFill>
              </a:rPr>
              <a:t>Réalités vécues et perçues : Avec l’arrivée du CEJ/R, la fin des appels à projet PIC invisibles. </a:t>
            </a:r>
          </a:p>
          <a:p>
            <a:pPr defTabSz="914400"/>
            <a:endParaRPr lang="fr-FR" sz="2400" b="1" dirty="0">
              <a:solidFill>
                <a:srgbClr val="000000"/>
              </a:solidFill>
            </a:endParaRPr>
          </a:p>
          <a:p>
            <a:pPr marL="342900" indent="-342900" defTabSz="914400">
              <a:buFont typeface="Wingdings" pitchFamily="2" charset="2"/>
              <a:buChar char="Ø"/>
            </a:pPr>
            <a:r>
              <a:rPr lang="fr-FR" sz="2400" b="1" dirty="0">
                <a:solidFill>
                  <a:srgbClr val="000000"/>
                </a:solidFill>
              </a:rPr>
              <a:t>Consolidation et valorisation des acquis</a:t>
            </a:r>
          </a:p>
        </p:txBody>
      </p:sp>
    </p:spTree>
    <p:extLst>
      <p:ext uri="{BB962C8B-B14F-4D97-AF65-F5344CB8AC3E}">
        <p14:creationId xmlns:p14="http://schemas.microsoft.com/office/powerpoint/2010/main" val="3076828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tile tx="0" ty="0" sx="100000" sy="100000" flip="none" algn="tl"/>
        </a:blip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3340" y="116633"/>
            <a:ext cx="8832981" cy="1064292"/>
          </a:xfrm>
          <a:prstGeom prst="rect">
            <a:avLst/>
          </a:prstGeom>
        </p:spPr>
      </p:pic>
      <p:sp>
        <p:nvSpPr>
          <p:cNvPr id="4" name="ZoneTexte 3"/>
          <p:cNvSpPr txBox="1"/>
          <p:nvPr/>
        </p:nvSpPr>
        <p:spPr>
          <a:xfrm>
            <a:off x="527383" y="313492"/>
            <a:ext cx="4699428" cy="523220"/>
          </a:xfrm>
          <a:prstGeom prst="rect">
            <a:avLst/>
          </a:prstGeom>
          <a:noFill/>
        </p:spPr>
        <p:txBody>
          <a:bodyPr wrap="none" rtlCol="0">
            <a:spAutoFit/>
          </a:bodyPr>
          <a:lstStyle/>
          <a:p>
            <a:pPr defTabSz="914400"/>
            <a:r>
              <a:rPr lang="fr-FR" sz="2800" dirty="0">
                <a:solidFill>
                  <a:prstClr val="white"/>
                </a:solidFill>
                <a:latin typeface="Tw Cen MT Condensed" panose="020B0606020104020203" pitchFamily="34" charset="0"/>
              </a:rPr>
              <a:t>2023 : Une année singulière   pour le PRIJ </a:t>
            </a:r>
          </a:p>
        </p:txBody>
      </p:sp>
      <p:sp>
        <p:nvSpPr>
          <p:cNvPr id="5" name="ZoneTexte 4"/>
          <p:cNvSpPr txBox="1"/>
          <p:nvPr/>
        </p:nvSpPr>
        <p:spPr>
          <a:xfrm>
            <a:off x="335360" y="2886164"/>
            <a:ext cx="11713301" cy="830997"/>
          </a:xfrm>
          <a:prstGeom prst="rect">
            <a:avLst/>
          </a:prstGeom>
          <a:noFill/>
        </p:spPr>
        <p:txBody>
          <a:bodyPr wrap="square" rtlCol="0">
            <a:spAutoFit/>
          </a:bodyPr>
          <a:lstStyle/>
          <a:p>
            <a:pPr algn="just" defTabSz="914400"/>
            <a:endParaRPr lang="fr-FR" sz="2400" b="1" dirty="0">
              <a:solidFill>
                <a:srgbClr val="000000"/>
              </a:solidFill>
            </a:endParaRPr>
          </a:p>
          <a:p>
            <a:pPr algn="just" defTabSz="914400"/>
            <a:r>
              <a:rPr lang="fr-FR" sz="2400" b="1" dirty="0">
                <a:solidFill>
                  <a:srgbClr val="000000"/>
                </a:solidFill>
              </a:rPr>
              <a:t>11h10 synthèse du temps de travail 5mn  et Pause  </a:t>
            </a:r>
            <a:endParaRPr lang="fr-FR" sz="2400" i="1" dirty="0">
              <a:solidFill>
                <a:srgbClr val="000000"/>
              </a:solidFill>
            </a:endParaRPr>
          </a:p>
        </p:txBody>
      </p:sp>
      <p:pic>
        <p:nvPicPr>
          <p:cNvPr id="6" name="Imag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95469" y="8647160"/>
            <a:ext cx="17271083" cy="835865"/>
          </a:xfrm>
          <a:prstGeom prst="rect">
            <a:avLst/>
          </a:prstGeom>
        </p:spPr>
      </p:pic>
      <p:pic>
        <p:nvPicPr>
          <p:cNvPr id="17" name="Image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19533" y="5877272"/>
            <a:ext cx="770280" cy="648072"/>
          </a:xfrm>
          <a:prstGeom prst="rect">
            <a:avLst/>
          </a:prstGeom>
          <a:scene3d>
            <a:camera prst="orthographicFront">
              <a:rot lat="0" lon="0" rev="2100000"/>
            </a:camera>
            <a:lightRig rig="threePt" dir="t"/>
          </a:scene3d>
        </p:spPr>
      </p:pic>
      <p:sp>
        <p:nvSpPr>
          <p:cNvPr id="8" name="ZoneTexte 7">
            <a:extLst>
              <a:ext uri="{FF2B5EF4-FFF2-40B4-BE49-F238E27FC236}">
                <a16:creationId xmlns:a16="http://schemas.microsoft.com/office/drawing/2014/main" id="{9C972DB4-E216-6898-8099-17151C286DDB}"/>
              </a:ext>
            </a:extLst>
          </p:cNvPr>
          <p:cNvSpPr txBox="1"/>
          <p:nvPr/>
        </p:nvSpPr>
        <p:spPr>
          <a:xfrm>
            <a:off x="864706" y="2421017"/>
            <a:ext cx="10031913" cy="461665"/>
          </a:xfrm>
          <a:prstGeom prst="rect">
            <a:avLst/>
          </a:prstGeom>
          <a:noFill/>
        </p:spPr>
        <p:txBody>
          <a:bodyPr wrap="square" rtlCol="0">
            <a:spAutoFit/>
          </a:bodyPr>
          <a:lstStyle/>
          <a:p>
            <a:pPr algn="ctr" defTabSz="914400"/>
            <a:endParaRPr lang="fr-FR" sz="2400" b="1" dirty="0">
              <a:solidFill>
                <a:srgbClr val="000000"/>
              </a:solidFill>
            </a:endParaRPr>
          </a:p>
        </p:txBody>
      </p:sp>
    </p:spTree>
    <p:extLst>
      <p:ext uri="{BB962C8B-B14F-4D97-AF65-F5344CB8AC3E}">
        <p14:creationId xmlns:p14="http://schemas.microsoft.com/office/powerpoint/2010/main" val="4038785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tile tx="0" ty="0" sx="100000" sy="100000" flip="none" algn="tl"/>
        </a:blip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0582" y="116633"/>
            <a:ext cx="5586875" cy="1224136"/>
          </a:xfrm>
          <a:prstGeom prst="rect">
            <a:avLst/>
          </a:prstGeom>
        </p:spPr>
      </p:pic>
      <p:sp>
        <p:nvSpPr>
          <p:cNvPr id="4" name="ZoneTexte 3"/>
          <p:cNvSpPr txBox="1"/>
          <p:nvPr/>
        </p:nvSpPr>
        <p:spPr>
          <a:xfrm>
            <a:off x="527413" y="313492"/>
            <a:ext cx="1710533" cy="523220"/>
          </a:xfrm>
          <a:prstGeom prst="rect">
            <a:avLst/>
          </a:prstGeom>
          <a:noFill/>
        </p:spPr>
        <p:txBody>
          <a:bodyPr wrap="none" rtlCol="0">
            <a:spAutoFit/>
          </a:bodyPr>
          <a:lstStyle/>
          <a:p>
            <a:pPr defTabSz="914400"/>
            <a:r>
              <a:rPr lang="fr-FR" sz="2800" dirty="0">
                <a:solidFill>
                  <a:prstClr val="white"/>
                </a:solidFill>
                <a:latin typeface="Tw Cen MT Condensed" panose="020B0606020104020203" pitchFamily="34" charset="0"/>
              </a:rPr>
              <a:t>Pour s’inscrire</a:t>
            </a:r>
          </a:p>
        </p:txBody>
      </p:sp>
      <p:sp>
        <p:nvSpPr>
          <p:cNvPr id="5" name="ZoneTexte 4"/>
          <p:cNvSpPr txBox="1"/>
          <p:nvPr/>
        </p:nvSpPr>
        <p:spPr>
          <a:xfrm>
            <a:off x="623392" y="1605919"/>
            <a:ext cx="10945216" cy="3693319"/>
          </a:xfrm>
          <a:prstGeom prst="rect">
            <a:avLst/>
          </a:prstGeom>
          <a:noFill/>
        </p:spPr>
        <p:txBody>
          <a:bodyPr wrap="square" rtlCol="0">
            <a:spAutoFit/>
          </a:bodyPr>
          <a:lstStyle/>
          <a:p>
            <a:pPr algn="ctr" defTabSz="914400"/>
            <a:endParaRPr lang="fr-FR" sz="1800" dirty="0">
              <a:solidFill>
                <a:srgbClr val="000000"/>
              </a:solidFill>
              <a:latin typeface="Tw Cen MT Condensed" panose="020B0606020104020203" pitchFamily="34" charset="0"/>
            </a:endParaRPr>
          </a:p>
          <a:p>
            <a:pPr algn="ctr" defTabSz="914400"/>
            <a:r>
              <a:rPr lang="fr-FR" sz="1800" dirty="0">
                <a:solidFill>
                  <a:srgbClr val="000000"/>
                </a:solidFill>
                <a:latin typeface="Tw Cen MT Condensed" panose="020B0606020104020203" pitchFamily="34" charset="0"/>
              </a:rPr>
              <a:t>CONTACTS</a:t>
            </a:r>
          </a:p>
          <a:p>
            <a:pPr algn="ctr" defTabSz="914400"/>
            <a:r>
              <a:rPr lang="fr-FR" sz="1800" dirty="0">
                <a:solidFill>
                  <a:srgbClr val="000000"/>
                </a:solidFill>
                <a:latin typeface="Tw Cen MT Condensed" panose="020B0606020104020203" pitchFamily="34" charset="0"/>
              </a:rPr>
              <a:t>Secrétariat pédagogique</a:t>
            </a:r>
          </a:p>
          <a:p>
            <a:pPr algn="ctr" defTabSz="914400"/>
            <a:r>
              <a:rPr lang="fr-FR" sz="1800" dirty="0">
                <a:solidFill>
                  <a:srgbClr val="000000"/>
                </a:solidFill>
                <a:latin typeface="Tw Cen MT Condensed" panose="020B0606020104020203" pitchFamily="34" charset="0"/>
              </a:rPr>
              <a:t>65 rue des Cités</a:t>
            </a:r>
          </a:p>
          <a:p>
            <a:pPr algn="ctr" defTabSz="914400"/>
            <a:r>
              <a:rPr lang="fr-FR" sz="1800" dirty="0">
                <a:solidFill>
                  <a:srgbClr val="000000"/>
                </a:solidFill>
                <a:latin typeface="Tw Cen MT Condensed" panose="020B0606020104020203" pitchFamily="34" charset="0"/>
              </a:rPr>
              <a:t>93300 Aubervilliers</a:t>
            </a:r>
          </a:p>
          <a:p>
            <a:pPr algn="ctr" defTabSz="914400"/>
            <a:r>
              <a:rPr lang="fr-FR" sz="1800" dirty="0" err="1">
                <a:solidFill>
                  <a:srgbClr val="000000"/>
                </a:solidFill>
                <a:latin typeface="Tw Cen MT Condensed" panose="020B0606020104020203" pitchFamily="34" charset="0"/>
              </a:rPr>
              <a:t>secretariat.pedagogique@cemea-idf.org</a:t>
            </a:r>
            <a:endParaRPr lang="fr-FR" sz="1800" dirty="0">
              <a:solidFill>
                <a:srgbClr val="000000"/>
              </a:solidFill>
              <a:latin typeface="Tw Cen MT Condensed" panose="020B0606020104020203" pitchFamily="34" charset="0"/>
            </a:endParaRPr>
          </a:p>
          <a:p>
            <a:pPr algn="ctr" defTabSz="914400"/>
            <a:r>
              <a:rPr lang="fr-FR" sz="1800" dirty="0">
                <a:solidFill>
                  <a:srgbClr val="000000"/>
                </a:solidFill>
                <a:latin typeface="Tw Cen MT Condensed" panose="020B0606020104020203" pitchFamily="34" charset="0"/>
              </a:rPr>
              <a:t>Tel 01 48 11 28 75</a:t>
            </a:r>
          </a:p>
          <a:p>
            <a:pPr algn="ctr" defTabSz="914400"/>
            <a:r>
              <a:rPr lang="fr-FR" sz="1800" dirty="0">
                <a:solidFill>
                  <a:srgbClr val="000000"/>
                </a:solidFill>
                <a:latin typeface="Tw Cen MT Condensed" panose="020B0606020104020203" pitchFamily="34" charset="0"/>
                <a:hlinkClick r:id="rId4"/>
              </a:rPr>
              <a:t>www.cemea-idf.org</a:t>
            </a:r>
            <a:endParaRPr lang="fr-FR" sz="1800" dirty="0">
              <a:solidFill>
                <a:srgbClr val="000000"/>
              </a:solidFill>
              <a:latin typeface="Tw Cen MT Condensed" panose="020B0606020104020203" pitchFamily="34" charset="0"/>
            </a:endParaRPr>
          </a:p>
          <a:p>
            <a:pPr algn="ctr" defTabSz="914400"/>
            <a:endParaRPr lang="fr-FR" sz="1800" dirty="0">
              <a:solidFill>
                <a:srgbClr val="000000"/>
              </a:solidFill>
              <a:latin typeface="Tw Cen MT Condensed" panose="020B0606020104020203" pitchFamily="34" charset="0"/>
            </a:endParaRPr>
          </a:p>
          <a:p>
            <a:pPr algn="ctr" defTabSz="914400"/>
            <a:endParaRPr lang="fr-FR" sz="1800" dirty="0">
              <a:solidFill>
                <a:srgbClr val="000000"/>
              </a:solidFill>
              <a:latin typeface="Tw Cen MT Condensed" panose="020B0606020104020203" pitchFamily="34" charset="0"/>
            </a:endParaRPr>
          </a:p>
          <a:p>
            <a:pPr algn="ctr" defTabSz="914400"/>
            <a:r>
              <a:rPr lang="fr-FR" sz="1800" dirty="0">
                <a:solidFill>
                  <a:srgbClr val="000000"/>
                </a:solidFill>
                <a:latin typeface="Tw Cen MT Condensed" panose="020B0606020104020203" pitchFamily="34" charset="0"/>
              </a:rPr>
              <a:t>Avec le soutien de </a:t>
            </a:r>
          </a:p>
          <a:p>
            <a:pPr algn="ctr" defTabSz="914400"/>
            <a:endParaRPr lang="fr-FR" sz="1800" dirty="0">
              <a:solidFill>
                <a:srgbClr val="000000"/>
              </a:solidFill>
              <a:latin typeface="Tw Cen MT Condensed" panose="020B0606020104020203" pitchFamily="34" charset="0"/>
            </a:endParaRPr>
          </a:p>
          <a:p>
            <a:pPr algn="ctr" defTabSz="914400"/>
            <a:endParaRPr lang="fr-FR" sz="1800" dirty="0">
              <a:solidFill>
                <a:srgbClr val="000000"/>
              </a:solidFill>
              <a:latin typeface="Tw Cen MT Condensed" panose="020B0606020104020203" pitchFamily="34" charset="0"/>
            </a:endParaRPr>
          </a:p>
        </p:txBody>
      </p:sp>
      <p:pic>
        <p:nvPicPr>
          <p:cNvPr id="6" name="Imag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88843" y="6193582"/>
            <a:ext cx="13921547" cy="904623"/>
          </a:xfrm>
          <a:prstGeom prst="rect">
            <a:avLst/>
          </a:prstGeom>
        </p:spPr>
      </p:pic>
      <p:pic>
        <p:nvPicPr>
          <p:cNvPr id="7" name="Image 6">
            <a:extLst>
              <a:ext uri="{FF2B5EF4-FFF2-40B4-BE49-F238E27FC236}">
                <a16:creationId xmlns:a16="http://schemas.microsoft.com/office/drawing/2014/main" id="{8326B11F-C565-1A4A-A2A0-5E929BF3273B}"/>
              </a:ext>
            </a:extLst>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5187134" y="5084533"/>
            <a:ext cx="1817793" cy="1080770"/>
          </a:xfrm>
          <a:prstGeom prst="rect">
            <a:avLst/>
          </a:prstGeom>
          <a:noFill/>
          <a:ln>
            <a:noFill/>
          </a:ln>
        </p:spPr>
      </p:pic>
    </p:spTree>
    <p:extLst>
      <p:ext uri="{BB962C8B-B14F-4D97-AF65-F5344CB8AC3E}">
        <p14:creationId xmlns:p14="http://schemas.microsoft.com/office/powerpoint/2010/main" val="1132303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Espace réservé du contenu 4"/>
          <p:cNvPicPr/>
          <p:nvPr/>
        </p:nvPicPr>
        <p:blipFill>
          <a:blip r:embed="rId2" cstate="email">
            <a:extLst>
              <a:ext uri="{28A0092B-C50C-407E-A947-70E740481C1C}">
                <a14:useLocalDpi xmlns:a14="http://schemas.microsoft.com/office/drawing/2010/main"/>
              </a:ext>
            </a:extLst>
          </a:blip>
          <a:stretch/>
        </p:blipFill>
        <p:spPr>
          <a:xfrm flipV="1">
            <a:off x="67" y="0"/>
            <a:ext cx="12192000" cy="6858000"/>
          </a:xfrm>
          <a:prstGeom prst="rect">
            <a:avLst/>
          </a:prstGeom>
          <a:ln>
            <a:noFill/>
          </a:ln>
        </p:spPr>
      </p:pic>
      <p:sp>
        <p:nvSpPr>
          <p:cNvPr id="91" name="TextShape 1"/>
          <p:cNvSpPr txBox="1"/>
          <p:nvPr/>
        </p:nvSpPr>
        <p:spPr>
          <a:xfrm>
            <a:off x="1919536" y="260648"/>
            <a:ext cx="9865096" cy="5544616"/>
          </a:xfrm>
          <a:prstGeom prst="rect">
            <a:avLst/>
          </a:prstGeom>
          <a:noFill/>
          <a:ln>
            <a:noFill/>
          </a:ln>
        </p:spPr>
        <p:txBody>
          <a:bodyPr lIns="83721" tIns="43314" rIns="83721" bIns="43314" anchor="ctr"/>
          <a:lstStyle/>
          <a:p>
            <a:endParaRPr lang="fr-FR" sz="1500" b="1" dirty="0">
              <a:latin typeface="Calibri" panose="020F0502020204030204" pitchFamily="34" charset="0"/>
              <a:cs typeface="Calibri" panose="020F0502020204030204" pitchFamily="34" charset="0"/>
            </a:endParaRPr>
          </a:p>
          <a:p>
            <a:endParaRPr lang="fr-FR" b="1" dirty="0">
              <a:solidFill>
                <a:srgbClr val="0070C0"/>
              </a:solidFill>
              <a:latin typeface="Calibri" panose="020F0502020204030204" pitchFamily="34" charset="0"/>
              <a:cs typeface="Calibri" panose="020F0502020204030204" pitchFamily="34" charset="0"/>
            </a:endParaRPr>
          </a:p>
          <a:p>
            <a:endParaRPr lang="fr-FR" b="1" dirty="0">
              <a:solidFill>
                <a:srgbClr val="0070C0"/>
              </a:solidFill>
              <a:latin typeface="Calibri" panose="020F0502020204030204" pitchFamily="34" charset="0"/>
              <a:cs typeface="Calibri" panose="020F0502020204030204" pitchFamily="34" charset="0"/>
            </a:endParaRPr>
          </a:p>
          <a:p>
            <a:r>
              <a:rPr lang="fr-FR" b="1" u="sng" dirty="0">
                <a:solidFill>
                  <a:srgbClr val="0070C0"/>
                </a:solidFill>
                <a:latin typeface="Calibri" panose="020F0502020204030204" pitchFamily="34" charset="0"/>
                <a:cs typeface="Calibri" panose="020F0502020204030204" pitchFamily="34" charset="0"/>
              </a:rPr>
              <a:t>PROGRAMME DE LA MATINEE</a:t>
            </a:r>
          </a:p>
          <a:p>
            <a:endParaRPr lang="fr-FR" b="1" dirty="0">
              <a:solidFill>
                <a:srgbClr val="0070C0"/>
              </a:solidFill>
              <a:latin typeface="Calibri" panose="020F0502020204030204" pitchFamily="34" charset="0"/>
              <a:cs typeface="Calibri" panose="020F0502020204030204" pitchFamily="34" charset="0"/>
            </a:endParaRPr>
          </a:p>
          <a:p>
            <a:pPr marL="321477" indent="-321477">
              <a:buAutoNum type="arabicParenR"/>
            </a:pPr>
            <a:r>
              <a:rPr lang="fr-FR" b="1" dirty="0">
                <a:solidFill>
                  <a:srgbClr val="0070C0"/>
                </a:solidFill>
                <a:latin typeface="Calibri" panose="020F0502020204030204" pitchFamily="34" charset="0"/>
                <a:cs typeface="Calibri" panose="020F0502020204030204" pitchFamily="34" charset="0"/>
              </a:rPr>
              <a:t>Les missions des référents de parcours du PRIJ</a:t>
            </a:r>
          </a:p>
          <a:p>
            <a:pPr marL="267879" indent="-267879">
              <a:buFont typeface="Arial" panose="020B0604020202020204" pitchFamily="34" charset="0"/>
              <a:buChar char="•"/>
            </a:pPr>
            <a:r>
              <a:rPr lang="fr-FR" sz="1600" b="1" dirty="0">
                <a:latin typeface="Calibri" panose="020F0502020204030204" pitchFamily="34" charset="0"/>
                <a:cs typeface="Calibri" panose="020F0502020204030204" pitchFamily="34" charset="0"/>
              </a:rPr>
              <a:t>CEMEA - </a:t>
            </a:r>
            <a:r>
              <a:rPr lang="fr-FR" sz="1600" dirty="0">
                <a:latin typeface="Calibri" panose="020F0502020204030204" pitchFamily="34" charset="0"/>
                <a:cs typeface="Calibri" panose="020F0502020204030204" pitchFamily="34" charset="0"/>
              </a:rPr>
              <a:t>Présentation des groupes d’échanges de pratiques et constats récents sur les pratiques professionnelles</a:t>
            </a:r>
            <a:endParaRPr lang="fr-FR" sz="1600" b="1" dirty="0">
              <a:latin typeface="Calibri" panose="020F0502020204030204" pitchFamily="34" charset="0"/>
              <a:cs typeface="Calibri" panose="020F0502020204030204" pitchFamily="34" charset="0"/>
            </a:endParaRPr>
          </a:p>
          <a:p>
            <a:pPr marL="267879" indent="-267879">
              <a:buFont typeface="Arial" panose="020B0604020202020204" pitchFamily="34" charset="0"/>
              <a:buChar char="•"/>
            </a:pPr>
            <a:r>
              <a:rPr lang="fr-FR" sz="1600" dirty="0">
                <a:latin typeface="Calibri" panose="020F0502020204030204" pitchFamily="34" charset="0"/>
                <a:cs typeface="Calibri" panose="020F0502020204030204" pitchFamily="34" charset="0"/>
              </a:rPr>
              <a:t>Témoignage</a:t>
            </a:r>
          </a:p>
          <a:p>
            <a:pPr marL="267879" indent="-267879">
              <a:buFont typeface="Arial" panose="020B0604020202020204" pitchFamily="34" charset="0"/>
              <a:buChar char="•"/>
            </a:pPr>
            <a:r>
              <a:rPr lang="fr-FR" sz="1600" dirty="0">
                <a:latin typeface="Calibri" panose="020F0502020204030204" pitchFamily="34" charset="0"/>
                <a:cs typeface="Calibri" panose="020F0502020204030204" pitchFamily="34" charset="0"/>
              </a:rPr>
              <a:t>Préparation en sous-groupes, puis temps d’échanges sur trois thématiques :</a:t>
            </a:r>
          </a:p>
          <a:p>
            <a:r>
              <a:rPr lang="fr-FR" sz="1600" dirty="0">
                <a:latin typeface="Calibri" panose="020F0502020204030204" pitchFamily="34" charset="0"/>
                <a:cs typeface="Calibri" panose="020F0502020204030204" pitchFamily="34" charset="0"/>
              </a:rPr>
              <a:t>      - adaptation à la fonction</a:t>
            </a:r>
          </a:p>
          <a:p>
            <a:r>
              <a:rPr lang="fr-FR" sz="1600" dirty="0">
                <a:latin typeface="Calibri" panose="020F0502020204030204" pitchFamily="34" charset="0"/>
                <a:cs typeface="Calibri" panose="020F0502020204030204" pitchFamily="34" charset="0"/>
              </a:rPr>
              <a:t>      - réalités vécues et perçues</a:t>
            </a:r>
          </a:p>
          <a:p>
            <a:r>
              <a:rPr lang="fr-FR" sz="1600" dirty="0">
                <a:latin typeface="Calibri" panose="020F0502020204030204" pitchFamily="34" charset="0"/>
                <a:cs typeface="Calibri" panose="020F0502020204030204" pitchFamily="34" charset="0"/>
              </a:rPr>
              <a:t>      - consolidation et valorisation des acquis  </a:t>
            </a:r>
          </a:p>
          <a:p>
            <a:pPr marL="267879" indent="-267879">
              <a:buFont typeface="Arial" panose="020B0604020202020204" pitchFamily="34" charset="0"/>
              <a:buChar char="•"/>
            </a:pPr>
            <a:endParaRPr lang="fr-FR" sz="1500" dirty="0">
              <a:latin typeface="Calibri" panose="020F0502020204030204" pitchFamily="34" charset="0"/>
              <a:cs typeface="Calibri" panose="020F0502020204030204" pitchFamily="34" charset="0"/>
            </a:endParaRPr>
          </a:p>
          <a:p>
            <a:r>
              <a:rPr lang="fr-FR" b="1" dirty="0">
                <a:solidFill>
                  <a:srgbClr val="0070C0"/>
                </a:solidFill>
                <a:latin typeface="Calibri" panose="020F0502020204030204" pitchFamily="34" charset="0"/>
                <a:cs typeface="Calibri" panose="020F0502020204030204" pitchFamily="34" charset="0"/>
              </a:rPr>
              <a:t>2) Orienter les jeunes vers les métiers en tension dans la perspective des JOP </a:t>
            </a:r>
            <a:r>
              <a:rPr lang="fr-FR" sz="2000" b="1" dirty="0">
                <a:solidFill>
                  <a:srgbClr val="0070C0"/>
                </a:solidFill>
                <a:latin typeface="Calibri" panose="020F0502020204030204" pitchFamily="34" charset="0"/>
                <a:cs typeface="Calibri" panose="020F0502020204030204" pitchFamily="34" charset="0"/>
              </a:rPr>
              <a:t> </a:t>
            </a:r>
          </a:p>
          <a:p>
            <a:pPr marL="267879" indent="-267879">
              <a:buFont typeface="Arial" panose="020B0604020202020204" pitchFamily="34" charset="0"/>
              <a:buChar char="•"/>
            </a:pPr>
            <a:r>
              <a:rPr lang="fr-FR" sz="1500" dirty="0">
                <a:latin typeface="Calibri" panose="020F0502020204030204" pitchFamily="34" charset="0"/>
                <a:cs typeface="Calibri" panose="020F0502020204030204" pitchFamily="34" charset="0"/>
              </a:rPr>
              <a:t> </a:t>
            </a:r>
            <a:r>
              <a:rPr lang="fr-FR" sz="1600" b="1" dirty="0">
                <a:latin typeface="Calibri" panose="020F0502020204030204" pitchFamily="34" charset="0"/>
                <a:cs typeface="Calibri" panose="020F0502020204030204" pitchFamily="34" charset="0"/>
              </a:rPr>
              <a:t>Pôle emploi :</a:t>
            </a:r>
          </a:p>
          <a:p>
            <a:r>
              <a:rPr lang="fr-FR" sz="1600" dirty="0">
                <a:latin typeface="Calibri" panose="020F0502020204030204" pitchFamily="34" charset="0"/>
                <a:cs typeface="Calibri" panose="020F0502020204030204" pitchFamily="34" charset="0"/>
              </a:rPr>
              <a:t>       - présentation des opportunités des secteurs en tension dans la perspective des JOP</a:t>
            </a:r>
          </a:p>
          <a:p>
            <a:r>
              <a:rPr lang="fr-FR" sz="1600" dirty="0">
                <a:latin typeface="Calibri" panose="020F0502020204030204" pitchFamily="34" charset="0"/>
                <a:cs typeface="Calibri" panose="020F0502020204030204" pitchFamily="34" charset="0"/>
              </a:rPr>
              <a:t>       - focus sur le secteur de l’industrie dans le cadre de la semaine de l’industrie</a:t>
            </a:r>
          </a:p>
          <a:p>
            <a:r>
              <a:rPr lang="fr-FR" sz="1600" dirty="0">
                <a:latin typeface="Calibri" panose="020F0502020204030204" pitchFamily="34" charset="0"/>
                <a:cs typeface="Calibri" panose="020F0502020204030204" pitchFamily="34" charset="0"/>
              </a:rPr>
              <a:t>       - outils de Pôle emploi mobilisables</a:t>
            </a:r>
          </a:p>
          <a:p>
            <a:endParaRPr lang="fr-FR" sz="1600" b="1" dirty="0">
              <a:solidFill>
                <a:srgbClr val="0070C0"/>
              </a:solidFill>
              <a:latin typeface="Calibri" panose="020F0502020204030204" pitchFamily="34" charset="0"/>
              <a:cs typeface="Calibri" panose="020F0502020204030204" pitchFamily="34" charset="0"/>
            </a:endParaRPr>
          </a:p>
          <a:p>
            <a:pPr marL="267879" indent="-267879">
              <a:buFont typeface="Arial" panose="020B0604020202020204" pitchFamily="34" charset="0"/>
              <a:buChar char="•"/>
            </a:pPr>
            <a:r>
              <a:rPr lang="fr-FR" sz="1600" dirty="0">
                <a:latin typeface="Calibri" panose="020F0502020204030204" pitchFamily="34" charset="0"/>
                <a:cs typeface="Calibri" panose="020F0502020204030204" pitchFamily="34" charset="0"/>
              </a:rPr>
              <a:t> </a:t>
            </a:r>
            <a:r>
              <a:rPr lang="fr-FR" sz="1600" b="1" dirty="0">
                <a:latin typeface="Calibri" panose="020F0502020204030204" pitchFamily="34" charset="0"/>
                <a:cs typeface="Calibri" panose="020F0502020204030204" pitchFamily="34" charset="0"/>
              </a:rPr>
              <a:t>Campus des métiers et des qualifications « Industrie 4.0 » -</a:t>
            </a:r>
            <a:r>
              <a:rPr lang="fr-FR" sz="1600" dirty="0">
                <a:latin typeface="Calibri" panose="020F0502020204030204" pitchFamily="34" charset="0"/>
                <a:cs typeface="Calibri" panose="020F0502020204030204" pitchFamily="34" charset="0"/>
              </a:rPr>
              <a:t> Présentation du Campus</a:t>
            </a:r>
          </a:p>
          <a:p>
            <a:pPr marL="414778" lvl="1"/>
            <a:endParaRPr lang="fr-FR" b="1" dirty="0">
              <a:solidFill>
                <a:srgbClr val="0070C0"/>
              </a:solidFill>
              <a:latin typeface="Calibri" panose="020F0502020204030204" pitchFamily="34" charset="0"/>
              <a:cs typeface="Calibri" panose="020F0502020204030204" pitchFamily="34" charset="0"/>
            </a:endParaRPr>
          </a:p>
          <a:p>
            <a:r>
              <a:rPr lang="fr-FR" sz="2000" b="1" dirty="0">
                <a:solidFill>
                  <a:srgbClr val="0070C0"/>
                </a:solidFill>
                <a:latin typeface="Calibri" panose="020F0502020204030204" pitchFamily="34" charset="0"/>
                <a:cs typeface="Calibri" panose="020F0502020204030204" pitchFamily="34" charset="0"/>
              </a:rPr>
              <a:t>                                                         </a:t>
            </a:r>
            <a:endParaRPr lang="fr-FR" spc="-1" dirty="0">
              <a:solidFill>
                <a:srgbClr val="000000"/>
              </a:solidFill>
              <a:latin typeface="Calibri"/>
            </a:endParaRPr>
          </a:p>
        </p:txBody>
      </p:sp>
    </p:spTree>
    <p:extLst>
      <p:ext uri="{BB962C8B-B14F-4D97-AF65-F5344CB8AC3E}">
        <p14:creationId xmlns:p14="http://schemas.microsoft.com/office/powerpoint/2010/main" val="58860126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Espace réservé du contenu 4"/>
          <p:cNvPicPr/>
          <p:nvPr/>
        </p:nvPicPr>
        <p:blipFill>
          <a:blip r:embed="rId2" cstate="email">
            <a:extLst>
              <a:ext uri="{28A0092B-C50C-407E-A947-70E740481C1C}">
                <a14:useLocalDpi xmlns:a14="http://schemas.microsoft.com/office/drawing/2010/main"/>
              </a:ext>
            </a:extLst>
          </a:blip>
          <a:stretch/>
        </p:blipFill>
        <p:spPr>
          <a:xfrm>
            <a:off x="407" y="0"/>
            <a:ext cx="12191761" cy="6858000"/>
          </a:xfrm>
          <a:prstGeom prst="rect">
            <a:avLst/>
          </a:prstGeom>
          <a:ln>
            <a:noFill/>
          </a:ln>
        </p:spPr>
      </p:pic>
      <p:sp>
        <p:nvSpPr>
          <p:cNvPr id="89" name="TextShape 1"/>
          <p:cNvSpPr txBox="1"/>
          <p:nvPr/>
        </p:nvSpPr>
        <p:spPr>
          <a:xfrm>
            <a:off x="2243692" y="3356995"/>
            <a:ext cx="7704856" cy="1181324"/>
          </a:xfrm>
          <a:prstGeom prst="rect">
            <a:avLst/>
          </a:prstGeom>
          <a:noFill/>
          <a:ln>
            <a:noFill/>
          </a:ln>
        </p:spPr>
        <p:txBody>
          <a:bodyPr lIns="83721" tIns="43314" rIns="83721" bIns="43314" anchor="ctr"/>
          <a:lstStyle/>
          <a:p>
            <a:pPr algn="ctr"/>
            <a:r>
              <a:rPr lang="fr-FR" sz="4000" b="1" spc="-1" dirty="0">
                <a:solidFill>
                  <a:srgbClr val="0070C0"/>
                </a:solidFill>
                <a:latin typeface="Calibri"/>
              </a:rPr>
              <a:t>Pause</a:t>
            </a:r>
            <a:endParaRPr lang="fr-FR" sz="4000" b="1" spc="-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8129459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Espace réservé du contenu 4"/>
          <p:cNvPicPr/>
          <p:nvPr/>
        </p:nvPicPr>
        <p:blipFill>
          <a:blip r:embed="rId2" cstate="email">
            <a:extLst>
              <a:ext uri="{28A0092B-C50C-407E-A947-70E740481C1C}">
                <a14:useLocalDpi xmlns:a14="http://schemas.microsoft.com/office/drawing/2010/main"/>
              </a:ext>
            </a:extLst>
          </a:blip>
          <a:stretch/>
        </p:blipFill>
        <p:spPr>
          <a:xfrm>
            <a:off x="407" y="0"/>
            <a:ext cx="12191761" cy="6858000"/>
          </a:xfrm>
          <a:prstGeom prst="rect">
            <a:avLst/>
          </a:prstGeom>
          <a:ln>
            <a:noFill/>
          </a:ln>
        </p:spPr>
      </p:pic>
      <p:sp>
        <p:nvSpPr>
          <p:cNvPr id="89" name="TextShape 1"/>
          <p:cNvSpPr txBox="1"/>
          <p:nvPr/>
        </p:nvSpPr>
        <p:spPr>
          <a:xfrm>
            <a:off x="2243692" y="3356995"/>
            <a:ext cx="7704856" cy="1181324"/>
          </a:xfrm>
          <a:prstGeom prst="rect">
            <a:avLst/>
          </a:prstGeom>
          <a:noFill/>
          <a:ln>
            <a:noFill/>
          </a:ln>
        </p:spPr>
        <p:txBody>
          <a:bodyPr lIns="83721" tIns="43314" rIns="83721" bIns="43314" anchor="ctr"/>
          <a:lstStyle/>
          <a:p>
            <a:r>
              <a:rPr lang="fr-FR" sz="4000" b="1" spc="-1" dirty="0">
                <a:solidFill>
                  <a:srgbClr val="0070C0"/>
                </a:solidFill>
                <a:latin typeface="Calibri"/>
              </a:rPr>
              <a:t>2) Orienter les jeunes vers les métiers en tension dans la perspective des JOP de Paris 2024</a:t>
            </a:r>
            <a:endParaRPr lang="fr-FR" sz="4000" b="1" spc="-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539231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4"/>
          <p:cNvPicPr/>
          <p:nvPr/>
        </p:nvPicPr>
        <p:blipFill>
          <a:blip r:embed="rId2" cstate="email">
            <a:extLst>
              <a:ext uri="{28A0092B-C50C-407E-A947-70E740481C1C}">
                <a14:useLocalDpi xmlns:a14="http://schemas.microsoft.com/office/drawing/2010/main"/>
              </a:ext>
            </a:extLst>
          </a:blip>
          <a:stretch/>
        </p:blipFill>
        <p:spPr>
          <a:xfrm>
            <a:off x="18996" y="0"/>
            <a:ext cx="12191999" cy="6858000"/>
          </a:xfrm>
          <a:prstGeom prst="rect">
            <a:avLst/>
          </a:prstGeom>
          <a:ln>
            <a:noFill/>
          </a:ln>
        </p:spPr>
      </p:pic>
      <p:sp>
        <p:nvSpPr>
          <p:cNvPr id="5" name="TextShape 1"/>
          <p:cNvSpPr txBox="1"/>
          <p:nvPr/>
        </p:nvSpPr>
        <p:spPr>
          <a:xfrm>
            <a:off x="551384" y="2276872"/>
            <a:ext cx="10945216" cy="648072"/>
          </a:xfrm>
          <a:prstGeom prst="rect">
            <a:avLst/>
          </a:prstGeom>
          <a:noFill/>
          <a:ln>
            <a:noFill/>
          </a:ln>
        </p:spPr>
        <p:txBody>
          <a:bodyPr lIns="83721" tIns="43314" rIns="83721" bIns="43314" anchor="ctr"/>
          <a:lstStyle/>
          <a:p>
            <a:r>
              <a:rPr lang="fr-FR" sz="2800" b="1" dirty="0">
                <a:solidFill>
                  <a:srgbClr val="0070C0"/>
                </a:solidFill>
                <a:latin typeface="Calibri" panose="020F0502020204030204" pitchFamily="34" charset="0"/>
                <a:cs typeface="Calibri" panose="020F0502020204030204" pitchFamily="34" charset="0"/>
              </a:rPr>
              <a:t>Pôle emploi :</a:t>
            </a:r>
          </a:p>
          <a:p>
            <a:r>
              <a:rPr lang="fr-FR" sz="2800" b="1" dirty="0">
                <a:solidFill>
                  <a:srgbClr val="0070C0"/>
                </a:solidFill>
                <a:latin typeface="Calibri" panose="020F0502020204030204" pitchFamily="34" charset="0"/>
                <a:cs typeface="Calibri" panose="020F0502020204030204" pitchFamily="34" charset="0"/>
              </a:rPr>
              <a:t> </a:t>
            </a:r>
            <a:r>
              <a:rPr lang="fr-FR" sz="2800" dirty="0">
                <a:latin typeface="Calibri" panose="020F0502020204030204" pitchFamily="34" charset="0"/>
                <a:cs typeface="Calibri" panose="020F0502020204030204" pitchFamily="34" charset="0"/>
              </a:rPr>
              <a:t>- opportunités des secteurs en tension dans la perspective des JOP</a:t>
            </a:r>
          </a:p>
          <a:p>
            <a:r>
              <a:rPr lang="fr-FR" sz="2800" dirty="0">
                <a:latin typeface="Calibri" panose="020F0502020204030204" pitchFamily="34" charset="0"/>
                <a:cs typeface="Calibri" panose="020F0502020204030204" pitchFamily="34" charset="0"/>
              </a:rPr>
              <a:t> - focus sur le secteur de l’industrie</a:t>
            </a:r>
          </a:p>
          <a:p>
            <a:r>
              <a:rPr lang="fr-FR" sz="2800" dirty="0">
                <a:latin typeface="Calibri" panose="020F0502020204030204" pitchFamily="34" charset="0"/>
                <a:cs typeface="Calibri" panose="020F0502020204030204" pitchFamily="34" charset="0"/>
              </a:rPr>
              <a:t> - outils de Pôles emploi mobilisables.</a:t>
            </a:r>
          </a:p>
        </p:txBody>
      </p:sp>
      <p:sp>
        <p:nvSpPr>
          <p:cNvPr id="22" name="TextShape 1"/>
          <p:cNvSpPr txBox="1"/>
          <p:nvPr/>
        </p:nvSpPr>
        <p:spPr>
          <a:xfrm>
            <a:off x="528204" y="3717032"/>
            <a:ext cx="11256427" cy="1815524"/>
          </a:xfrm>
          <a:prstGeom prst="rect">
            <a:avLst/>
          </a:prstGeom>
          <a:noFill/>
          <a:ln>
            <a:noFill/>
          </a:ln>
        </p:spPr>
        <p:txBody>
          <a:bodyPr lIns="83721" tIns="43314" rIns="83721" bIns="43314" anchor="ctr"/>
          <a:lstStyle/>
          <a:p>
            <a:r>
              <a:rPr lang="fr-FR" sz="2000" spc="-1" dirty="0">
                <a:solidFill>
                  <a:srgbClr val="000000"/>
                </a:solidFill>
                <a:latin typeface="Calibri" panose="020F0502020204030204" pitchFamily="34" charset="0"/>
                <a:cs typeface="Calibri" panose="020F0502020204030204" pitchFamily="34" charset="0"/>
              </a:rPr>
              <a:t>Interventions de :</a:t>
            </a:r>
          </a:p>
          <a:p>
            <a:r>
              <a:rPr lang="fr-FR" sz="2000" b="1" dirty="0">
                <a:latin typeface="Calibri" panose="020F0502020204030204" pitchFamily="34" charset="0"/>
                <a:cs typeface="Calibri" panose="020F0502020204030204" pitchFamily="34" charset="0"/>
              </a:rPr>
              <a:t>Hubert LARNEY,</a:t>
            </a:r>
            <a:r>
              <a:rPr lang="fr-FR" sz="2000" dirty="0">
                <a:latin typeface="Calibri" panose="020F0502020204030204" pitchFamily="34" charset="0"/>
                <a:cs typeface="Calibri" panose="020F0502020204030204" pitchFamily="34" charset="0"/>
              </a:rPr>
              <a:t> Cellule JOP 2024</a:t>
            </a:r>
          </a:p>
          <a:p>
            <a:r>
              <a:rPr lang="fr-FR" sz="2000" b="1" spc="-1" dirty="0">
                <a:solidFill>
                  <a:srgbClr val="000000"/>
                </a:solidFill>
                <a:latin typeface="Calibri" panose="020F0502020204030204" pitchFamily="34" charset="0"/>
                <a:cs typeface="Calibri" panose="020F0502020204030204" pitchFamily="34" charset="0"/>
              </a:rPr>
              <a:t>Fabienne DAIRIAM,</a:t>
            </a:r>
            <a:r>
              <a:rPr lang="fr-FR" sz="2000" spc="-1" dirty="0">
                <a:solidFill>
                  <a:srgbClr val="000000"/>
                </a:solidFill>
                <a:latin typeface="Calibri" panose="020F0502020204030204" pitchFamily="34" charset="0"/>
                <a:cs typeface="Calibri" panose="020F0502020204030204" pitchFamily="34" charset="0"/>
              </a:rPr>
              <a:t> Chargée des relations partenariales</a:t>
            </a:r>
          </a:p>
          <a:p>
            <a:r>
              <a:rPr lang="fr-FR" sz="2000" b="1" spc="-1" dirty="0">
                <a:solidFill>
                  <a:srgbClr val="000000"/>
                </a:solidFill>
                <a:latin typeface="Calibri" panose="020F0502020204030204" pitchFamily="34" charset="0"/>
                <a:cs typeface="Calibri" panose="020F0502020204030204" pitchFamily="34" charset="0"/>
              </a:rPr>
              <a:t>Laurent MATER,</a:t>
            </a:r>
            <a:r>
              <a:rPr lang="fr-FR" sz="2000" spc="-1" dirty="0">
                <a:solidFill>
                  <a:srgbClr val="000000"/>
                </a:solidFill>
                <a:latin typeface="Calibri" panose="020F0502020204030204" pitchFamily="34" charset="0"/>
                <a:cs typeface="Calibri" panose="020F0502020204030204" pitchFamily="34" charset="0"/>
              </a:rPr>
              <a:t> Chargé de mission « industrie »</a:t>
            </a:r>
          </a:p>
          <a:p>
            <a:endParaRPr lang="fr-FR" sz="2000" spc="-1" dirty="0">
              <a:solidFill>
                <a:srgbClr val="000000"/>
              </a:solidFill>
              <a:latin typeface="Calibri" panose="020F0502020204030204" pitchFamily="34" charset="0"/>
              <a:cs typeface="Calibri" panose="020F0502020204030204" pitchFamily="34" charset="0"/>
            </a:endParaRPr>
          </a:p>
          <a:p>
            <a:r>
              <a:rPr lang="fr-FR" sz="2000" i="1" spc="-1" dirty="0">
                <a:solidFill>
                  <a:srgbClr val="000000"/>
                </a:solidFill>
                <a:latin typeface="Calibri" panose="020F0502020204030204" pitchFamily="34" charset="0"/>
                <a:cs typeface="Calibri" panose="020F0502020204030204" pitchFamily="34" charset="0"/>
              </a:rPr>
              <a:t>Contacts : </a:t>
            </a:r>
            <a:r>
              <a:rPr lang="fr-FR" sz="2000" i="1" spc="-1" dirty="0">
                <a:solidFill>
                  <a:srgbClr val="000000"/>
                </a:solidFill>
                <a:latin typeface="Calibri" panose="020F0502020204030204" pitchFamily="34" charset="0"/>
                <a:cs typeface="Calibri" panose="020F0502020204030204" pitchFamily="34" charset="0"/>
                <a:hlinkClick r:id="rId3"/>
              </a:rPr>
              <a:t>hubert.larney@pole-emploi.fr</a:t>
            </a:r>
            <a:r>
              <a:rPr lang="fr-FR" sz="2000" i="1" spc="-1" dirty="0">
                <a:solidFill>
                  <a:srgbClr val="000000"/>
                </a:solidFill>
                <a:latin typeface="Calibri" panose="020F0502020204030204" pitchFamily="34" charset="0"/>
                <a:cs typeface="Calibri" panose="020F0502020204030204" pitchFamily="34" charset="0"/>
              </a:rPr>
              <a:t> / </a:t>
            </a:r>
            <a:r>
              <a:rPr lang="fr-FR" sz="2000" i="1" dirty="0">
                <a:latin typeface="Calibri" panose="020F0502020204030204" pitchFamily="34" charset="0"/>
                <a:cs typeface="Calibri" panose="020F0502020204030204" pitchFamily="34" charset="0"/>
                <a:hlinkClick r:id="rId4"/>
              </a:rPr>
              <a:t>fabienne.dairiam@pole-emploi.fr</a:t>
            </a:r>
            <a:r>
              <a:rPr lang="fr-FR" sz="2000" i="1" dirty="0">
                <a:latin typeface="Calibri" panose="020F0502020204030204" pitchFamily="34" charset="0"/>
                <a:cs typeface="Calibri" panose="020F0502020204030204" pitchFamily="34" charset="0"/>
              </a:rPr>
              <a:t> /</a:t>
            </a:r>
          </a:p>
          <a:p>
            <a:r>
              <a:rPr lang="fr-FR" sz="2000" i="1" dirty="0">
                <a:latin typeface="Calibri" panose="020F0502020204030204" pitchFamily="34" charset="0"/>
                <a:cs typeface="Calibri" panose="020F0502020204030204" pitchFamily="34" charset="0"/>
                <a:hlinkClick r:id="rId5"/>
              </a:rPr>
              <a:t>laurent.mater@pole-emploi.fr</a:t>
            </a:r>
            <a:endParaRPr lang="fr-FR" sz="2000" i="1" spc="-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8375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7408" y="1844824"/>
            <a:ext cx="5303520" cy="2492990"/>
          </a:xfrm>
          <a:prstGeom prst="rect">
            <a:avLst/>
          </a:prstGeom>
        </p:spPr>
        <p:txBody>
          <a:bodyPr wrap="square" lIns="91440" tIns="45720" rIns="91440" bIns="45720" anchor="t">
            <a:spAutoFit/>
          </a:bodyPr>
          <a:lstStyle/>
          <a:p>
            <a:pPr algn="ctr" defTabSz="914400"/>
            <a:r>
              <a:rPr lang="fr-FR" altLang="fr-FR" sz="2800" b="1" kern="0" dirty="0">
                <a:solidFill>
                  <a:srgbClr val="022366"/>
                </a:solidFill>
                <a:latin typeface="Pole Emploi PRO"/>
                <a:ea typeface="+mj-ea"/>
              </a:rPr>
              <a:t>PANORAMA </a:t>
            </a:r>
          </a:p>
          <a:p>
            <a:pPr algn="ctr" defTabSz="914400"/>
            <a:r>
              <a:rPr lang="fr-FR" altLang="fr-FR" sz="2800" b="1" kern="0" dirty="0">
                <a:solidFill>
                  <a:srgbClr val="022366"/>
                </a:solidFill>
                <a:latin typeface="Pole Emploi PRO"/>
                <a:ea typeface="+mj-ea"/>
              </a:rPr>
              <a:t>MARCHE DU TRAVAIL</a:t>
            </a:r>
          </a:p>
          <a:p>
            <a:pPr algn="ctr" defTabSz="914400"/>
            <a:endParaRPr lang="fr-FR" sz="800" b="1" kern="0" dirty="0">
              <a:solidFill>
                <a:srgbClr val="022366"/>
              </a:solidFill>
              <a:latin typeface="Pole Emploi PRO"/>
              <a:ea typeface="+mj-ea"/>
            </a:endParaRPr>
          </a:p>
          <a:p>
            <a:pPr algn="ctr" defTabSz="914400"/>
            <a:r>
              <a:rPr lang="fr-FR" sz="2800" b="1" kern="0" dirty="0">
                <a:solidFill>
                  <a:srgbClr val="022366"/>
                </a:solidFill>
                <a:latin typeface="Pole Emploi PRO"/>
                <a:ea typeface="+mj-ea"/>
              </a:rPr>
              <a:t>&amp;</a:t>
            </a:r>
          </a:p>
          <a:p>
            <a:pPr algn="ctr" defTabSz="914400"/>
            <a:endParaRPr lang="fr-FR" sz="800" b="1" kern="0" dirty="0">
              <a:solidFill>
                <a:srgbClr val="022366"/>
              </a:solidFill>
              <a:latin typeface="Pole Emploi PRO"/>
              <a:ea typeface="+mj-ea"/>
            </a:endParaRPr>
          </a:p>
          <a:p>
            <a:pPr algn="ctr" defTabSz="914400"/>
            <a:r>
              <a:rPr lang="fr-FR" sz="2800" b="1" kern="0" dirty="0">
                <a:solidFill>
                  <a:srgbClr val="022366"/>
                </a:solidFill>
                <a:latin typeface="Pole Emploi PRO" panose="02000503040000020004" pitchFamily="2" charset="77"/>
                <a:ea typeface="+mj-ea"/>
              </a:rPr>
              <a:t>Recrutements Jeux Olympiques et Paralympiques 2024</a:t>
            </a:r>
          </a:p>
        </p:txBody>
      </p:sp>
      <p:sp>
        <p:nvSpPr>
          <p:cNvPr id="2" name="ZoneTexte 1"/>
          <p:cNvSpPr txBox="1"/>
          <p:nvPr/>
        </p:nvSpPr>
        <p:spPr>
          <a:xfrm>
            <a:off x="1602377" y="5338354"/>
            <a:ext cx="3953692" cy="646331"/>
          </a:xfrm>
          <a:prstGeom prst="rect">
            <a:avLst/>
          </a:prstGeom>
          <a:noFill/>
        </p:spPr>
        <p:txBody>
          <a:bodyPr wrap="square" rtlCol="0">
            <a:spAutoFit/>
          </a:bodyPr>
          <a:lstStyle/>
          <a:p>
            <a:pPr algn="ctr" defTabSz="914400"/>
            <a:r>
              <a:rPr lang="fr-FR" sz="1800" kern="0" dirty="0">
                <a:solidFill>
                  <a:srgbClr val="570047">
                    <a:lumMod val="75000"/>
                    <a:lumOff val="25000"/>
                  </a:srgbClr>
                </a:solidFill>
              </a:rPr>
              <a:t>Présentation Séminaire </a:t>
            </a:r>
            <a:r>
              <a:rPr lang="fr-FR" sz="1800" kern="0" dirty="0" err="1">
                <a:solidFill>
                  <a:srgbClr val="570047">
                    <a:lumMod val="75000"/>
                    <a:lumOff val="25000"/>
                  </a:srgbClr>
                </a:solidFill>
              </a:rPr>
              <a:t>Prij</a:t>
            </a:r>
            <a:r>
              <a:rPr lang="fr-FR" sz="1800" kern="0" dirty="0">
                <a:solidFill>
                  <a:srgbClr val="570047">
                    <a:lumMod val="75000"/>
                    <a:lumOff val="25000"/>
                  </a:srgbClr>
                </a:solidFill>
              </a:rPr>
              <a:t> </a:t>
            </a:r>
          </a:p>
          <a:p>
            <a:pPr algn="ctr" defTabSz="914400"/>
            <a:r>
              <a:rPr lang="fr-FR" sz="1800" kern="0" dirty="0">
                <a:solidFill>
                  <a:srgbClr val="570047">
                    <a:lumMod val="75000"/>
                    <a:lumOff val="25000"/>
                  </a:srgbClr>
                </a:solidFill>
              </a:rPr>
              <a:t>1</a:t>
            </a:r>
            <a:r>
              <a:rPr lang="fr-FR" sz="1800" kern="0" baseline="30000" dirty="0">
                <a:solidFill>
                  <a:srgbClr val="570047">
                    <a:lumMod val="75000"/>
                    <a:lumOff val="25000"/>
                  </a:srgbClr>
                </a:solidFill>
              </a:rPr>
              <a:t>er</a:t>
            </a:r>
            <a:r>
              <a:rPr lang="fr-FR" sz="1800" kern="0" dirty="0">
                <a:solidFill>
                  <a:srgbClr val="570047">
                    <a:lumMod val="75000"/>
                    <a:lumOff val="25000"/>
                  </a:srgbClr>
                </a:solidFill>
              </a:rPr>
              <a:t> décembre 2023</a:t>
            </a:r>
          </a:p>
        </p:txBody>
      </p:sp>
      <p:pic>
        <p:nvPicPr>
          <p:cNvPr id="6" name="Imag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12224" y="1628800"/>
            <a:ext cx="3960440" cy="3960440"/>
          </a:xfrm>
          <a:prstGeom prst="rect">
            <a:avLst/>
          </a:prstGeom>
        </p:spPr>
      </p:pic>
    </p:spTree>
    <p:extLst>
      <p:ext uri="{BB962C8B-B14F-4D97-AF65-F5344CB8AC3E}">
        <p14:creationId xmlns:p14="http://schemas.microsoft.com/office/powerpoint/2010/main" val="3493330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92183" y="270136"/>
            <a:ext cx="554476" cy="5350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kern="0">
              <a:solidFill>
                <a:srgbClr val="FFFFFF"/>
              </a:solidFill>
            </a:endParaRPr>
          </a:p>
        </p:txBody>
      </p:sp>
      <p:pic>
        <p:nvPicPr>
          <p:cNvPr id="9" name="Picture 2" descr="Sans titre-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835" y="1240841"/>
            <a:ext cx="7127504" cy="50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bwMode="auto">
          <a:xfrm>
            <a:off x="7155339" y="1143057"/>
            <a:ext cx="4805947" cy="707886"/>
          </a:xfrm>
          <a:prstGeom prst="rect">
            <a:avLst/>
          </a:prstGeom>
          <a:noFill/>
        </p:spPr>
        <p:txBody>
          <a:bodyPr wrap="square" rtlCol="0">
            <a:spAutoFit/>
          </a:bodyPr>
          <a:lstStyle/>
          <a:p>
            <a:pPr defTabSz="914400"/>
            <a:endParaRPr lang="fr-FR" sz="800" kern="0" dirty="0">
              <a:solidFill>
                <a:srgbClr val="000000"/>
              </a:solidFill>
            </a:endParaRPr>
          </a:p>
          <a:p>
            <a:pPr defTabSz="914400"/>
            <a:r>
              <a:rPr lang="fr-FR" sz="1600" kern="0" dirty="0">
                <a:solidFill>
                  <a:srgbClr val="000000"/>
                </a:solidFill>
              </a:rPr>
              <a:t>Sur un an, le chômage est en baisse (-5,2%) sur l’ensemble des départements</a:t>
            </a:r>
          </a:p>
        </p:txBody>
      </p:sp>
      <p:sp>
        <p:nvSpPr>
          <p:cNvPr id="12" name="ZoneTexte 11"/>
          <p:cNvSpPr txBox="1"/>
          <p:nvPr/>
        </p:nvSpPr>
        <p:spPr bwMode="auto">
          <a:xfrm>
            <a:off x="7155339" y="815096"/>
            <a:ext cx="3960440" cy="369332"/>
          </a:xfrm>
          <a:prstGeom prst="rect">
            <a:avLst/>
          </a:prstGeom>
          <a:noFill/>
        </p:spPr>
        <p:txBody>
          <a:bodyPr wrap="square" rtlCol="0">
            <a:spAutoFit/>
          </a:bodyPr>
          <a:lstStyle/>
          <a:p>
            <a:pPr defTabSz="914400"/>
            <a:r>
              <a:rPr lang="fr-FR" sz="1800" b="1" kern="0" dirty="0">
                <a:solidFill>
                  <a:srgbClr val="000000"/>
                </a:solidFill>
              </a:rPr>
              <a:t>Au troisième trimestre 2023</a:t>
            </a:r>
          </a:p>
        </p:txBody>
      </p:sp>
      <p:graphicFrame>
        <p:nvGraphicFramePr>
          <p:cNvPr id="6" name="Tableau 5"/>
          <p:cNvGraphicFramePr>
            <a:graphicFrameLocks noGrp="1"/>
          </p:cNvGraphicFramePr>
          <p:nvPr>
            <p:extLst>
              <p:ext uri="{D42A27DB-BD31-4B8C-83A1-F6EECF244321}">
                <p14:modId xmlns:p14="http://schemas.microsoft.com/office/powerpoint/2010/main" val="3127457842"/>
              </p:ext>
            </p:extLst>
          </p:nvPr>
        </p:nvGraphicFramePr>
        <p:xfrm>
          <a:off x="7258238" y="2924944"/>
          <a:ext cx="4557949" cy="3481576"/>
        </p:xfrm>
        <a:graphic>
          <a:graphicData uri="http://schemas.openxmlformats.org/drawingml/2006/table">
            <a:tbl>
              <a:tblPr firstRow="1" bandRow="1">
                <a:tableStyleId>{5C22544A-7EE6-4342-B048-85BDC9FD1C3A}</a:tableStyleId>
              </a:tblPr>
              <a:tblGrid>
                <a:gridCol w="1778898">
                  <a:extLst>
                    <a:ext uri="{9D8B030D-6E8A-4147-A177-3AD203B41FA5}">
                      <a16:colId xmlns:a16="http://schemas.microsoft.com/office/drawing/2014/main" val="20000"/>
                    </a:ext>
                  </a:extLst>
                </a:gridCol>
                <a:gridCol w="2779051">
                  <a:extLst>
                    <a:ext uri="{9D8B030D-6E8A-4147-A177-3AD203B41FA5}">
                      <a16:colId xmlns:a16="http://schemas.microsoft.com/office/drawing/2014/main" val="20001"/>
                    </a:ext>
                  </a:extLst>
                </a:gridCol>
              </a:tblGrid>
              <a:tr h="514856">
                <a:tc>
                  <a:txBody>
                    <a:bodyPr/>
                    <a:lstStyle/>
                    <a:p>
                      <a:endParaRPr lang="fr-FR" sz="1600" dirty="0"/>
                    </a:p>
                  </a:txBody>
                  <a:tcPr/>
                </a:tc>
                <a:tc>
                  <a:txBody>
                    <a:bodyPr/>
                    <a:lstStyle/>
                    <a:p>
                      <a:pPr algn="ctr"/>
                      <a:r>
                        <a:rPr lang="fr-FR" sz="1400" dirty="0"/>
                        <a:t>Sur un an</a:t>
                      </a:r>
                    </a:p>
                  </a:txBody>
                  <a:tcPr/>
                </a:tc>
                <a:extLst>
                  <a:ext uri="{0D108BD9-81ED-4DB2-BD59-A6C34878D82A}">
                    <a16:rowId xmlns:a16="http://schemas.microsoft.com/office/drawing/2014/main" val="10000"/>
                  </a:ext>
                </a:extLst>
              </a:tr>
              <a:tr h="370840">
                <a:tc>
                  <a:txBody>
                    <a:bodyPr/>
                    <a:lstStyle/>
                    <a:p>
                      <a:r>
                        <a:rPr lang="fr-FR" sz="1600" dirty="0"/>
                        <a:t>Paris</a:t>
                      </a:r>
                    </a:p>
                  </a:txBody>
                  <a:tcPr/>
                </a:tc>
                <a:tc>
                  <a:txBody>
                    <a:bodyPr/>
                    <a:lstStyle/>
                    <a:p>
                      <a:pPr algn="ctr"/>
                      <a:r>
                        <a:rPr lang="fr-FR" sz="1600" dirty="0"/>
                        <a:t>-6,3%</a:t>
                      </a:r>
                    </a:p>
                  </a:txBody>
                  <a:tcPr/>
                </a:tc>
                <a:extLst>
                  <a:ext uri="{0D108BD9-81ED-4DB2-BD59-A6C34878D82A}">
                    <a16:rowId xmlns:a16="http://schemas.microsoft.com/office/drawing/2014/main" val="10001"/>
                  </a:ext>
                </a:extLst>
              </a:tr>
              <a:tr h="370840">
                <a:tc>
                  <a:txBody>
                    <a:bodyPr/>
                    <a:lstStyle/>
                    <a:p>
                      <a:r>
                        <a:rPr lang="fr-FR" sz="1600" dirty="0"/>
                        <a:t>Seine et Marne</a:t>
                      </a:r>
                    </a:p>
                  </a:txBody>
                  <a:tcPr/>
                </a:tc>
                <a:tc>
                  <a:txBody>
                    <a:bodyPr/>
                    <a:lstStyle/>
                    <a:p>
                      <a:pPr algn="ctr"/>
                      <a:r>
                        <a:rPr lang="fr-FR" sz="1600" dirty="0"/>
                        <a:t>-5%</a:t>
                      </a:r>
                    </a:p>
                  </a:txBody>
                  <a:tcPr/>
                </a:tc>
                <a:extLst>
                  <a:ext uri="{0D108BD9-81ED-4DB2-BD59-A6C34878D82A}">
                    <a16:rowId xmlns:a16="http://schemas.microsoft.com/office/drawing/2014/main" val="10002"/>
                  </a:ext>
                </a:extLst>
              </a:tr>
              <a:tr h="370840">
                <a:tc>
                  <a:txBody>
                    <a:bodyPr/>
                    <a:lstStyle/>
                    <a:p>
                      <a:r>
                        <a:rPr lang="fr-FR" sz="1600" dirty="0"/>
                        <a:t>Essonne</a:t>
                      </a:r>
                    </a:p>
                  </a:txBody>
                  <a:tcPr/>
                </a:tc>
                <a:tc>
                  <a:txBody>
                    <a:bodyPr/>
                    <a:lstStyle/>
                    <a:p>
                      <a:pPr algn="ctr"/>
                      <a:r>
                        <a:rPr lang="fr-FR" sz="1600" dirty="0"/>
                        <a:t>-5%</a:t>
                      </a:r>
                    </a:p>
                  </a:txBody>
                  <a:tcPr/>
                </a:tc>
                <a:extLst>
                  <a:ext uri="{0D108BD9-81ED-4DB2-BD59-A6C34878D82A}">
                    <a16:rowId xmlns:a16="http://schemas.microsoft.com/office/drawing/2014/main" val="10003"/>
                  </a:ext>
                </a:extLst>
              </a:tr>
              <a:tr h="370840">
                <a:tc>
                  <a:txBody>
                    <a:bodyPr/>
                    <a:lstStyle/>
                    <a:p>
                      <a:r>
                        <a:rPr lang="fr-FR" sz="1600" dirty="0"/>
                        <a:t>Yvelines</a:t>
                      </a:r>
                    </a:p>
                  </a:txBody>
                  <a:tcPr/>
                </a:tc>
                <a:tc>
                  <a:txBody>
                    <a:bodyPr/>
                    <a:lstStyle/>
                    <a:p>
                      <a:pPr algn="ctr"/>
                      <a:r>
                        <a:rPr lang="fr-FR" sz="1600" dirty="0"/>
                        <a:t>-4,6%</a:t>
                      </a:r>
                    </a:p>
                  </a:txBody>
                  <a:tcPr/>
                </a:tc>
                <a:extLst>
                  <a:ext uri="{0D108BD9-81ED-4DB2-BD59-A6C34878D82A}">
                    <a16:rowId xmlns:a16="http://schemas.microsoft.com/office/drawing/2014/main" val="10004"/>
                  </a:ext>
                </a:extLst>
              </a:tr>
              <a:tr h="370840">
                <a:tc>
                  <a:txBody>
                    <a:bodyPr/>
                    <a:lstStyle/>
                    <a:p>
                      <a:r>
                        <a:rPr lang="fr-FR" sz="1600" dirty="0"/>
                        <a:t>Hauts de Seine</a:t>
                      </a:r>
                    </a:p>
                  </a:txBody>
                  <a:tcPr/>
                </a:tc>
                <a:tc>
                  <a:txBody>
                    <a:bodyPr/>
                    <a:lstStyle/>
                    <a:p>
                      <a:pPr algn="ctr"/>
                      <a:r>
                        <a:rPr lang="fr-FR" sz="1600" dirty="0"/>
                        <a:t>-5,8%</a:t>
                      </a:r>
                    </a:p>
                  </a:txBody>
                  <a:tcPr/>
                </a:tc>
                <a:extLst>
                  <a:ext uri="{0D108BD9-81ED-4DB2-BD59-A6C34878D82A}">
                    <a16:rowId xmlns:a16="http://schemas.microsoft.com/office/drawing/2014/main" val="10005"/>
                  </a:ext>
                </a:extLst>
              </a:tr>
              <a:tr h="370840">
                <a:tc>
                  <a:txBody>
                    <a:bodyPr/>
                    <a:lstStyle/>
                    <a:p>
                      <a:r>
                        <a:rPr lang="fr-FR" sz="1600" dirty="0"/>
                        <a:t>Seine-St-Denis</a:t>
                      </a:r>
                    </a:p>
                  </a:txBody>
                  <a:tcPr/>
                </a:tc>
                <a:tc>
                  <a:txBody>
                    <a:bodyPr/>
                    <a:lstStyle/>
                    <a:p>
                      <a:pPr algn="ctr"/>
                      <a:r>
                        <a:rPr lang="fr-FR" sz="1600" dirty="0"/>
                        <a:t>-4,7%</a:t>
                      </a:r>
                    </a:p>
                  </a:txBody>
                  <a:tcPr/>
                </a:tc>
                <a:extLst>
                  <a:ext uri="{0D108BD9-81ED-4DB2-BD59-A6C34878D82A}">
                    <a16:rowId xmlns:a16="http://schemas.microsoft.com/office/drawing/2014/main" val="10006"/>
                  </a:ext>
                </a:extLst>
              </a:tr>
              <a:tr h="370840">
                <a:tc>
                  <a:txBody>
                    <a:bodyPr/>
                    <a:lstStyle/>
                    <a:p>
                      <a:r>
                        <a:rPr lang="fr-FR" sz="1600" dirty="0"/>
                        <a:t>Val de Marne</a:t>
                      </a:r>
                    </a:p>
                  </a:txBody>
                  <a:tcPr/>
                </a:tc>
                <a:tc>
                  <a:txBody>
                    <a:bodyPr/>
                    <a:lstStyle/>
                    <a:p>
                      <a:pPr algn="ctr"/>
                      <a:r>
                        <a:rPr lang="fr-FR" sz="1600" dirty="0"/>
                        <a:t>-5,3%</a:t>
                      </a:r>
                    </a:p>
                  </a:txBody>
                  <a:tcPr/>
                </a:tc>
                <a:extLst>
                  <a:ext uri="{0D108BD9-81ED-4DB2-BD59-A6C34878D82A}">
                    <a16:rowId xmlns:a16="http://schemas.microsoft.com/office/drawing/2014/main" val="10007"/>
                  </a:ext>
                </a:extLst>
              </a:tr>
              <a:tr h="370840">
                <a:tc>
                  <a:txBody>
                    <a:bodyPr/>
                    <a:lstStyle/>
                    <a:p>
                      <a:r>
                        <a:rPr lang="fr-FR" sz="1600" dirty="0"/>
                        <a:t>Val d’Oise</a:t>
                      </a:r>
                    </a:p>
                  </a:txBody>
                  <a:tcPr/>
                </a:tc>
                <a:tc>
                  <a:txBody>
                    <a:bodyPr/>
                    <a:lstStyle/>
                    <a:p>
                      <a:pPr algn="ctr"/>
                      <a:r>
                        <a:rPr lang="fr-FR" sz="1600" dirty="0"/>
                        <a:t>-5,3%</a:t>
                      </a:r>
                    </a:p>
                  </a:txBody>
                  <a:tcPr/>
                </a:tc>
                <a:extLst>
                  <a:ext uri="{0D108BD9-81ED-4DB2-BD59-A6C34878D82A}">
                    <a16:rowId xmlns:a16="http://schemas.microsoft.com/office/drawing/2014/main" val="10008"/>
                  </a:ext>
                </a:extLst>
              </a:tr>
            </a:tbl>
          </a:graphicData>
        </a:graphic>
      </p:graphicFrame>
      <p:graphicFrame>
        <p:nvGraphicFramePr>
          <p:cNvPr id="14" name="Tableau 13"/>
          <p:cNvGraphicFramePr>
            <a:graphicFrameLocks noGrp="1"/>
          </p:cNvGraphicFramePr>
          <p:nvPr>
            <p:extLst>
              <p:ext uri="{D42A27DB-BD31-4B8C-83A1-F6EECF244321}">
                <p14:modId xmlns:p14="http://schemas.microsoft.com/office/powerpoint/2010/main" val="3344893641"/>
              </p:ext>
            </p:extLst>
          </p:nvPr>
        </p:nvGraphicFramePr>
        <p:xfrm>
          <a:off x="7258238" y="2257378"/>
          <a:ext cx="4569142" cy="579120"/>
        </p:xfrm>
        <a:graphic>
          <a:graphicData uri="http://schemas.openxmlformats.org/drawingml/2006/table">
            <a:tbl>
              <a:tblPr firstRow="1" bandRow="1">
                <a:tableStyleId>{5C22544A-7EE6-4342-B048-85BDC9FD1C3A}</a:tableStyleId>
              </a:tblPr>
              <a:tblGrid>
                <a:gridCol w="1790090">
                  <a:extLst>
                    <a:ext uri="{9D8B030D-6E8A-4147-A177-3AD203B41FA5}">
                      <a16:colId xmlns:a16="http://schemas.microsoft.com/office/drawing/2014/main" val="20000"/>
                    </a:ext>
                  </a:extLst>
                </a:gridCol>
                <a:gridCol w="2779052">
                  <a:extLst>
                    <a:ext uri="{9D8B030D-6E8A-4147-A177-3AD203B41FA5}">
                      <a16:colId xmlns:a16="http://schemas.microsoft.com/office/drawing/2014/main" val="20001"/>
                    </a:ext>
                  </a:extLst>
                </a:gridCol>
              </a:tblGrid>
              <a:tr h="514856">
                <a:tc>
                  <a:txBody>
                    <a:bodyPr/>
                    <a:lstStyle/>
                    <a:p>
                      <a:r>
                        <a:rPr lang="fr-FR" sz="1600" dirty="0"/>
                        <a:t>Départements</a:t>
                      </a:r>
                    </a:p>
                  </a:txBody>
                  <a:tcPr/>
                </a:tc>
                <a:tc>
                  <a:txBody>
                    <a:bodyPr/>
                    <a:lstStyle/>
                    <a:p>
                      <a:pPr algn="ctr"/>
                      <a:r>
                        <a:rPr lang="fr-FR" sz="1600" dirty="0"/>
                        <a:t>Evolution de la demande d’emploi</a:t>
                      </a:r>
                    </a:p>
                  </a:txBody>
                  <a:tcPr/>
                </a:tc>
                <a:extLst>
                  <a:ext uri="{0D108BD9-81ED-4DB2-BD59-A6C34878D82A}">
                    <a16:rowId xmlns:a16="http://schemas.microsoft.com/office/drawing/2014/main" val="10000"/>
                  </a:ext>
                </a:extLst>
              </a:tr>
            </a:tbl>
          </a:graphicData>
        </a:graphic>
      </p:graphicFrame>
      <p:sp>
        <p:nvSpPr>
          <p:cNvPr id="10" name="Titre 3"/>
          <p:cNvSpPr txBox="1">
            <a:spLocks/>
          </p:cNvSpPr>
          <p:nvPr/>
        </p:nvSpPr>
        <p:spPr bwMode="auto">
          <a:xfrm>
            <a:off x="983432" y="416284"/>
            <a:ext cx="11609273" cy="276999"/>
          </a:xfrm>
          <a:prstGeom prst="rect">
            <a:avLst/>
          </a:prstGeom>
        </p:spPr>
        <p:txBody>
          <a:bodyPr vert="horz" lIns="0" tIns="0" rIns="0" bIns="0" rtlCol="0" anchor="t">
            <a:noAutofit/>
          </a:bodyPr>
          <a:lstStyle>
            <a:lvl1pPr algn="l" defTabSz="914400">
              <a:lnSpc>
                <a:spcPct val="80000"/>
              </a:lnSpc>
              <a:spcBef>
                <a:spcPts val="0"/>
              </a:spcBef>
              <a:buNone/>
              <a:defRPr lang="fr-FR" sz="1800" b="1" i="0" cap="all">
                <a:solidFill>
                  <a:srgbClr val="003B7B"/>
                </a:solidFill>
                <a:latin typeface="Verdana"/>
                <a:ea typeface="+mj-ea"/>
                <a:cs typeface="Verdana"/>
              </a:defRPr>
            </a:lvl1pPr>
          </a:lstStyle>
          <a:p>
            <a:r>
              <a:rPr sz="2400" kern="0" dirty="0">
                <a:solidFill>
                  <a:srgbClr val="331361"/>
                </a:solidFill>
                <a:latin typeface="Source Sans Pro" panose="020B0503030403020204" pitchFamily="34" charset="0"/>
                <a:ea typeface="Source Sans Pro" panose="020B0503030403020204" pitchFamily="34" charset="0"/>
                <a:cs typeface="Arial"/>
              </a:rPr>
              <a:t>Une baisse du chômage en </a:t>
            </a:r>
            <a:r>
              <a:rPr sz="2400" kern="0" dirty="0" err="1">
                <a:solidFill>
                  <a:srgbClr val="331361"/>
                </a:solidFill>
                <a:latin typeface="Source Sans Pro" panose="020B0503030403020204" pitchFamily="34" charset="0"/>
                <a:ea typeface="Source Sans Pro" panose="020B0503030403020204" pitchFamily="34" charset="0"/>
                <a:cs typeface="Arial"/>
              </a:rPr>
              <a:t>Ile-de-france</a:t>
            </a:r>
            <a:r>
              <a:rPr sz="2400" kern="0" dirty="0">
                <a:solidFill>
                  <a:srgbClr val="331361"/>
                </a:solidFill>
                <a:latin typeface="Source Sans Pro" panose="020B0503030403020204" pitchFamily="34" charset="0"/>
                <a:ea typeface="Source Sans Pro" panose="020B0503030403020204" pitchFamily="34" charset="0"/>
                <a:cs typeface="Arial"/>
              </a:rPr>
              <a:t> </a:t>
            </a:r>
          </a:p>
        </p:txBody>
      </p:sp>
    </p:spTree>
    <p:extLst>
      <p:ext uri="{BB962C8B-B14F-4D97-AF65-F5344CB8AC3E}">
        <p14:creationId xmlns:p14="http://schemas.microsoft.com/office/powerpoint/2010/main" val="17733335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983432" y="399147"/>
            <a:ext cx="11609273" cy="276999"/>
          </a:xfrm>
        </p:spPr>
        <p:txBody>
          <a:bodyPr/>
          <a:lstStyle/>
          <a:p>
            <a:r>
              <a:rPr lang="fr-FR" sz="2400" dirty="0">
                <a:solidFill>
                  <a:schemeClr val="bg2"/>
                </a:solidFill>
                <a:latin typeface="Source Sans Pro" panose="020B0503030403020204" pitchFamily="34" charset="0"/>
                <a:ea typeface="Source Sans Pro" panose="020B0503030403020204" pitchFamily="34" charset="0"/>
                <a:cs typeface="+mj-cs"/>
              </a:rPr>
              <a:t>Les secteurs les plus dynamiques</a:t>
            </a:r>
          </a:p>
        </p:txBody>
      </p:sp>
      <p:sp>
        <p:nvSpPr>
          <p:cNvPr id="11" name="Rectangle 10"/>
          <p:cNvSpPr/>
          <p:nvPr/>
        </p:nvSpPr>
        <p:spPr>
          <a:xfrm>
            <a:off x="292183" y="270136"/>
            <a:ext cx="554476" cy="5350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kern="0">
              <a:solidFill>
                <a:srgbClr val="FFFFFF"/>
              </a:solidFill>
            </a:endParaRPr>
          </a:p>
        </p:txBody>
      </p:sp>
      <p:sp>
        <p:nvSpPr>
          <p:cNvPr id="5" name="ZoneTexte 4"/>
          <p:cNvSpPr txBox="1"/>
          <p:nvPr/>
        </p:nvSpPr>
        <p:spPr bwMode="auto">
          <a:xfrm>
            <a:off x="335360" y="2720044"/>
            <a:ext cx="4608513" cy="1446550"/>
          </a:xfrm>
          <a:prstGeom prst="rect">
            <a:avLst/>
          </a:prstGeom>
          <a:noFill/>
        </p:spPr>
        <p:txBody>
          <a:bodyPr wrap="square" rtlCol="0">
            <a:spAutoFit/>
          </a:bodyPr>
          <a:lstStyle/>
          <a:p>
            <a:pPr defTabSz="914400"/>
            <a:r>
              <a:rPr lang="fr-FR" sz="1600" b="1" kern="0" dirty="0">
                <a:solidFill>
                  <a:srgbClr val="000000"/>
                </a:solidFill>
              </a:rPr>
              <a:t>Les secteurs qui ont proposé le plus d’offres</a:t>
            </a:r>
          </a:p>
          <a:p>
            <a:pPr defTabSz="914400"/>
            <a:r>
              <a:rPr lang="fr-FR" sz="1600" b="1" kern="0" dirty="0">
                <a:solidFill>
                  <a:srgbClr val="000000"/>
                </a:solidFill>
              </a:rPr>
              <a:t> </a:t>
            </a:r>
            <a:endParaRPr lang="fr-FR" sz="1600" kern="0" dirty="0">
              <a:solidFill>
                <a:srgbClr val="000000"/>
              </a:solidFill>
            </a:endParaRPr>
          </a:p>
          <a:p>
            <a:pPr marL="285750" indent="-285750" defTabSz="914400">
              <a:buFont typeface="Wingdings" panose="05000000000000000000" pitchFamily="2" charset="2"/>
              <a:buChar char="§"/>
            </a:pPr>
            <a:r>
              <a:rPr lang="fr-FR" sz="1600" kern="0" dirty="0">
                <a:solidFill>
                  <a:srgbClr val="000000"/>
                </a:solidFill>
              </a:rPr>
              <a:t>Commerce, vente, distribution : 79.500 offres*</a:t>
            </a:r>
          </a:p>
          <a:p>
            <a:pPr marL="285750" indent="-285750" defTabSz="914400">
              <a:buFont typeface="Wingdings" panose="05000000000000000000" pitchFamily="2" charset="2"/>
              <a:buChar char="§"/>
            </a:pPr>
            <a:r>
              <a:rPr lang="fr-FR" sz="1600" kern="0" dirty="0">
                <a:solidFill>
                  <a:srgbClr val="000000"/>
                </a:solidFill>
              </a:rPr>
              <a:t>Santé et actions sociales : 64.500 offres</a:t>
            </a:r>
          </a:p>
          <a:p>
            <a:pPr marL="285750" indent="-285750" defTabSz="914400">
              <a:buFont typeface="Wingdings" panose="05000000000000000000" pitchFamily="2" charset="2"/>
              <a:buChar char="§"/>
            </a:pPr>
            <a:r>
              <a:rPr lang="fr-FR" sz="1600" kern="0" dirty="0">
                <a:solidFill>
                  <a:srgbClr val="000000"/>
                </a:solidFill>
              </a:rPr>
              <a:t>Installation et maintenance : 46.000 offres</a:t>
            </a:r>
          </a:p>
          <a:p>
            <a:pPr defTabSz="914400"/>
            <a:endParaRPr lang="fr-FR" sz="800" kern="0" dirty="0">
              <a:solidFill>
                <a:srgbClr val="000000"/>
              </a:solidFill>
            </a:endParaRPr>
          </a:p>
        </p:txBody>
      </p:sp>
      <p:sp>
        <p:nvSpPr>
          <p:cNvPr id="12" name="ZoneTexte 11"/>
          <p:cNvSpPr txBox="1"/>
          <p:nvPr/>
        </p:nvSpPr>
        <p:spPr bwMode="auto">
          <a:xfrm>
            <a:off x="407368" y="1867372"/>
            <a:ext cx="3960440" cy="369332"/>
          </a:xfrm>
          <a:prstGeom prst="rect">
            <a:avLst/>
          </a:prstGeom>
          <a:noFill/>
        </p:spPr>
        <p:txBody>
          <a:bodyPr wrap="square" rtlCol="0">
            <a:spAutoFit/>
          </a:bodyPr>
          <a:lstStyle/>
          <a:p>
            <a:pPr defTabSz="914400"/>
            <a:r>
              <a:rPr lang="fr-FR" sz="1800" b="1" kern="0" dirty="0">
                <a:solidFill>
                  <a:srgbClr val="000000"/>
                </a:solidFill>
              </a:rPr>
              <a:t>Au troisième trimestre 2023</a:t>
            </a:r>
          </a:p>
        </p:txBody>
      </p:sp>
      <p:sp>
        <p:nvSpPr>
          <p:cNvPr id="16" name="ZoneTexte 15"/>
          <p:cNvSpPr txBox="1"/>
          <p:nvPr/>
        </p:nvSpPr>
        <p:spPr bwMode="auto">
          <a:xfrm>
            <a:off x="5231904" y="805158"/>
            <a:ext cx="5760640" cy="4647426"/>
          </a:xfrm>
          <a:prstGeom prst="rect">
            <a:avLst/>
          </a:prstGeom>
          <a:noFill/>
        </p:spPr>
        <p:txBody>
          <a:bodyPr wrap="square" rtlCol="0">
            <a:spAutoFit/>
          </a:bodyPr>
          <a:lstStyle/>
          <a:p>
            <a:pPr defTabSz="914400"/>
            <a:r>
              <a:rPr lang="fr-FR" sz="1600" b="1" kern="0" dirty="0">
                <a:solidFill>
                  <a:srgbClr val="000000"/>
                </a:solidFill>
              </a:rPr>
              <a:t>Les secteurs qui connaissent la plus forte progression des offres</a:t>
            </a:r>
          </a:p>
          <a:p>
            <a:pPr defTabSz="914400"/>
            <a:endParaRPr lang="fr-FR" sz="1600" kern="0" dirty="0">
              <a:solidFill>
                <a:srgbClr val="000000"/>
              </a:solidFill>
            </a:endParaRPr>
          </a:p>
          <a:p>
            <a:pPr marL="285750" indent="-285750" defTabSz="914400">
              <a:buFont typeface="Wingdings" panose="05000000000000000000" pitchFamily="2" charset="2"/>
              <a:buChar char="§"/>
            </a:pPr>
            <a:r>
              <a:rPr lang="fr-FR" sz="1600" b="1" kern="0" dirty="0">
                <a:solidFill>
                  <a:srgbClr val="000000"/>
                </a:solidFill>
              </a:rPr>
              <a:t>La sécurité : + 28% d’offres collectées</a:t>
            </a:r>
          </a:p>
          <a:p>
            <a:pPr marL="285750" indent="-285750" defTabSz="914400">
              <a:buFont typeface="Wingdings" panose="05000000000000000000" pitchFamily="2" charset="2"/>
              <a:buChar char="§"/>
            </a:pPr>
            <a:endParaRPr lang="fr-FR" sz="1600" kern="0" dirty="0">
              <a:solidFill>
                <a:srgbClr val="000000"/>
              </a:solidFill>
            </a:endParaRPr>
          </a:p>
          <a:p>
            <a:pPr marL="285750" indent="-285750" defTabSz="914400">
              <a:buFont typeface="Wingdings" panose="05000000000000000000" pitchFamily="2" charset="2"/>
              <a:buChar char="§"/>
            </a:pPr>
            <a:endParaRPr lang="fr-FR" sz="1600" kern="0" dirty="0">
              <a:solidFill>
                <a:srgbClr val="000000"/>
              </a:solidFill>
            </a:endParaRPr>
          </a:p>
          <a:p>
            <a:pPr marL="285750" indent="-285750" defTabSz="914400">
              <a:buFont typeface="Wingdings" panose="05000000000000000000" pitchFamily="2" charset="2"/>
              <a:buChar char="§"/>
            </a:pPr>
            <a:endParaRPr lang="fr-FR" sz="1600" kern="0" dirty="0">
              <a:solidFill>
                <a:srgbClr val="000000"/>
              </a:solidFill>
            </a:endParaRPr>
          </a:p>
          <a:p>
            <a:pPr marL="285750" indent="-285750" defTabSz="914400">
              <a:buFont typeface="Wingdings" panose="05000000000000000000" pitchFamily="2" charset="2"/>
              <a:buChar char="§"/>
            </a:pPr>
            <a:endParaRPr lang="fr-FR" sz="1600" kern="0" dirty="0">
              <a:solidFill>
                <a:srgbClr val="000000"/>
              </a:solidFill>
            </a:endParaRPr>
          </a:p>
          <a:p>
            <a:pPr marL="285750" indent="-285750" defTabSz="914400">
              <a:buFont typeface="Wingdings" panose="05000000000000000000" pitchFamily="2" charset="2"/>
              <a:buChar char="§"/>
            </a:pPr>
            <a:endParaRPr lang="fr-FR" sz="1600" kern="0" dirty="0">
              <a:solidFill>
                <a:srgbClr val="000000"/>
              </a:solidFill>
            </a:endParaRPr>
          </a:p>
          <a:p>
            <a:pPr marL="285750" indent="-285750" defTabSz="914400">
              <a:buFont typeface="Wingdings" panose="05000000000000000000" pitchFamily="2" charset="2"/>
              <a:buChar char="§"/>
            </a:pPr>
            <a:endParaRPr lang="fr-FR" sz="1600" kern="0" dirty="0">
              <a:solidFill>
                <a:srgbClr val="000000"/>
              </a:solidFill>
            </a:endParaRPr>
          </a:p>
          <a:p>
            <a:pPr marL="285750" indent="-285750" defTabSz="914400">
              <a:buFont typeface="Wingdings" panose="05000000000000000000" pitchFamily="2" charset="2"/>
              <a:buChar char="§"/>
            </a:pPr>
            <a:r>
              <a:rPr lang="fr-FR" sz="1600" b="1" kern="0" dirty="0">
                <a:solidFill>
                  <a:srgbClr val="000000"/>
                </a:solidFill>
              </a:rPr>
              <a:t>Industrie : + 18% d’offres collectées</a:t>
            </a:r>
          </a:p>
          <a:p>
            <a:pPr marL="285750" indent="-285750" defTabSz="914400">
              <a:buFont typeface="Wingdings" panose="05000000000000000000" pitchFamily="2" charset="2"/>
              <a:buChar char="§"/>
            </a:pPr>
            <a:endParaRPr lang="fr-FR" sz="1600" kern="0" dirty="0">
              <a:solidFill>
                <a:srgbClr val="000000"/>
              </a:solidFill>
            </a:endParaRPr>
          </a:p>
          <a:p>
            <a:pPr marL="285750" indent="-285750" defTabSz="914400">
              <a:buFont typeface="Wingdings" panose="05000000000000000000" pitchFamily="2" charset="2"/>
              <a:buChar char="§"/>
            </a:pPr>
            <a:endParaRPr lang="fr-FR" sz="1600" kern="0" dirty="0">
              <a:solidFill>
                <a:srgbClr val="000000"/>
              </a:solidFill>
            </a:endParaRPr>
          </a:p>
          <a:p>
            <a:pPr marL="285750" indent="-285750" defTabSz="914400">
              <a:buFont typeface="Wingdings" panose="05000000000000000000" pitchFamily="2" charset="2"/>
              <a:buChar char="§"/>
            </a:pPr>
            <a:endParaRPr lang="fr-FR" sz="1600" kern="0" dirty="0">
              <a:solidFill>
                <a:srgbClr val="000000"/>
              </a:solidFill>
            </a:endParaRPr>
          </a:p>
          <a:p>
            <a:pPr marL="285750" indent="-285750" defTabSz="914400">
              <a:buFont typeface="Wingdings" panose="05000000000000000000" pitchFamily="2" charset="2"/>
              <a:buChar char="§"/>
            </a:pPr>
            <a:endParaRPr lang="fr-FR" sz="1600" kern="0" dirty="0">
              <a:solidFill>
                <a:srgbClr val="000000"/>
              </a:solidFill>
            </a:endParaRPr>
          </a:p>
          <a:p>
            <a:pPr marL="285750" indent="-285750" defTabSz="914400">
              <a:buFont typeface="Wingdings" panose="05000000000000000000" pitchFamily="2" charset="2"/>
              <a:buChar char="§"/>
            </a:pPr>
            <a:endParaRPr lang="fr-FR" sz="1600" kern="0" dirty="0">
              <a:solidFill>
                <a:srgbClr val="000000"/>
              </a:solidFill>
            </a:endParaRPr>
          </a:p>
          <a:p>
            <a:pPr marL="285750" indent="-285750" defTabSz="914400">
              <a:buFont typeface="Wingdings" panose="05000000000000000000" pitchFamily="2" charset="2"/>
              <a:buChar char="§"/>
            </a:pPr>
            <a:endParaRPr lang="fr-FR" sz="1600" kern="0" dirty="0">
              <a:solidFill>
                <a:srgbClr val="000000"/>
              </a:solidFill>
            </a:endParaRPr>
          </a:p>
          <a:p>
            <a:pPr marL="285750" indent="-285750" defTabSz="914400">
              <a:buFont typeface="Wingdings" panose="05000000000000000000" pitchFamily="2" charset="2"/>
              <a:buChar char="§"/>
            </a:pPr>
            <a:r>
              <a:rPr lang="fr-FR" sz="1600" b="1" kern="0" dirty="0">
                <a:solidFill>
                  <a:srgbClr val="000000"/>
                </a:solidFill>
              </a:rPr>
              <a:t>Numérique : + 8% d’offres collectées</a:t>
            </a:r>
          </a:p>
          <a:p>
            <a:pPr defTabSz="914400"/>
            <a:endParaRPr lang="fr-FR" sz="800" kern="0" dirty="0">
              <a:solidFill>
                <a:srgbClr val="000000"/>
              </a:solidFill>
            </a:endParaRPr>
          </a:p>
        </p:txBody>
      </p:sp>
      <p:cxnSp>
        <p:nvCxnSpPr>
          <p:cNvPr id="3" name="Connecteur droit 2"/>
          <p:cNvCxnSpPr/>
          <p:nvPr/>
        </p:nvCxnSpPr>
        <p:spPr>
          <a:xfrm>
            <a:off x="5087888" y="964044"/>
            <a:ext cx="0" cy="5328592"/>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Imag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12558" y="5240261"/>
            <a:ext cx="1085803" cy="1140093"/>
          </a:xfrm>
          <a:prstGeom prst="rect">
            <a:avLst/>
          </a:prstGeom>
        </p:spPr>
      </p:pic>
      <p:pic>
        <p:nvPicPr>
          <p:cNvPr id="8" name="Imag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24767" y="3443319"/>
            <a:ext cx="1073594" cy="1209817"/>
          </a:xfrm>
          <a:prstGeom prst="rect">
            <a:avLst/>
          </a:prstGeom>
        </p:spPr>
      </p:pic>
      <p:pic>
        <p:nvPicPr>
          <p:cNvPr id="9" name="Imag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18322" y="1697548"/>
            <a:ext cx="1086483" cy="1225932"/>
          </a:xfrm>
          <a:prstGeom prst="rect">
            <a:avLst/>
          </a:prstGeom>
        </p:spPr>
      </p:pic>
      <p:sp>
        <p:nvSpPr>
          <p:cNvPr id="10" name="ZoneTexte 9"/>
          <p:cNvSpPr txBox="1"/>
          <p:nvPr/>
        </p:nvSpPr>
        <p:spPr bwMode="auto">
          <a:xfrm>
            <a:off x="6776650" y="1942363"/>
            <a:ext cx="5320324" cy="1046440"/>
          </a:xfrm>
          <a:prstGeom prst="rect">
            <a:avLst/>
          </a:prstGeom>
          <a:noFill/>
        </p:spPr>
        <p:txBody>
          <a:bodyPr wrap="square" rtlCol="0">
            <a:spAutoFit/>
          </a:bodyPr>
          <a:lstStyle/>
          <a:p>
            <a:pPr defTabSz="914400"/>
            <a:r>
              <a:rPr lang="fr-FR" sz="1400" b="1" kern="0" dirty="0">
                <a:solidFill>
                  <a:srgbClr val="570047">
                    <a:lumMod val="75000"/>
                    <a:lumOff val="25000"/>
                  </a:srgbClr>
                </a:solidFill>
              </a:rPr>
              <a:t>Les points forts à retenir : un secteur…</a:t>
            </a:r>
          </a:p>
          <a:p>
            <a:pPr defTabSz="914400"/>
            <a:endParaRPr lang="fr-FR" sz="800" b="1" kern="0" dirty="0">
              <a:solidFill>
                <a:srgbClr val="570047">
                  <a:lumMod val="75000"/>
                  <a:lumOff val="25000"/>
                </a:srgbClr>
              </a:solidFill>
            </a:endParaRPr>
          </a:p>
          <a:p>
            <a:pPr marL="285750" indent="-285750" defTabSz="914400">
              <a:buFont typeface="Wingdings" panose="05000000000000000000" pitchFamily="2" charset="2"/>
              <a:buChar char="§"/>
            </a:pPr>
            <a:r>
              <a:rPr lang="fr-FR" sz="1300" kern="0" dirty="0">
                <a:solidFill>
                  <a:srgbClr val="000000"/>
                </a:solidFill>
              </a:rPr>
              <a:t>…qui a connu la + forte baisse du chômage</a:t>
            </a:r>
          </a:p>
          <a:p>
            <a:pPr marL="285750" indent="-285750" defTabSz="914400">
              <a:buFont typeface="Wingdings" panose="05000000000000000000" pitchFamily="2" charset="2"/>
              <a:buChar char="§"/>
            </a:pPr>
            <a:r>
              <a:rPr lang="fr-FR" sz="1300" kern="0" dirty="0">
                <a:solidFill>
                  <a:srgbClr val="000000"/>
                </a:solidFill>
              </a:rPr>
              <a:t>…qui a le meilleur taux de retour à l’emploi après formation</a:t>
            </a:r>
          </a:p>
          <a:p>
            <a:pPr marL="285750" indent="-285750" defTabSz="914400">
              <a:buFont typeface="Wingdings" panose="05000000000000000000" pitchFamily="2" charset="2"/>
              <a:buChar char="§"/>
            </a:pPr>
            <a:r>
              <a:rPr lang="fr-FR" sz="1300" kern="0" dirty="0">
                <a:solidFill>
                  <a:srgbClr val="000000"/>
                </a:solidFill>
              </a:rPr>
              <a:t>…qui propose </a:t>
            </a:r>
            <a:r>
              <a:rPr lang="fr-FR" sz="1400" kern="0" dirty="0">
                <a:solidFill>
                  <a:srgbClr val="000000"/>
                </a:solidFill>
              </a:rPr>
              <a:t>2/3 </a:t>
            </a:r>
            <a:r>
              <a:rPr lang="fr-FR" sz="1300" kern="0" dirty="0">
                <a:solidFill>
                  <a:srgbClr val="000000"/>
                </a:solidFill>
              </a:rPr>
              <a:t>des offres en CDI (et ¾ en offre durable)</a:t>
            </a:r>
          </a:p>
        </p:txBody>
      </p:sp>
      <p:sp>
        <p:nvSpPr>
          <p:cNvPr id="17" name="ZoneTexte 16"/>
          <p:cNvSpPr txBox="1"/>
          <p:nvPr/>
        </p:nvSpPr>
        <p:spPr bwMode="auto">
          <a:xfrm>
            <a:off x="6776650" y="3607051"/>
            <a:ext cx="5320324" cy="1231106"/>
          </a:xfrm>
          <a:prstGeom prst="rect">
            <a:avLst/>
          </a:prstGeom>
          <a:noFill/>
        </p:spPr>
        <p:txBody>
          <a:bodyPr wrap="square" rtlCol="0">
            <a:spAutoFit/>
          </a:bodyPr>
          <a:lstStyle/>
          <a:p>
            <a:pPr defTabSz="914400"/>
            <a:r>
              <a:rPr lang="fr-FR" sz="1400" b="1" kern="0" dirty="0">
                <a:solidFill>
                  <a:srgbClr val="570047">
                    <a:lumMod val="75000"/>
                    <a:lumOff val="25000"/>
                  </a:srgbClr>
                </a:solidFill>
              </a:rPr>
              <a:t>Les points forts à retenir : un secteur…</a:t>
            </a:r>
          </a:p>
          <a:p>
            <a:pPr defTabSz="914400"/>
            <a:endParaRPr lang="fr-FR" sz="800" b="1" kern="0" dirty="0">
              <a:solidFill>
                <a:srgbClr val="570047">
                  <a:lumMod val="75000"/>
                  <a:lumOff val="25000"/>
                </a:srgbClr>
              </a:solidFill>
            </a:endParaRPr>
          </a:p>
          <a:p>
            <a:pPr marL="285750" indent="-285750" defTabSz="914400">
              <a:buFont typeface="Wingdings" panose="05000000000000000000" pitchFamily="2" charset="2"/>
              <a:buChar char="§"/>
            </a:pPr>
            <a:r>
              <a:rPr lang="fr-FR" sz="1300" kern="0" dirty="0">
                <a:solidFill>
                  <a:srgbClr val="000000"/>
                </a:solidFill>
              </a:rPr>
              <a:t>…parmi les 3 secteurs avec la + forte baisse du chômage</a:t>
            </a:r>
          </a:p>
          <a:p>
            <a:pPr marL="285750" indent="-285750" defTabSz="914400">
              <a:buFont typeface="Wingdings" panose="05000000000000000000" pitchFamily="2" charset="2"/>
              <a:buChar char="§"/>
            </a:pPr>
            <a:r>
              <a:rPr lang="fr-FR" sz="1300" kern="0" dirty="0">
                <a:solidFill>
                  <a:srgbClr val="000000"/>
                </a:solidFill>
              </a:rPr>
              <a:t>…représentées par de grandes entreprises internationales comme Renault, L’Oréal, Aérospatial, Safran</a:t>
            </a:r>
          </a:p>
          <a:p>
            <a:pPr marL="285750" indent="-285750" defTabSz="914400">
              <a:buFont typeface="Wingdings" panose="05000000000000000000" pitchFamily="2" charset="2"/>
              <a:buChar char="§"/>
            </a:pPr>
            <a:r>
              <a:rPr lang="fr-FR" sz="1300" kern="0" dirty="0">
                <a:solidFill>
                  <a:srgbClr val="000000"/>
                </a:solidFill>
              </a:rPr>
              <a:t>…qui propose 2/3 des offres en CDI </a:t>
            </a:r>
          </a:p>
        </p:txBody>
      </p:sp>
      <p:sp>
        <p:nvSpPr>
          <p:cNvPr id="18" name="ZoneTexte 17"/>
          <p:cNvSpPr txBox="1"/>
          <p:nvPr/>
        </p:nvSpPr>
        <p:spPr bwMode="auto">
          <a:xfrm>
            <a:off x="6801469" y="5385251"/>
            <a:ext cx="5320324" cy="1031051"/>
          </a:xfrm>
          <a:prstGeom prst="rect">
            <a:avLst/>
          </a:prstGeom>
          <a:noFill/>
        </p:spPr>
        <p:txBody>
          <a:bodyPr wrap="square" rtlCol="0">
            <a:spAutoFit/>
          </a:bodyPr>
          <a:lstStyle/>
          <a:p>
            <a:pPr defTabSz="914400"/>
            <a:r>
              <a:rPr lang="fr-FR" sz="1400" b="1" kern="0" dirty="0">
                <a:solidFill>
                  <a:srgbClr val="570047">
                    <a:lumMod val="75000"/>
                    <a:lumOff val="25000"/>
                  </a:srgbClr>
                </a:solidFill>
              </a:rPr>
              <a:t>Les points forts à retenir : un secteur…</a:t>
            </a:r>
          </a:p>
          <a:p>
            <a:pPr defTabSz="914400"/>
            <a:endParaRPr lang="fr-FR" sz="800" b="1" kern="0" dirty="0">
              <a:solidFill>
                <a:srgbClr val="570047">
                  <a:lumMod val="75000"/>
                  <a:lumOff val="25000"/>
                </a:srgbClr>
              </a:solidFill>
            </a:endParaRPr>
          </a:p>
          <a:p>
            <a:pPr marL="285750" indent="-285750" defTabSz="914400">
              <a:buFont typeface="Wingdings" panose="05000000000000000000" pitchFamily="2" charset="2"/>
              <a:buChar char="§"/>
            </a:pPr>
            <a:r>
              <a:rPr lang="fr-FR" sz="1300" kern="0" dirty="0">
                <a:solidFill>
                  <a:srgbClr val="000000"/>
                </a:solidFill>
              </a:rPr>
              <a:t>…avec la part de CDI la plus importante (90%)</a:t>
            </a:r>
          </a:p>
          <a:p>
            <a:pPr marL="285750" indent="-285750" defTabSz="914400">
              <a:buFont typeface="Wingdings" panose="05000000000000000000" pitchFamily="2" charset="2"/>
              <a:buChar char="§"/>
            </a:pPr>
            <a:r>
              <a:rPr lang="fr-FR" sz="1300" kern="0" dirty="0">
                <a:solidFill>
                  <a:srgbClr val="000000"/>
                </a:solidFill>
              </a:rPr>
              <a:t>…parmi les 5 secteurs qui proposent le plus de formations</a:t>
            </a:r>
          </a:p>
          <a:p>
            <a:pPr marL="285750" indent="-285750" defTabSz="914400">
              <a:buFont typeface="Wingdings" panose="05000000000000000000" pitchFamily="2" charset="2"/>
              <a:buChar char="§"/>
            </a:pPr>
            <a:r>
              <a:rPr lang="fr-FR" sz="1300" kern="0" dirty="0">
                <a:solidFill>
                  <a:srgbClr val="000000"/>
                </a:solidFill>
              </a:rPr>
              <a:t>…parmi les 5 secteurs avec le + de perspectives (BMO)</a:t>
            </a:r>
          </a:p>
        </p:txBody>
      </p:sp>
      <p:sp>
        <p:nvSpPr>
          <p:cNvPr id="2" name="ZoneTexte 1"/>
          <p:cNvSpPr txBox="1"/>
          <p:nvPr/>
        </p:nvSpPr>
        <p:spPr bwMode="auto">
          <a:xfrm>
            <a:off x="292182" y="6292636"/>
            <a:ext cx="4723697" cy="415498"/>
          </a:xfrm>
          <a:prstGeom prst="rect">
            <a:avLst/>
          </a:prstGeom>
          <a:noFill/>
        </p:spPr>
        <p:txBody>
          <a:bodyPr wrap="square" rtlCol="0">
            <a:spAutoFit/>
          </a:bodyPr>
          <a:lstStyle/>
          <a:p>
            <a:pPr defTabSz="914400"/>
            <a:r>
              <a:rPr lang="fr-FR" sz="1050" kern="0" dirty="0">
                <a:solidFill>
                  <a:srgbClr val="000000"/>
                </a:solidFill>
              </a:rPr>
              <a:t>* Dont les offres des partenaires de Paris 2024 comme Carrefour, Décathlon, Fnac-Darty, </a:t>
            </a:r>
          </a:p>
        </p:txBody>
      </p:sp>
    </p:spTree>
    <p:extLst>
      <p:ext uri="{BB962C8B-B14F-4D97-AF65-F5344CB8AC3E}">
        <p14:creationId xmlns:p14="http://schemas.microsoft.com/office/powerpoint/2010/main" val="2413057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083451" y="399147"/>
            <a:ext cx="11609273" cy="276999"/>
          </a:xfrm>
        </p:spPr>
        <p:txBody>
          <a:bodyPr/>
          <a:lstStyle/>
          <a:p>
            <a:r>
              <a:rPr lang="fr-FR" sz="2400" dirty="0">
                <a:solidFill>
                  <a:schemeClr val="bg2"/>
                </a:solidFill>
                <a:latin typeface="Source Sans Pro" panose="020B0503030403020204" pitchFamily="34" charset="0"/>
                <a:ea typeface="Source Sans Pro" panose="020B0503030403020204" pitchFamily="34" charset="0"/>
                <a:cs typeface="+mj-cs"/>
              </a:rPr>
              <a:t>Une dynamique renforcée par les recrutements jop2024</a:t>
            </a:r>
          </a:p>
        </p:txBody>
      </p:sp>
      <p:sp>
        <p:nvSpPr>
          <p:cNvPr id="11" name="Rectangle 10"/>
          <p:cNvSpPr/>
          <p:nvPr/>
        </p:nvSpPr>
        <p:spPr>
          <a:xfrm>
            <a:off x="292183" y="270136"/>
            <a:ext cx="554476" cy="5350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kern="0">
              <a:solidFill>
                <a:srgbClr val="FFFFFF"/>
              </a:solidFill>
            </a:endParaRPr>
          </a:p>
        </p:txBody>
      </p:sp>
      <p:graphicFrame>
        <p:nvGraphicFramePr>
          <p:cNvPr id="9" name="Espace réservé du contenu 5"/>
          <p:cNvGraphicFramePr>
            <a:graphicFrameLocks/>
          </p:cNvGraphicFramePr>
          <p:nvPr>
            <p:extLst>
              <p:ext uri="{D42A27DB-BD31-4B8C-83A1-F6EECF244321}">
                <p14:modId xmlns:p14="http://schemas.microsoft.com/office/powerpoint/2010/main" val="2128423086"/>
              </p:ext>
            </p:extLst>
          </p:nvPr>
        </p:nvGraphicFramePr>
        <p:xfrm>
          <a:off x="2279576" y="5665991"/>
          <a:ext cx="4248472" cy="10617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auto">
          <a:xfrm>
            <a:off x="292183" y="907331"/>
            <a:ext cx="7250782" cy="4642106"/>
          </a:xfrm>
          <a:prstGeom prst="rect">
            <a:avLst/>
          </a:prstGeom>
        </p:spPr>
      </p:pic>
      <p:sp>
        <p:nvSpPr>
          <p:cNvPr id="5" name="ZoneTexte 4"/>
          <p:cNvSpPr txBox="1"/>
          <p:nvPr/>
        </p:nvSpPr>
        <p:spPr bwMode="auto">
          <a:xfrm>
            <a:off x="7824192" y="1268760"/>
            <a:ext cx="3954929" cy="984885"/>
          </a:xfrm>
          <a:prstGeom prst="rect">
            <a:avLst/>
          </a:prstGeom>
          <a:noFill/>
        </p:spPr>
        <p:txBody>
          <a:bodyPr wrap="none" rtlCol="0">
            <a:spAutoFit/>
          </a:bodyPr>
          <a:lstStyle/>
          <a:p>
            <a:pPr algn="ctr" defTabSz="914400"/>
            <a:r>
              <a:rPr lang="fr-FR" sz="1800" b="1" kern="0" dirty="0">
                <a:solidFill>
                  <a:srgbClr val="000000"/>
                </a:solidFill>
              </a:rPr>
              <a:t>Les besoins réévalués à la hausse</a:t>
            </a:r>
          </a:p>
          <a:p>
            <a:pPr algn="ctr" defTabSz="914400"/>
            <a:r>
              <a:rPr lang="fr-FR" sz="2000" b="1" kern="0" dirty="0">
                <a:solidFill>
                  <a:srgbClr val="570047">
                    <a:lumMod val="75000"/>
                    <a:lumOff val="25000"/>
                  </a:srgbClr>
                </a:solidFill>
              </a:rPr>
              <a:t>De 150.000 à 182.000 emplois*</a:t>
            </a:r>
          </a:p>
          <a:p>
            <a:pPr algn="ctr" defTabSz="914400"/>
            <a:r>
              <a:rPr lang="fr-FR" sz="1800" kern="0" dirty="0">
                <a:solidFill>
                  <a:srgbClr val="000000"/>
                </a:solidFill>
              </a:rPr>
              <a:t>(dont 90% en Ile-de-France)</a:t>
            </a:r>
          </a:p>
        </p:txBody>
      </p:sp>
      <p:sp>
        <p:nvSpPr>
          <p:cNvPr id="7" name="Flèche vers le bas 6"/>
          <p:cNvSpPr/>
          <p:nvPr/>
        </p:nvSpPr>
        <p:spPr bwMode="auto">
          <a:xfrm>
            <a:off x="9336360" y="2404434"/>
            <a:ext cx="648072" cy="720080"/>
          </a:xfrm>
          <a:prstGeom prst="down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kern="0">
              <a:solidFill>
                <a:srgbClr val="FFFFFF"/>
              </a:solidFill>
            </a:endParaRPr>
          </a:p>
        </p:txBody>
      </p:sp>
      <p:sp>
        <p:nvSpPr>
          <p:cNvPr id="10" name="ZoneTexte 9"/>
          <p:cNvSpPr txBox="1"/>
          <p:nvPr/>
        </p:nvSpPr>
        <p:spPr bwMode="auto">
          <a:xfrm>
            <a:off x="7749428" y="3135179"/>
            <a:ext cx="4104456" cy="646331"/>
          </a:xfrm>
          <a:prstGeom prst="rect">
            <a:avLst/>
          </a:prstGeom>
          <a:noFill/>
        </p:spPr>
        <p:txBody>
          <a:bodyPr wrap="square" rtlCol="0">
            <a:spAutoFit/>
          </a:bodyPr>
          <a:lstStyle/>
          <a:p>
            <a:pPr algn="ctr" defTabSz="914400"/>
            <a:r>
              <a:rPr lang="fr-FR" sz="1800" b="1" kern="0" dirty="0">
                <a:solidFill>
                  <a:srgbClr val="000000"/>
                </a:solidFill>
              </a:rPr>
              <a:t>5 grands secteurs prioritaires de recrutement</a:t>
            </a:r>
          </a:p>
        </p:txBody>
      </p:sp>
      <p:sp>
        <p:nvSpPr>
          <p:cNvPr id="13" name="ZoneTexte 12"/>
          <p:cNvSpPr txBox="1"/>
          <p:nvPr/>
        </p:nvSpPr>
        <p:spPr bwMode="auto">
          <a:xfrm>
            <a:off x="7696271" y="3781510"/>
            <a:ext cx="4104456" cy="1477328"/>
          </a:xfrm>
          <a:prstGeom prst="rect">
            <a:avLst/>
          </a:prstGeom>
          <a:noFill/>
        </p:spPr>
        <p:txBody>
          <a:bodyPr wrap="square" rtlCol="0">
            <a:spAutoFit/>
          </a:bodyPr>
          <a:lstStyle/>
          <a:p>
            <a:pPr algn="ctr" defTabSz="914400"/>
            <a:r>
              <a:rPr lang="fr-FR" sz="1800" b="1" kern="0" dirty="0">
                <a:solidFill>
                  <a:srgbClr val="000000"/>
                </a:solidFill>
              </a:rPr>
              <a:t>Sécurité privée</a:t>
            </a:r>
          </a:p>
          <a:p>
            <a:pPr algn="ctr" defTabSz="914400"/>
            <a:r>
              <a:rPr lang="fr-FR" sz="1800" b="1" kern="0" dirty="0">
                <a:solidFill>
                  <a:srgbClr val="000000"/>
                </a:solidFill>
              </a:rPr>
              <a:t>Hôtellerie-restauration</a:t>
            </a:r>
          </a:p>
          <a:p>
            <a:pPr algn="ctr" defTabSz="914400"/>
            <a:r>
              <a:rPr lang="fr-FR" sz="1800" b="1" kern="0" dirty="0">
                <a:solidFill>
                  <a:srgbClr val="000000"/>
                </a:solidFill>
              </a:rPr>
              <a:t>Transport-Logistique</a:t>
            </a:r>
          </a:p>
          <a:p>
            <a:pPr algn="ctr" defTabSz="914400"/>
            <a:r>
              <a:rPr lang="fr-FR" sz="1800" b="1" kern="0" dirty="0">
                <a:solidFill>
                  <a:srgbClr val="000000"/>
                </a:solidFill>
              </a:rPr>
              <a:t>Propreté et Recyclage</a:t>
            </a:r>
          </a:p>
          <a:p>
            <a:pPr algn="ctr" defTabSz="914400"/>
            <a:r>
              <a:rPr lang="fr-FR" sz="1800" b="1" kern="0" dirty="0">
                <a:solidFill>
                  <a:srgbClr val="000000"/>
                </a:solidFill>
              </a:rPr>
              <a:t>Sport et Evénementiel</a:t>
            </a:r>
          </a:p>
        </p:txBody>
      </p:sp>
      <p:sp>
        <p:nvSpPr>
          <p:cNvPr id="35" name="ZoneTexte 34"/>
          <p:cNvSpPr txBox="1"/>
          <p:nvPr/>
        </p:nvSpPr>
        <p:spPr bwMode="auto">
          <a:xfrm>
            <a:off x="7752184" y="5748988"/>
            <a:ext cx="4176464" cy="830997"/>
          </a:xfrm>
          <a:prstGeom prst="rect">
            <a:avLst/>
          </a:prstGeom>
          <a:noFill/>
        </p:spPr>
        <p:txBody>
          <a:bodyPr wrap="square" rtlCol="0">
            <a:spAutoFit/>
          </a:bodyPr>
          <a:lstStyle/>
          <a:p>
            <a:pPr defTabSz="914400"/>
            <a:r>
              <a:rPr lang="fr-FR" sz="1200" b="1" kern="0" dirty="0">
                <a:solidFill>
                  <a:srgbClr val="000000"/>
                </a:solidFill>
              </a:rPr>
              <a:t>*Données liées à l’organisation mais de nombreuses retombées indirectes sont à compter grâce aux 14 millions de touristes et aux événements accompagnant les Jeux Olympiques et Paralympiques.</a:t>
            </a:r>
            <a:endParaRPr lang="fr-FR" sz="1200" b="1" kern="0" dirty="0">
              <a:solidFill>
                <a:srgbClr val="570047">
                  <a:lumMod val="75000"/>
                  <a:lumOff val="25000"/>
                </a:srgbClr>
              </a:solidFill>
            </a:endParaRPr>
          </a:p>
        </p:txBody>
      </p:sp>
    </p:spTree>
    <p:extLst>
      <p:ext uri="{BB962C8B-B14F-4D97-AF65-F5344CB8AC3E}">
        <p14:creationId xmlns:p14="http://schemas.microsoft.com/office/powerpoint/2010/main" val="42605093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2" name="Image 21"/>
          <p:cNvPicPr>
            <a:picLocks noChangeAspect="1"/>
          </p:cNvPicPr>
          <p:nvPr/>
        </p:nvPicPr>
        <p:blipFill>
          <a:blip r:embed="rId3"/>
          <a:stretch/>
        </p:blipFill>
        <p:spPr bwMode="auto">
          <a:xfrm rot="10800000" flipH="1">
            <a:off x="10787890" y="-25400"/>
            <a:ext cx="1416810" cy="1381125"/>
          </a:xfrm>
          <a:prstGeom prst="rect">
            <a:avLst/>
          </a:prstGeom>
        </p:spPr>
      </p:pic>
      <p:sp>
        <p:nvSpPr>
          <p:cNvPr id="33" name="Titre 3"/>
          <p:cNvSpPr>
            <a:spLocks noGrp="1"/>
          </p:cNvSpPr>
          <p:nvPr>
            <p:ph type="title"/>
          </p:nvPr>
        </p:nvSpPr>
        <p:spPr>
          <a:xfrm>
            <a:off x="911424" y="352921"/>
            <a:ext cx="11609273" cy="276999"/>
          </a:xfrm>
        </p:spPr>
        <p:txBody>
          <a:bodyPr/>
          <a:lstStyle/>
          <a:p>
            <a:r>
              <a:rPr lang="fr-FR" sz="2400" b="0" i="0" dirty="0">
                <a:solidFill>
                  <a:schemeClr val="bg2"/>
                </a:solidFill>
                <a:latin typeface="Source Sans Pro" panose="020B0503030403020204" pitchFamily="34" charset="0"/>
                <a:ea typeface="Source Sans Pro" panose="020B0503030403020204" pitchFamily="34" charset="0"/>
                <a:cs typeface="+mj-cs"/>
              </a:rPr>
              <a:t>FOCUS Sur les secteurs prioritaires </a:t>
            </a:r>
            <a:r>
              <a:rPr lang="fr-FR" sz="2400" b="0" i="0" dirty="0" err="1">
                <a:solidFill>
                  <a:schemeClr val="bg2"/>
                </a:solidFill>
                <a:latin typeface="Source Sans Pro" panose="020B0503030403020204" pitchFamily="34" charset="0"/>
                <a:ea typeface="Source Sans Pro" panose="020B0503030403020204" pitchFamily="34" charset="0"/>
                <a:cs typeface="+mj-cs"/>
              </a:rPr>
              <a:t>jop</a:t>
            </a:r>
            <a:r>
              <a:rPr lang="fr-FR" sz="2400" b="0" i="0" dirty="0">
                <a:solidFill>
                  <a:schemeClr val="bg2"/>
                </a:solidFill>
                <a:latin typeface="Source Sans Pro" panose="020B0503030403020204" pitchFamily="34" charset="0"/>
                <a:ea typeface="Source Sans Pro" panose="020B0503030403020204" pitchFamily="34" charset="0"/>
                <a:cs typeface="+mj-cs"/>
              </a:rPr>
              <a:t> 2024</a:t>
            </a:r>
          </a:p>
        </p:txBody>
      </p:sp>
      <p:sp>
        <p:nvSpPr>
          <p:cNvPr id="34" name="Rectangle 33"/>
          <p:cNvSpPr/>
          <p:nvPr/>
        </p:nvSpPr>
        <p:spPr>
          <a:xfrm>
            <a:off x="120156" y="223910"/>
            <a:ext cx="554476" cy="5350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kern="0">
              <a:solidFill>
                <a:srgbClr val="FFFFFF"/>
              </a:solidFill>
            </a:endParaRPr>
          </a:p>
        </p:txBody>
      </p:sp>
      <p:sp>
        <p:nvSpPr>
          <p:cNvPr id="35" name="Ellipse 34"/>
          <p:cNvSpPr/>
          <p:nvPr/>
        </p:nvSpPr>
        <p:spPr bwMode="auto">
          <a:xfrm>
            <a:off x="2670644" y="908720"/>
            <a:ext cx="1944216" cy="1800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fr-FR" sz="1600" kern="0" dirty="0">
                <a:solidFill>
                  <a:srgbClr val="FFFFFF"/>
                </a:solidFill>
              </a:rPr>
              <a:t>Sport</a:t>
            </a:r>
          </a:p>
          <a:p>
            <a:pPr algn="ctr" defTabSz="914400"/>
            <a:r>
              <a:rPr lang="fr-FR" sz="1500" kern="0" dirty="0">
                <a:solidFill>
                  <a:srgbClr val="FFFFFF"/>
                </a:solidFill>
              </a:rPr>
              <a:t>Evénementiel</a:t>
            </a:r>
          </a:p>
        </p:txBody>
      </p:sp>
      <p:sp>
        <p:nvSpPr>
          <p:cNvPr id="36" name="Ellipse 35"/>
          <p:cNvSpPr/>
          <p:nvPr/>
        </p:nvSpPr>
        <p:spPr bwMode="auto">
          <a:xfrm>
            <a:off x="366388" y="980728"/>
            <a:ext cx="1944216" cy="18002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fr-FR" sz="1600" kern="0" dirty="0">
                <a:solidFill>
                  <a:srgbClr val="FFFFFF"/>
                </a:solidFill>
              </a:rPr>
              <a:t>Hôtellerie Restauration</a:t>
            </a:r>
          </a:p>
          <a:p>
            <a:pPr algn="ctr" defTabSz="914400"/>
            <a:r>
              <a:rPr lang="fr-FR" sz="1600" kern="0" dirty="0">
                <a:solidFill>
                  <a:srgbClr val="FFFFFF"/>
                </a:solidFill>
              </a:rPr>
              <a:t>Tourisme</a:t>
            </a:r>
          </a:p>
        </p:txBody>
      </p:sp>
      <p:sp>
        <p:nvSpPr>
          <p:cNvPr id="47" name="Ellipse 46"/>
          <p:cNvSpPr/>
          <p:nvPr/>
        </p:nvSpPr>
        <p:spPr bwMode="auto">
          <a:xfrm>
            <a:off x="5118916" y="908720"/>
            <a:ext cx="1944216" cy="1800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fr-FR" sz="1600" kern="0" dirty="0">
                <a:solidFill>
                  <a:srgbClr val="FFFFFF"/>
                </a:solidFill>
              </a:rPr>
              <a:t>Sécurité</a:t>
            </a:r>
          </a:p>
        </p:txBody>
      </p:sp>
      <p:sp>
        <p:nvSpPr>
          <p:cNvPr id="52" name="Ellipse 51"/>
          <p:cNvSpPr/>
          <p:nvPr/>
        </p:nvSpPr>
        <p:spPr bwMode="auto">
          <a:xfrm>
            <a:off x="10015460" y="764704"/>
            <a:ext cx="1944216" cy="1800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fr-FR" sz="1600" kern="0" dirty="0">
                <a:solidFill>
                  <a:srgbClr val="FFFFFF"/>
                </a:solidFill>
              </a:rPr>
              <a:t>Transport</a:t>
            </a:r>
          </a:p>
          <a:p>
            <a:pPr algn="ctr" defTabSz="914400"/>
            <a:r>
              <a:rPr lang="fr-FR" sz="1600" kern="0" dirty="0">
                <a:solidFill>
                  <a:srgbClr val="FFFFFF"/>
                </a:solidFill>
              </a:rPr>
              <a:t>Logistique</a:t>
            </a:r>
          </a:p>
          <a:p>
            <a:pPr algn="ctr" defTabSz="914400"/>
            <a:r>
              <a:rPr lang="fr-FR" sz="1600" kern="0" dirty="0">
                <a:solidFill>
                  <a:srgbClr val="FFFFFF"/>
                </a:solidFill>
              </a:rPr>
              <a:t>Energie</a:t>
            </a:r>
          </a:p>
        </p:txBody>
      </p:sp>
      <p:sp>
        <p:nvSpPr>
          <p:cNvPr id="53" name="Ellipse 52"/>
          <p:cNvSpPr/>
          <p:nvPr/>
        </p:nvSpPr>
        <p:spPr bwMode="auto">
          <a:xfrm>
            <a:off x="7567188" y="836712"/>
            <a:ext cx="1944216" cy="1800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fr-FR" sz="1600" kern="0" dirty="0">
                <a:solidFill>
                  <a:srgbClr val="FFFFFF"/>
                </a:solidFill>
              </a:rPr>
              <a:t>Propreté</a:t>
            </a:r>
          </a:p>
          <a:p>
            <a:pPr algn="ctr" defTabSz="914400"/>
            <a:r>
              <a:rPr lang="fr-FR" sz="1600" kern="0" dirty="0">
                <a:solidFill>
                  <a:srgbClr val="FFFFFF"/>
                </a:solidFill>
              </a:rPr>
              <a:t>Recyclage</a:t>
            </a:r>
          </a:p>
        </p:txBody>
      </p:sp>
      <p:sp>
        <p:nvSpPr>
          <p:cNvPr id="54" name="ZoneTexte 53"/>
          <p:cNvSpPr txBox="1"/>
          <p:nvPr/>
        </p:nvSpPr>
        <p:spPr bwMode="auto">
          <a:xfrm>
            <a:off x="5262932" y="2924944"/>
            <a:ext cx="1872208" cy="646331"/>
          </a:xfrm>
          <a:prstGeom prst="rect">
            <a:avLst/>
          </a:prstGeom>
          <a:noFill/>
        </p:spPr>
        <p:txBody>
          <a:bodyPr wrap="square" rtlCol="0">
            <a:spAutoFit/>
          </a:bodyPr>
          <a:lstStyle/>
          <a:p>
            <a:pPr algn="ctr" defTabSz="914400"/>
            <a:r>
              <a:rPr lang="fr-FR" sz="1800" b="1" kern="0" dirty="0">
                <a:solidFill>
                  <a:srgbClr val="000000"/>
                </a:solidFill>
              </a:rPr>
              <a:t>26.500 emplois mobilisés</a:t>
            </a:r>
          </a:p>
        </p:txBody>
      </p:sp>
      <p:sp>
        <p:nvSpPr>
          <p:cNvPr id="55" name="ZoneTexte 54"/>
          <p:cNvSpPr txBox="1"/>
          <p:nvPr/>
        </p:nvSpPr>
        <p:spPr bwMode="auto">
          <a:xfrm>
            <a:off x="2742652" y="2924944"/>
            <a:ext cx="1872208" cy="646331"/>
          </a:xfrm>
          <a:prstGeom prst="rect">
            <a:avLst/>
          </a:prstGeom>
          <a:noFill/>
        </p:spPr>
        <p:txBody>
          <a:bodyPr wrap="square" rtlCol="0">
            <a:spAutoFit/>
          </a:bodyPr>
          <a:lstStyle/>
          <a:p>
            <a:pPr algn="ctr" defTabSz="914400"/>
            <a:r>
              <a:rPr lang="fr-FR" sz="1800" b="1" kern="0" dirty="0">
                <a:solidFill>
                  <a:srgbClr val="000000"/>
                </a:solidFill>
              </a:rPr>
              <a:t>19.500 emplois mobilisés</a:t>
            </a:r>
          </a:p>
        </p:txBody>
      </p:sp>
      <p:sp>
        <p:nvSpPr>
          <p:cNvPr id="56" name="ZoneTexte 55"/>
          <p:cNvSpPr txBox="1"/>
          <p:nvPr/>
        </p:nvSpPr>
        <p:spPr bwMode="auto">
          <a:xfrm>
            <a:off x="7711204" y="2852936"/>
            <a:ext cx="1872208" cy="646331"/>
          </a:xfrm>
          <a:prstGeom prst="rect">
            <a:avLst/>
          </a:prstGeom>
          <a:noFill/>
        </p:spPr>
        <p:txBody>
          <a:bodyPr wrap="square" rtlCol="0">
            <a:spAutoFit/>
          </a:bodyPr>
          <a:lstStyle/>
          <a:p>
            <a:pPr algn="ctr" defTabSz="914400"/>
            <a:r>
              <a:rPr lang="fr-FR" sz="1800" b="1" kern="0" dirty="0">
                <a:solidFill>
                  <a:srgbClr val="000000"/>
                </a:solidFill>
              </a:rPr>
              <a:t>3.000 emplois mobilisés</a:t>
            </a:r>
          </a:p>
        </p:txBody>
      </p:sp>
      <p:sp>
        <p:nvSpPr>
          <p:cNvPr id="57" name="ZoneTexte 56"/>
          <p:cNvSpPr txBox="1"/>
          <p:nvPr/>
        </p:nvSpPr>
        <p:spPr bwMode="auto">
          <a:xfrm>
            <a:off x="438396" y="2924944"/>
            <a:ext cx="1872208" cy="646331"/>
          </a:xfrm>
          <a:prstGeom prst="rect">
            <a:avLst/>
          </a:prstGeom>
          <a:noFill/>
        </p:spPr>
        <p:txBody>
          <a:bodyPr wrap="square" rtlCol="0">
            <a:spAutoFit/>
          </a:bodyPr>
          <a:lstStyle/>
          <a:p>
            <a:pPr algn="ctr" defTabSz="914400"/>
            <a:r>
              <a:rPr lang="fr-FR" sz="1800" b="1" kern="0" dirty="0">
                <a:solidFill>
                  <a:srgbClr val="000000"/>
                </a:solidFill>
              </a:rPr>
              <a:t>22.000 emplois mobilisés</a:t>
            </a:r>
          </a:p>
        </p:txBody>
      </p:sp>
      <p:sp>
        <p:nvSpPr>
          <p:cNvPr id="58" name="ZoneTexte 57"/>
          <p:cNvSpPr txBox="1"/>
          <p:nvPr/>
        </p:nvSpPr>
        <p:spPr bwMode="auto">
          <a:xfrm>
            <a:off x="10087468" y="2780928"/>
            <a:ext cx="1872208" cy="646331"/>
          </a:xfrm>
          <a:prstGeom prst="rect">
            <a:avLst/>
          </a:prstGeom>
          <a:noFill/>
        </p:spPr>
        <p:txBody>
          <a:bodyPr wrap="square" rtlCol="0">
            <a:spAutoFit/>
          </a:bodyPr>
          <a:lstStyle/>
          <a:p>
            <a:pPr algn="ctr" defTabSz="914400"/>
            <a:r>
              <a:rPr lang="fr-FR" sz="1800" b="1" kern="0" dirty="0">
                <a:solidFill>
                  <a:srgbClr val="000000"/>
                </a:solidFill>
              </a:rPr>
              <a:t>6.000 emplois mobilisés</a:t>
            </a:r>
          </a:p>
        </p:txBody>
      </p:sp>
      <p:cxnSp>
        <p:nvCxnSpPr>
          <p:cNvPr id="59" name="Connecteur droit 58"/>
          <p:cNvCxnSpPr/>
          <p:nvPr/>
        </p:nvCxnSpPr>
        <p:spPr bwMode="auto">
          <a:xfrm>
            <a:off x="1374500" y="3645024"/>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Connecteur droit 59"/>
          <p:cNvCxnSpPr/>
          <p:nvPr/>
        </p:nvCxnSpPr>
        <p:spPr bwMode="auto">
          <a:xfrm>
            <a:off x="3678756" y="3645024"/>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Connecteur droit 60"/>
          <p:cNvCxnSpPr/>
          <p:nvPr/>
        </p:nvCxnSpPr>
        <p:spPr bwMode="auto">
          <a:xfrm>
            <a:off x="6199036" y="3645024"/>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Connecteur droit 64"/>
          <p:cNvCxnSpPr/>
          <p:nvPr/>
        </p:nvCxnSpPr>
        <p:spPr bwMode="auto">
          <a:xfrm>
            <a:off x="8647308" y="3645024"/>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Connecteur droit 65"/>
          <p:cNvCxnSpPr/>
          <p:nvPr/>
        </p:nvCxnSpPr>
        <p:spPr bwMode="auto">
          <a:xfrm>
            <a:off x="11095580" y="3645024"/>
            <a:ext cx="0" cy="576064"/>
          </a:xfrm>
          <a:prstGeom prst="line">
            <a:avLst/>
          </a:prstGeom>
        </p:spPr>
        <p:style>
          <a:lnRef idx="1">
            <a:schemeClr val="accent1"/>
          </a:lnRef>
          <a:fillRef idx="0">
            <a:schemeClr val="accent1"/>
          </a:fillRef>
          <a:effectRef idx="0">
            <a:schemeClr val="accent1"/>
          </a:effectRef>
          <a:fontRef idx="minor">
            <a:schemeClr val="tx1"/>
          </a:fontRef>
        </p:style>
      </p:cxnSp>
      <p:sp>
        <p:nvSpPr>
          <p:cNvPr id="67" name="ZoneTexte 66"/>
          <p:cNvSpPr txBox="1"/>
          <p:nvPr/>
        </p:nvSpPr>
        <p:spPr bwMode="auto">
          <a:xfrm>
            <a:off x="366388" y="4293096"/>
            <a:ext cx="1944216" cy="1815882"/>
          </a:xfrm>
          <a:prstGeom prst="rect">
            <a:avLst/>
          </a:prstGeom>
          <a:noFill/>
        </p:spPr>
        <p:txBody>
          <a:bodyPr wrap="square" rtlCol="0">
            <a:spAutoFit/>
          </a:bodyPr>
          <a:lstStyle/>
          <a:p>
            <a:pPr algn="ctr" defTabSz="457200"/>
            <a:r>
              <a:rPr lang="fr-FR" sz="1400" b="1" dirty="0">
                <a:solidFill>
                  <a:srgbClr val="000000"/>
                </a:solidFill>
                <a:latin typeface="Calibri" panose="020F0502020204030204"/>
              </a:rPr>
              <a:t>Cuisinier</a:t>
            </a:r>
          </a:p>
          <a:p>
            <a:pPr algn="ctr" defTabSz="457200"/>
            <a:r>
              <a:rPr lang="fr-FR" sz="1400" b="1" dirty="0">
                <a:solidFill>
                  <a:srgbClr val="000000"/>
                </a:solidFill>
                <a:latin typeface="Calibri" panose="020F0502020204030204"/>
              </a:rPr>
              <a:t>Serveur</a:t>
            </a:r>
          </a:p>
          <a:p>
            <a:pPr algn="ctr" defTabSz="457200"/>
            <a:r>
              <a:rPr lang="fr-FR" sz="1400" b="1" dirty="0">
                <a:solidFill>
                  <a:srgbClr val="000000"/>
                </a:solidFill>
                <a:latin typeface="Calibri" panose="020F0502020204030204"/>
              </a:rPr>
              <a:t>Agent de restauration</a:t>
            </a:r>
          </a:p>
          <a:p>
            <a:pPr algn="ctr" defTabSz="457200"/>
            <a:r>
              <a:rPr lang="fr-FR" sz="1400" b="1" dirty="0">
                <a:solidFill>
                  <a:srgbClr val="000000"/>
                </a:solidFill>
                <a:latin typeface="Calibri" panose="020F0502020204030204"/>
              </a:rPr>
              <a:t>Réceptionniste en hôtellerie</a:t>
            </a:r>
          </a:p>
          <a:p>
            <a:pPr algn="ctr" defTabSz="457200"/>
            <a:r>
              <a:rPr lang="fr-FR" sz="1400" b="1" dirty="0">
                <a:solidFill>
                  <a:srgbClr val="000000"/>
                </a:solidFill>
                <a:latin typeface="Calibri" panose="020F0502020204030204"/>
              </a:rPr>
              <a:t>Employé d’étage</a:t>
            </a:r>
          </a:p>
          <a:p>
            <a:pPr algn="ctr" defTabSz="457200"/>
            <a:r>
              <a:rPr lang="fr-FR" sz="1400" b="1" dirty="0">
                <a:solidFill>
                  <a:srgbClr val="000000"/>
                </a:solidFill>
                <a:latin typeface="Calibri" panose="020F0502020204030204"/>
              </a:rPr>
              <a:t>Accueil</a:t>
            </a:r>
          </a:p>
          <a:p>
            <a:pPr algn="ctr" defTabSz="457200"/>
            <a:r>
              <a:rPr lang="fr-FR" sz="1400" b="1" dirty="0">
                <a:solidFill>
                  <a:srgbClr val="000000"/>
                </a:solidFill>
                <a:latin typeface="Calibri" panose="020F0502020204030204"/>
              </a:rPr>
              <a:t>Management</a:t>
            </a:r>
          </a:p>
        </p:txBody>
      </p:sp>
      <p:sp>
        <p:nvSpPr>
          <p:cNvPr id="68" name="ZoneTexte 67"/>
          <p:cNvSpPr txBox="1"/>
          <p:nvPr/>
        </p:nvSpPr>
        <p:spPr bwMode="auto">
          <a:xfrm>
            <a:off x="5190924" y="4293096"/>
            <a:ext cx="1944216" cy="2031325"/>
          </a:xfrm>
          <a:prstGeom prst="rect">
            <a:avLst/>
          </a:prstGeom>
          <a:noFill/>
        </p:spPr>
        <p:txBody>
          <a:bodyPr wrap="square" rtlCol="0">
            <a:spAutoFit/>
          </a:bodyPr>
          <a:lstStyle/>
          <a:p>
            <a:pPr algn="ctr" defTabSz="457200"/>
            <a:r>
              <a:rPr lang="fr-FR" sz="1400" b="1" dirty="0">
                <a:solidFill>
                  <a:srgbClr val="000000"/>
                </a:solidFill>
                <a:latin typeface="Calibri" panose="020F0502020204030204"/>
              </a:rPr>
              <a:t>Sécurité événementielle</a:t>
            </a:r>
          </a:p>
          <a:p>
            <a:pPr algn="ctr" defTabSz="457200"/>
            <a:r>
              <a:rPr lang="fr-FR" sz="1400" b="1" dirty="0">
                <a:solidFill>
                  <a:srgbClr val="000000"/>
                </a:solidFill>
                <a:latin typeface="Calibri" panose="020F0502020204030204"/>
              </a:rPr>
              <a:t>Responsable sécurité</a:t>
            </a:r>
          </a:p>
          <a:p>
            <a:pPr algn="ctr" defTabSz="457200"/>
            <a:r>
              <a:rPr lang="fr-FR" sz="1400" b="1" dirty="0">
                <a:solidFill>
                  <a:srgbClr val="000000"/>
                </a:solidFill>
                <a:latin typeface="Calibri" panose="020F0502020204030204"/>
              </a:rPr>
              <a:t>Agent de sureté</a:t>
            </a:r>
          </a:p>
          <a:p>
            <a:pPr algn="ctr" defTabSz="457200"/>
            <a:r>
              <a:rPr lang="fr-FR" sz="1400" b="1" dirty="0">
                <a:solidFill>
                  <a:srgbClr val="000000"/>
                </a:solidFill>
                <a:latin typeface="Calibri" panose="020F0502020204030204"/>
              </a:rPr>
              <a:t>Sécurité Incendie</a:t>
            </a:r>
          </a:p>
          <a:p>
            <a:pPr algn="ctr" defTabSz="457200"/>
            <a:r>
              <a:rPr lang="fr-FR" sz="1400" b="1" dirty="0">
                <a:solidFill>
                  <a:srgbClr val="000000"/>
                </a:solidFill>
                <a:latin typeface="Calibri" panose="020F0502020204030204"/>
              </a:rPr>
              <a:t>Agent cynophile</a:t>
            </a:r>
          </a:p>
          <a:p>
            <a:pPr algn="ctr" defTabSz="457200"/>
            <a:r>
              <a:rPr lang="fr-FR" sz="1400" b="1" dirty="0" err="1">
                <a:solidFill>
                  <a:srgbClr val="000000"/>
                </a:solidFill>
                <a:latin typeface="Calibri" panose="020F0502020204030204"/>
              </a:rPr>
              <a:t>Vidéoprotection</a:t>
            </a:r>
            <a:endParaRPr lang="fr-FR" sz="1400" b="1" dirty="0">
              <a:solidFill>
                <a:srgbClr val="000000"/>
              </a:solidFill>
              <a:latin typeface="Calibri" panose="020F0502020204030204"/>
            </a:endParaRPr>
          </a:p>
          <a:p>
            <a:pPr algn="ctr" defTabSz="457200"/>
            <a:r>
              <a:rPr lang="fr-FR" sz="1400" b="1" dirty="0">
                <a:solidFill>
                  <a:srgbClr val="000000"/>
                </a:solidFill>
                <a:latin typeface="Calibri" panose="020F0502020204030204"/>
              </a:rPr>
              <a:t>Gardiennage</a:t>
            </a:r>
          </a:p>
          <a:p>
            <a:pPr algn="ctr" defTabSz="457200"/>
            <a:r>
              <a:rPr lang="fr-FR" sz="1400" b="1" dirty="0">
                <a:solidFill>
                  <a:srgbClr val="000000"/>
                </a:solidFill>
                <a:latin typeface="Calibri" panose="020F0502020204030204"/>
              </a:rPr>
              <a:t>Planificateur</a:t>
            </a:r>
          </a:p>
        </p:txBody>
      </p:sp>
      <p:sp>
        <p:nvSpPr>
          <p:cNvPr id="73" name="ZoneTexte 72"/>
          <p:cNvSpPr txBox="1"/>
          <p:nvPr/>
        </p:nvSpPr>
        <p:spPr bwMode="auto">
          <a:xfrm>
            <a:off x="2670644" y="4293096"/>
            <a:ext cx="2016224" cy="2031325"/>
          </a:xfrm>
          <a:prstGeom prst="rect">
            <a:avLst/>
          </a:prstGeom>
          <a:noFill/>
        </p:spPr>
        <p:txBody>
          <a:bodyPr wrap="square" rtlCol="0">
            <a:spAutoFit/>
          </a:bodyPr>
          <a:lstStyle/>
          <a:p>
            <a:pPr algn="ctr" defTabSz="457200"/>
            <a:r>
              <a:rPr lang="fr-FR" sz="1400" b="1" dirty="0">
                <a:solidFill>
                  <a:srgbClr val="000000"/>
                </a:solidFill>
                <a:latin typeface="Calibri" panose="020F0502020204030204"/>
              </a:rPr>
              <a:t>Communication</a:t>
            </a:r>
          </a:p>
          <a:p>
            <a:pPr algn="ctr" defTabSz="457200"/>
            <a:r>
              <a:rPr lang="fr-FR" sz="1400" b="1" dirty="0">
                <a:solidFill>
                  <a:srgbClr val="000000"/>
                </a:solidFill>
                <a:latin typeface="Calibri" panose="020F0502020204030204"/>
              </a:rPr>
              <a:t>Marketing</a:t>
            </a:r>
          </a:p>
          <a:p>
            <a:pPr algn="ctr" defTabSz="457200"/>
            <a:r>
              <a:rPr lang="fr-FR" sz="1400" b="1" dirty="0">
                <a:solidFill>
                  <a:srgbClr val="000000"/>
                </a:solidFill>
                <a:latin typeface="Calibri" panose="020F0502020204030204"/>
              </a:rPr>
              <a:t>Spectacle vivant</a:t>
            </a:r>
          </a:p>
          <a:p>
            <a:pPr algn="ctr" defTabSz="457200"/>
            <a:r>
              <a:rPr lang="fr-FR" sz="1400" b="1" dirty="0">
                <a:solidFill>
                  <a:srgbClr val="000000"/>
                </a:solidFill>
                <a:latin typeface="Calibri" panose="020F0502020204030204"/>
              </a:rPr>
              <a:t>Audiovisuel</a:t>
            </a:r>
          </a:p>
          <a:p>
            <a:pPr algn="ctr" defTabSz="457200"/>
            <a:r>
              <a:rPr lang="fr-FR" sz="1400" b="1" dirty="0">
                <a:solidFill>
                  <a:srgbClr val="000000"/>
                </a:solidFill>
                <a:latin typeface="Calibri" panose="020F0502020204030204"/>
              </a:rPr>
              <a:t>Responsable Hospitalité</a:t>
            </a:r>
          </a:p>
          <a:p>
            <a:pPr algn="ctr" defTabSz="457200"/>
            <a:r>
              <a:rPr lang="fr-FR" sz="1400" b="1" dirty="0">
                <a:solidFill>
                  <a:srgbClr val="000000"/>
                </a:solidFill>
                <a:latin typeface="Calibri" panose="020F0502020204030204"/>
              </a:rPr>
              <a:t>Vente distribution</a:t>
            </a:r>
          </a:p>
          <a:p>
            <a:pPr algn="ctr" defTabSz="457200"/>
            <a:r>
              <a:rPr lang="fr-FR" sz="1400" b="1" dirty="0">
                <a:solidFill>
                  <a:srgbClr val="000000"/>
                </a:solidFill>
                <a:latin typeface="Calibri" panose="020F0502020204030204"/>
              </a:rPr>
              <a:t>Production d’événements</a:t>
            </a:r>
          </a:p>
          <a:p>
            <a:pPr algn="ctr" defTabSz="457200"/>
            <a:r>
              <a:rPr lang="fr-FR" sz="1400" b="1" dirty="0">
                <a:solidFill>
                  <a:srgbClr val="000000"/>
                </a:solidFill>
                <a:latin typeface="Calibri" panose="020F0502020204030204"/>
              </a:rPr>
              <a:t>Manager</a:t>
            </a:r>
          </a:p>
        </p:txBody>
      </p:sp>
      <p:sp>
        <p:nvSpPr>
          <p:cNvPr id="74" name="ZoneTexte 73"/>
          <p:cNvSpPr txBox="1"/>
          <p:nvPr/>
        </p:nvSpPr>
        <p:spPr bwMode="auto">
          <a:xfrm>
            <a:off x="7567188" y="4293096"/>
            <a:ext cx="2088232" cy="1815882"/>
          </a:xfrm>
          <a:prstGeom prst="rect">
            <a:avLst/>
          </a:prstGeom>
          <a:noFill/>
        </p:spPr>
        <p:txBody>
          <a:bodyPr wrap="square" rtlCol="0">
            <a:spAutoFit/>
          </a:bodyPr>
          <a:lstStyle/>
          <a:p>
            <a:pPr algn="ctr" defTabSz="457200"/>
            <a:r>
              <a:rPr lang="fr-FR" sz="1400" b="1" dirty="0">
                <a:solidFill>
                  <a:srgbClr val="000000"/>
                </a:solidFill>
                <a:latin typeface="Calibri" panose="020F0502020204030204"/>
              </a:rPr>
              <a:t>Nettoyage urbain</a:t>
            </a:r>
          </a:p>
          <a:p>
            <a:pPr algn="ctr" defTabSz="457200"/>
            <a:r>
              <a:rPr lang="fr-FR" sz="1400" b="1" dirty="0">
                <a:solidFill>
                  <a:srgbClr val="000000"/>
                </a:solidFill>
                <a:latin typeface="Calibri" panose="020F0502020204030204"/>
              </a:rPr>
              <a:t>Nettoyage de locaux</a:t>
            </a:r>
          </a:p>
          <a:p>
            <a:pPr algn="ctr" defTabSz="457200"/>
            <a:r>
              <a:rPr lang="fr-FR" sz="1400" b="1" dirty="0">
                <a:solidFill>
                  <a:srgbClr val="000000"/>
                </a:solidFill>
                <a:latin typeface="Calibri" panose="020F0502020204030204"/>
              </a:rPr>
              <a:t>Agent machiniste (mono-brosse, laveuse…)</a:t>
            </a:r>
          </a:p>
          <a:p>
            <a:pPr algn="ctr" defTabSz="457200"/>
            <a:r>
              <a:rPr lang="fr-FR" sz="1400" b="1" dirty="0">
                <a:solidFill>
                  <a:srgbClr val="000000"/>
                </a:solidFill>
                <a:latin typeface="Calibri" panose="020F0502020204030204"/>
              </a:rPr>
              <a:t>Laveur de vitres</a:t>
            </a:r>
          </a:p>
          <a:p>
            <a:pPr algn="ctr" defTabSz="457200"/>
            <a:r>
              <a:rPr lang="fr-FR" sz="1400" b="1" dirty="0">
                <a:solidFill>
                  <a:srgbClr val="000000"/>
                </a:solidFill>
                <a:latin typeface="Calibri" panose="020F0502020204030204"/>
              </a:rPr>
              <a:t>Agent polyvalent</a:t>
            </a:r>
          </a:p>
          <a:p>
            <a:pPr algn="ctr" defTabSz="457200"/>
            <a:r>
              <a:rPr lang="fr-FR" sz="1400" b="1" dirty="0">
                <a:solidFill>
                  <a:srgbClr val="000000"/>
                </a:solidFill>
                <a:latin typeface="Calibri" panose="020F0502020204030204"/>
              </a:rPr>
              <a:t>Chef d’équipe</a:t>
            </a:r>
          </a:p>
          <a:p>
            <a:pPr algn="ctr" defTabSz="457200"/>
            <a:r>
              <a:rPr lang="fr-FR" sz="1400" b="1" dirty="0">
                <a:solidFill>
                  <a:srgbClr val="000000"/>
                </a:solidFill>
                <a:latin typeface="Calibri" panose="020F0502020204030204"/>
              </a:rPr>
              <a:t>Chef de site</a:t>
            </a:r>
          </a:p>
        </p:txBody>
      </p:sp>
      <p:sp>
        <p:nvSpPr>
          <p:cNvPr id="75" name="ZoneTexte 74"/>
          <p:cNvSpPr txBox="1"/>
          <p:nvPr/>
        </p:nvSpPr>
        <p:spPr bwMode="auto">
          <a:xfrm>
            <a:off x="9912424" y="4293096"/>
            <a:ext cx="2119260" cy="1892826"/>
          </a:xfrm>
          <a:prstGeom prst="rect">
            <a:avLst/>
          </a:prstGeom>
          <a:noFill/>
        </p:spPr>
        <p:txBody>
          <a:bodyPr wrap="square" rtlCol="0">
            <a:spAutoFit/>
          </a:bodyPr>
          <a:lstStyle/>
          <a:p>
            <a:pPr algn="ctr" defTabSz="457200"/>
            <a:r>
              <a:rPr lang="fr-FR" sz="1300" b="1" dirty="0">
                <a:solidFill>
                  <a:srgbClr val="000000"/>
                </a:solidFill>
                <a:latin typeface="Calibri" panose="020F0502020204030204"/>
              </a:rPr>
              <a:t>Transport marchandise</a:t>
            </a:r>
          </a:p>
          <a:p>
            <a:pPr algn="ctr" defTabSz="457200"/>
            <a:r>
              <a:rPr lang="fr-FR" sz="1300" b="1" dirty="0">
                <a:solidFill>
                  <a:srgbClr val="000000"/>
                </a:solidFill>
                <a:latin typeface="Calibri" panose="020F0502020204030204"/>
              </a:rPr>
              <a:t>Transport de personnes</a:t>
            </a:r>
          </a:p>
          <a:p>
            <a:pPr algn="ctr" defTabSz="457200"/>
            <a:r>
              <a:rPr lang="fr-FR" sz="1300" b="1" dirty="0">
                <a:solidFill>
                  <a:srgbClr val="000000"/>
                </a:solidFill>
                <a:latin typeface="Calibri" panose="020F0502020204030204"/>
              </a:rPr>
              <a:t>Courses et livraisons</a:t>
            </a:r>
          </a:p>
          <a:p>
            <a:pPr algn="ctr" defTabSz="457200"/>
            <a:r>
              <a:rPr lang="fr-FR" sz="1300" b="1" dirty="0">
                <a:solidFill>
                  <a:srgbClr val="000000"/>
                </a:solidFill>
                <a:latin typeface="Calibri" panose="020F0502020204030204"/>
              </a:rPr>
              <a:t>Préparateur de commande</a:t>
            </a:r>
          </a:p>
          <a:p>
            <a:pPr algn="ctr" defTabSz="457200"/>
            <a:r>
              <a:rPr lang="fr-FR" sz="1300" b="1" dirty="0">
                <a:solidFill>
                  <a:srgbClr val="000000"/>
                </a:solidFill>
                <a:latin typeface="Calibri" panose="020F0502020204030204"/>
              </a:rPr>
              <a:t>Manutentionnaire / Cariste</a:t>
            </a:r>
          </a:p>
          <a:p>
            <a:pPr algn="ctr" defTabSz="457200"/>
            <a:r>
              <a:rPr lang="fr-FR" sz="1300" b="1" dirty="0">
                <a:solidFill>
                  <a:srgbClr val="000000"/>
                </a:solidFill>
                <a:latin typeface="Calibri" panose="020F0502020204030204"/>
              </a:rPr>
              <a:t>Chef d’équipe</a:t>
            </a:r>
          </a:p>
          <a:p>
            <a:pPr algn="ctr" defTabSz="457200"/>
            <a:r>
              <a:rPr lang="fr-FR" sz="1300" b="1" dirty="0">
                <a:solidFill>
                  <a:srgbClr val="000000"/>
                </a:solidFill>
                <a:latin typeface="Calibri" panose="020F0502020204030204"/>
              </a:rPr>
              <a:t>Electricité / Electro</a:t>
            </a:r>
          </a:p>
          <a:p>
            <a:pPr algn="ctr" defTabSz="457200"/>
            <a:r>
              <a:rPr lang="fr-FR" sz="1300" b="1" dirty="0">
                <a:solidFill>
                  <a:srgbClr val="000000"/>
                </a:solidFill>
                <a:latin typeface="Calibri" panose="020F0502020204030204"/>
              </a:rPr>
              <a:t>raccordement</a:t>
            </a:r>
          </a:p>
          <a:p>
            <a:pPr algn="ctr" defTabSz="457200"/>
            <a:r>
              <a:rPr lang="fr-FR" sz="1300" b="1" dirty="0">
                <a:solidFill>
                  <a:srgbClr val="000000"/>
                </a:solidFill>
                <a:latin typeface="Calibri" panose="020F0502020204030204"/>
              </a:rPr>
              <a:t>Aiguilleur du rail</a:t>
            </a:r>
          </a:p>
        </p:txBody>
      </p:sp>
    </p:spTree>
    <p:extLst>
      <p:ext uri="{BB962C8B-B14F-4D97-AF65-F5344CB8AC3E}">
        <p14:creationId xmlns:p14="http://schemas.microsoft.com/office/powerpoint/2010/main" val="441296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2" name="Image 21"/>
          <p:cNvPicPr>
            <a:picLocks noChangeAspect="1"/>
          </p:cNvPicPr>
          <p:nvPr/>
        </p:nvPicPr>
        <p:blipFill>
          <a:blip r:embed="rId3"/>
          <a:stretch/>
        </p:blipFill>
        <p:spPr bwMode="auto">
          <a:xfrm rot="10800000" flipH="1">
            <a:off x="10787890" y="-25400"/>
            <a:ext cx="1416810" cy="1381125"/>
          </a:xfrm>
          <a:prstGeom prst="rect">
            <a:avLst/>
          </a:prstGeom>
        </p:spPr>
      </p:pic>
      <p:sp>
        <p:nvSpPr>
          <p:cNvPr id="33" name="Titre 3"/>
          <p:cNvSpPr>
            <a:spLocks noGrp="1"/>
          </p:cNvSpPr>
          <p:nvPr>
            <p:ph type="title"/>
          </p:nvPr>
        </p:nvSpPr>
        <p:spPr>
          <a:xfrm>
            <a:off x="911424" y="352921"/>
            <a:ext cx="11609273" cy="276999"/>
          </a:xfrm>
        </p:spPr>
        <p:txBody>
          <a:bodyPr/>
          <a:lstStyle/>
          <a:p>
            <a:r>
              <a:rPr lang="fr-FR" sz="2400" b="0" i="0" dirty="0">
                <a:solidFill>
                  <a:schemeClr val="bg2"/>
                </a:solidFill>
                <a:latin typeface="Source Sans Pro" panose="020B0503030403020204" pitchFamily="34" charset="0"/>
                <a:ea typeface="Source Sans Pro" panose="020B0503030403020204" pitchFamily="34" charset="0"/>
                <a:cs typeface="+mj-cs"/>
              </a:rPr>
              <a:t>FOCUS Sur les secteurs prioritaires </a:t>
            </a:r>
            <a:r>
              <a:rPr lang="fr-FR" sz="2400" b="0" i="0" dirty="0" err="1">
                <a:solidFill>
                  <a:schemeClr val="bg2"/>
                </a:solidFill>
                <a:latin typeface="Source Sans Pro" panose="020B0503030403020204" pitchFamily="34" charset="0"/>
                <a:ea typeface="Source Sans Pro" panose="020B0503030403020204" pitchFamily="34" charset="0"/>
                <a:cs typeface="+mj-cs"/>
              </a:rPr>
              <a:t>jop</a:t>
            </a:r>
            <a:r>
              <a:rPr lang="fr-FR" sz="2400" b="0" i="0" dirty="0">
                <a:solidFill>
                  <a:schemeClr val="bg2"/>
                </a:solidFill>
                <a:latin typeface="Source Sans Pro" panose="020B0503030403020204" pitchFamily="34" charset="0"/>
                <a:ea typeface="Source Sans Pro" panose="020B0503030403020204" pitchFamily="34" charset="0"/>
                <a:cs typeface="+mj-cs"/>
              </a:rPr>
              <a:t> 2024</a:t>
            </a:r>
          </a:p>
        </p:txBody>
      </p:sp>
      <p:sp>
        <p:nvSpPr>
          <p:cNvPr id="34" name="Rectangle 33"/>
          <p:cNvSpPr/>
          <p:nvPr/>
        </p:nvSpPr>
        <p:spPr>
          <a:xfrm>
            <a:off x="120156" y="223910"/>
            <a:ext cx="554476" cy="5350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kern="0">
              <a:solidFill>
                <a:srgbClr val="FFFFFF"/>
              </a:solidFill>
            </a:endParaRPr>
          </a:p>
        </p:txBody>
      </p:sp>
      <p:sp>
        <p:nvSpPr>
          <p:cNvPr id="36" name="Ellipse 35"/>
          <p:cNvSpPr/>
          <p:nvPr/>
        </p:nvSpPr>
        <p:spPr bwMode="auto">
          <a:xfrm>
            <a:off x="792420" y="1832374"/>
            <a:ext cx="1944216" cy="18002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fr-FR" sz="1600" kern="0" dirty="0">
                <a:solidFill>
                  <a:srgbClr val="FFFFFF"/>
                </a:solidFill>
              </a:rPr>
              <a:t>Hôtellerie Restauration</a:t>
            </a:r>
          </a:p>
          <a:p>
            <a:pPr algn="ctr" defTabSz="914400"/>
            <a:r>
              <a:rPr lang="fr-FR" sz="1600" kern="0" dirty="0">
                <a:solidFill>
                  <a:srgbClr val="FFFFFF"/>
                </a:solidFill>
              </a:rPr>
              <a:t>Tourisme</a:t>
            </a:r>
          </a:p>
        </p:txBody>
      </p:sp>
      <p:sp>
        <p:nvSpPr>
          <p:cNvPr id="57" name="ZoneTexte 56"/>
          <p:cNvSpPr txBox="1"/>
          <p:nvPr/>
        </p:nvSpPr>
        <p:spPr bwMode="auto">
          <a:xfrm>
            <a:off x="794672" y="3776589"/>
            <a:ext cx="1872208" cy="646331"/>
          </a:xfrm>
          <a:prstGeom prst="rect">
            <a:avLst/>
          </a:prstGeom>
          <a:noFill/>
        </p:spPr>
        <p:txBody>
          <a:bodyPr wrap="square" rtlCol="0">
            <a:spAutoFit/>
          </a:bodyPr>
          <a:lstStyle/>
          <a:p>
            <a:pPr algn="ctr" defTabSz="914400"/>
            <a:r>
              <a:rPr lang="fr-FR" sz="1800" b="1" kern="0" dirty="0">
                <a:solidFill>
                  <a:srgbClr val="000000"/>
                </a:solidFill>
              </a:rPr>
              <a:t>22.000 emplois mobilisés</a:t>
            </a:r>
          </a:p>
        </p:txBody>
      </p:sp>
      <p:sp>
        <p:nvSpPr>
          <p:cNvPr id="2" name="Flèche droite 1"/>
          <p:cNvSpPr/>
          <p:nvPr/>
        </p:nvSpPr>
        <p:spPr bwMode="auto">
          <a:xfrm>
            <a:off x="3032204" y="1391729"/>
            <a:ext cx="576064" cy="489099"/>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kern="0">
              <a:solidFill>
                <a:srgbClr val="FFFFFF"/>
              </a:solidFill>
            </a:endParaRPr>
          </a:p>
        </p:txBody>
      </p:sp>
      <p:sp>
        <p:nvSpPr>
          <p:cNvPr id="3" name="ZoneTexte 2"/>
          <p:cNvSpPr txBox="1"/>
          <p:nvPr/>
        </p:nvSpPr>
        <p:spPr bwMode="auto">
          <a:xfrm>
            <a:off x="3647728" y="1124744"/>
            <a:ext cx="4544834" cy="923330"/>
          </a:xfrm>
          <a:prstGeom prst="rect">
            <a:avLst/>
          </a:prstGeom>
          <a:noFill/>
        </p:spPr>
        <p:txBody>
          <a:bodyPr wrap="none" rtlCol="0">
            <a:spAutoFit/>
          </a:bodyPr>
          <a:lstStyle/>
          <a:p>
            <a:pPr defTabSz="914400"/>
            <a:r>
              <a:rPr lang="fr-FR" sz="1800" b="1" kern="0" dirty="0">
                <a:solidFill>
                  <a:srgbClr val="570047">
                    <a:lumMod val="75000"/>
                    <a:lumOff val="25000"/>
                  </a:srgbClr>
                </a:solidFill>
              </a:rPr>
              <a:t>Ambition : </a:t>
            </a:r>
          </a:p>
          <a:p>
            <a:pPr defTabSz="914400"/>
            <a:r>
              <a:rPr lang="fr-FR" sz="1800" kern="0" dirty="0">
                <a:solidFill>
                  <a:srgbClr val="000000"/>
                </a:solidFill>
              </a:rPr>
              <a:t>13 millions de repas servis durant les jeux</a:t>
            </a:r>
          </a:p>
          <a:p>
            <a:pPr defTabSz="914400"/>
            <a:r>
              <a:rPr lang="fr-FR" sz="1800" kern="0" dirty="0">
                <a:solidFill>
                  <a:srgbClr val="000000"/>
                </a:solidFill>
              </a:rPr>
              <a:t>Pour les Athlètes, délégations, médias….</a:t>
            </a:r>
          </a:p>
        </p:txBody>
      </p:sp>
      <p:sp>
        <p:nvSpPr>
          <p:cNvPr id="27" name="Flèche droite 26"/>
          <p:cNvSpPr/>
          <p:nvPr/>
        </p:nvSpPr>
        <p:spPr bwMode="auto">
          <a:xfrm>
            <a:off x="3072011" y="2398087"/>
            <a:ext cx="576064" cy="489099"/>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kern="0">
              <a:solidFill>
                <a:srgbClr val="FFFFFF"/>
              </a:solidFill>
            </a:endParaRPr>
          </a:p>
        </p:txBody>
      </p:sp>
      <p:sp>
        <p:nvSpPr>
          <p:cNvPr id="28" name="ZoneTexte 27"/>
          <p:cNvSpPr txBox="1"/>
          <p:nvPr/>
        </p:nvSpPr>
        <p:spPr bwMode="auto">
          <a:xfrm>
            <a:off x="3719736" y="2276872"/>
            <a:ext cx="8136904" cy="646331"/>
          </a:xfrm>
          <a:prstGeom prst="rect">
            <a:avLst/>
          </a:prstGeom>
          <a:noFill/>
        </p:spPr>
        <p:txBody>
          <a:bodyPr wrap="square" rtlCol="0">
            <a:spAutoFit/>
          </a:bodyPr>
          <a:lstStyle/>
          <a:p>
            <a:pPr defTabSz="914400"/>
            <a:r>
              <a:rPr lang="fr-FR" sz="1800" b="1" kern="0" dirty="0">
                <a:solidFill>
                  <a:srgbClr val="570047">
                    <a:lumMod val="75000"/>
                    <a:lumOff val="25000"/>
                  </a:srgbClr>
                </a:solidFill>
              </a:rPr>
              <a:t>Des grandes entreprises recrutent pour les Jeux </a:t>
            </a:r>
          </a:p>
          <a:p>
            <a:pPr defTabSz="914400"/>
            <a:r>
              <a:rPr lang="fr-FR" sz="1800" kern="0" dirty="0">
                <a:solidFill>
                  <a:srgbClr val="000000"/>
                </a:solidFill>
              </a:rPr>
              <a:t>Sodexo live (6.000 recrutements au total), Accor (900 recrutements…)…</a:t>
            </a:r>
          </a:p>
        </p:txBody>
      </p:sp>
      <p:sp>
        <p:nvSpPr>
          <p:cNvPr id="29" name="Flèche droite 28"/>
          <p:cNvSpPr/>
          <p:nvPr/>
        </p:nvSpPr>
        <p:spPr bwMode="auto">
          <a:xfrm>
            <a:off x="3033231" y="3388024"/>
            <a:ext cx="576064" cy="489099"/>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kern="0">
              <a:solidFill>
                <a:srgbClr val="FFFFFF"/>
              </a:solidFill>
            </a:endParaRPr>
          </a:p>
        </p:txBody>
      </p:sp>
      <p:sp>
        <p:nvSpPr>
          <p:cNvPr id="30" name="Flèche droite 29"/>
          <p:cNvSpPr/>
          <p:nvPr/>
        </p:nvSpPr>
        <p:spPr bwMode="auto">
          <a:xfrm>
            <a:off x="3072011" y="5337691"/>
            <a:ext cx="576064" cy="489099"/>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kern="0">
              <a:solidFill>
                <a:srgbClr val="FFFFFF"/>
              </a:solidFill>
            </a:endParaRPr>
          </a:p>
        </p:txBody>
      </p:sp>
      <p:sp>
        <p:nvSpPr>
          <p:cNvPr id="31" name="ZoneTexte 30"/>
          <p:cNvSpPr txBox="1"/>
          <p:nvPr/>
        </p:nvSpPr>
        <p:spPr bwMode="auto">
          <a:xfrm>
            <a:off x="3694075" y="5120575"/>
            <a:ext cx="8413896" cy="923330"/>
          </a:xfrm>
          <a:prstGeom prst="rect">
            <a:avLst/>
          </a:prstGeom>
          <a:noFill/>
        </p:spPr>
        <p:txBody>
          <a:bodyPr wrap="square" rtlCol="0">
            <a:spAutoFit/>
          </a:bodyPr>
          <a:lstStyle/>
          <a:p>
            <a:pPr defTabSz="914400"/>
            <a:r>
              <a:rPr lang="fr-FR" sz="1800" b="1" kern="0" dirty="0">
                <a:solidFill>
                  <a:srgbClr val="570047">
                    <a:lumMod val="75000"/>
                    <a:lumOff val="25000"/>
                  </a:srgbClr>
                </a:solidFill>
              </a:rPr>
              <a:t>Des besoins qui vont perdurer</a:t>
            </a:r>
          </a:p>
          <a:p>
            <a:pPr defTabSz="914400"/>
            <a:r>
              <a:rPr lang="fr-FR" sz="1800" kern="0" dirty="0">
                <a:solidFill>
                  <a:srgbClr val="000000"/>
                </a:solidFill>
              </a:rPr>
              <a:t>60% des entreprises du secteur Hôtellerie-restauration rencontrent des difficultés de recrutement </a:t>
            </a:r>
          </a:p>
        </p:txBody>
      </p:sp>
      <p:sp>
        <p:nvSpPr>
          <p:cNvPr id="32" name="ZoneTexte 31"/>
          <p:cNvSpPr txBox="1"/>
          <p:nvPr/>
        </p:nvSpPr>
        <p:spPr bwMode="auto">
          <a:xfrm>
            <a:off x="3730776" y="3146878"/>
            <a:ext cx="8269880" cy="923330"/>
          </a:xfrm>
          <a:prstGeom prst="rect">
            <a:avLst/>
          </a:prstGeom>
          <a:noFill/>
        </p:spPr>
        <p:txBody>
          <a:bodyPr wrap="square" rtlCol="0">
            <a:spAutoFit/>
          </a:bodyPr>
          <a:lstStyle/>
          <a:p>
            <a:pPr defTabSz="914400"/>
            <a:r>
              <a:rPr lang="fr-FR" sz="1800" b="1" kern="0" dirty="0">
                <a:solidFill>
                  <a:srgbClr val="570047">
                    <a:lumMod val="75000"/>
                    <a:lumOff val="25000"/>
                  </a:srgbClr>
                </a:solidFill>
              </a:rPr>
              <a:t>En Cuisine </a:t>
            </a:r>
            <a:r>
              <a:rPr lang="fr-FR" sz="1800" b="1" kern="0" dirty="0">
                <a:solidFill>
                  <a:srgbClr val="000000"/>
                </a:solidFill>
              </a:rPr>
              <a:t>: </a:t>
            </a:r>
            <a:r>
              <a:rPr lang="fr-FR" sz="1800" kern="0" dirty="0">
                <a:solidFill>
                  <a:srgbClr val="000000"/>
                </a:solidFill>
              </a:rPr>
              <a:t>serveur, </a:t>
            </a:r>
            <a:r>
              <a:rPr lang="fr-FR" sz="1800" kern="0" dirty="0" err="1">
                <a:solidFill>
                  <a:srgbClr val="000000"/>
                </a:solidFill>
              </a:rPr>
              <a:t>runner</a:t>
            </a:r>
            <a:r>
              <a:rPr lang="fr-FR" sz="1800" kern="0" dirty="0">
                <a:solidFill>
                  <a:srgbClr val="000000"/>
                </a:solidFill>
              </a:rPr>
              <a:t>, plongeur, cuisinier, manager…</a:t>
            </a:r>
          </a:p>
          <a:p>
            <a:pPr defTabSz="914400"/>
            <a:r>
              <a:rPr lang="fr-FR" sz="1800" b="1" kern="0" dirty="0">
                <a:solidFill>
                  <a:srgbClr val="570047">
                    <a:lumMod val="75000"/>
                    <a:lumOff val="25000"/>
                  </a:srgbClr>
                </a:solidFill>
              </a:rPr>
              <a:t>En Hôtellerie </a:t>
            </a:r>
            <a:r>
              <a:rPr lang="fr-FR" sz="1800" b="1" kern="0" dirty="0">
                <a:solidFill>
                  <a:srgbClr val="000000"/>
                </a:solidFill>
              </a:rPr>
              <a:t>: </a:t>
            </a:r>
            <a:r>
              <a:rPr lang="fr-FR" sz="1800" kern="0" dirty="0">
                <a:solidFill>
                  <a:srgbClr val="000000"/>
                </a:solidFill>
              </a:rPr>
              <a:t>Réceptionniste, équipier lingerie…</a:t>
            </a:r>
          </a:p>
          <a:p>
            <a:pPr defTabSz="914400"/>
            <a:r>
              <a:rPr lang="fr-FR" sz="1800" b="1" kern="0" dirty="0">
                <a:solidFill>
                  <a:srgbClr val="570047">
                    <a:lumMod val="75000"/>
                    <a:lumOff val="25000"/>
                  </a:srgbClr>
                </a:solidFill>
              </a:rPr>
              <a:t>Métiers annexes </a:t>
            </a:r>
            <a:r>
              <a:rPr lang="fr-FR" sz="1800" b="1" kern="0" dirty="0">
                <a:solidFill>
                  <a:srgbClr val="000000"/>
                </a:solidFill>
              </a:rPr>
              <a:t>: </a:t>
            </a:r>
            <a:r>
              <a:rPr lang="fr-FR" sz="1800" kern="0" dirty="0">
                <a:solidFill>
                  <a:srgbClr val="000000"/>
                </a:solidFill>
              </a:rPr>
              <a:t>logisticiens, caristes…</a:t>
            </a:r>
          </a:p>
        </p:txBody>
      </p:sp>
      <p:sp>
        <p:nvSpPr>
          <p:cNvPr id="4" name="Rectangle 3"/>
          <p:cNvSpPr/>
          <p:nvPr/>
        </p:nvSpPr>
        <p:spPr bwMode="auto">
          <a:xfrm>
            <a:off x="0" y="2887186"/>
            <a:ext cx="551384" cy="1133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kern="0">
              <a:solidFill>
                <a:srgbClr val="FFFFFF"/>
              </a:solidFill>
            </a:endParaRPr>
          </a:p>
        </p:txBody>
      </p:sp>
      <p:sp>
        <p:nvSpPr>
          <p:cNvPr id="37" name="Flèche droite 36"/>
          <p:cNvSpPr/>
          <p:nvPr/>
        </p:nvSpPr>
        <p:spPr bwMode="auto">
          <a:xfrm>
            <a:off x="3072011" y="4410803"/>
            <a:ext cx="576064" cy="489099"/>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kern="0">
              <a:solidFill>
                <a:srgbClr val="FFFFFF"/>
              </a:solidFill>
            </a:endParaRPr>
          </a:p>
        </p:txBody>
      </p:sp>
      <p:sp>
        <p:nvSpPr>
          <p:cNvPr id="38" name="ZoneTexte 37"/>
          <p:cNvSpPr txBox="1"/>
          <p:nvPr/>
        </p:nvSpPr>
        <p:spPr bwMode="auto">
          <a:xfrm>
            <a:off x="3694075" y="4422920"/>
            <a:ext cx="8269880" cy="369332"/>
          </a:xfrm>
          <a:prstGeom prst="rect">
            <a:avLst/>
          </a:prstGeom>
          <a:noFill/>
        </p:spPr>
        <p:txBody>
          <a:bodyPr wrap="square" rtlCol="0">
            <a:spAutoFit/>
          </a:bodyPr>
          <a:lstStyle/>
          <a:p>
            <a:pPr defTabSz="914400"/>
            <a:r>
              <a:rPr lang="fr-FR" sz="1800" b="1" kern="0" dirty="0">
                <a:solidFill>
                  <a:srgbClr val="570047">
                    <a:lumMod val="75000"/>
                    <a:lumOff val="25000"/>
                  </a:srgbClr>
                </a:solidFill>
              </a:rPr>
              <a:t>Lieu </a:t>
            </a:r>
            <a:r>
              <a:rPr lang="fr-FR" sz="1800" b="1" kern="0" dirty="0">
                <a:solidFill>
                  <a:srgbClr val="000000"/>
                </a:solidFill>
              </a:rPr>
              <a:t>: </a:t>
            </a:r>
            <a:r>
              <a:rPr lang="fr-FR" sz="1800" kern="0" dirty="0">
                <a:solidFill>
                  <a:srgbClr val="000000"/>
                </a:solidFill>
              </a:rPr>
              <a:t>Village des Athlètes, sites de compétition, village des médias…</a:t>
            </a:r>
          </a:p>
        </p:txBody>
      </p:sp>
    </p:spTree>
    <p:extLst>
      <p:ext uri="{BB962C8B-B14F-4D97-AF65-F5344CB8AC3E}">
        <p14:creationId xmlns:p14="http://schemas.microsoft.com/office/powerpoint/2010/main" val="3264172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2" name="Image 21"/>
          <p:cNvPicPr>
            <a:picLocks noChangeAspect="1"/>
          </p:cNvPicPr>
          <p:nvPr/>
        </p:nvPicPr>
        <p:blipFill>
          <a:blip r:embed="rId3"/>
          <a:stretch/>
        </p:blipFill>
        <p:spPr bwMode="auto">
          <a:xfrm rot="10800000" flipH="1">
            <a:off x="10787890" y="-25400"/>
            <a:ext cx="1416810" cy="1381125"/>
          </a:xfrm>
          <a:prstGeom prst="rect">
            <a:avLst/>
          </a:prstGeom>
        </p:spPr>
      </p:pic>
      <p:sp>
        <p:nvSpPr>
          <p:cNvPr id="33" name="Titre 3"/>
          <p:cNvSpPr>
            <a:spLocks noGrp="1"/>
          </p:cNvSpPr>
          <p:nvPr>
            <p:ph type="title"/>
          </p:nvPr>
        </p:nvSpPr>
        <p:spPr>
          <a:xfrm>
            <a:off x="911424" y="352921"/>
            <a:ext cx="11609273" cy="276999"/>
          </a:xfrm>
        </p:spPr>
        <p:txBody>
          <a:bodyPr/>
          <a:lstStyle/>
          <a:p>
            <a:r>
              <a:rPr lang="fr-FR" sz="2400" b="0" i="0" dirty="0">
                <a:solidFill>
                  <a:schemeClr val="bg2"/>
                </a:solidFill>
                <a:latin typeface="Source Sans Pro" panose="020B0503030403020204" pitchFamily="34" charset="0"/>
                <a:ea typeface="Source Sans Pro" panose="020B0503030403020204" pitchFamily="34" charset="0"/>
                <a:cs typeface="+mj-cs"/>
              </a:rPr>
              <a:t>FOCUS Sur les secteurs prioritaires </a:t>
            </a:r>
            <a:r>
              <a:rPr lang="fr-FR" sz="2400" b="0" i="0" dirty="0" err="1">
                <a:solidFill>
                  <a:schemeClr val="bg2"/>
                </a:solidFill>
                <a:latin typeface="Source Sans Pro" panose="020B0503030403020204" pitchFamily="34" charset="0"/>
                <a:ea typeface="Source Sans Pro" panose="020B0503030403020204" pitchFamily="34" charset="0"/>
                <a:cs typeface="+mj-cs"/>
              </a:rPr>
              <a:t>jop</a:t>
            </a:r>
            <a:r>
              <a:rPr lang="fr-FR" sz="2400" b="0" i="0" dirty="0">
                <a:solidFill>
                  <a:schemeClr val="bg2"/>
                </a:solidFill>
                <a:latin typeface="Source Sans Pro" panose="020B0503030403020204" pitchFamily="34" charset="0"/>
                <a:ea typeface="Source Sans Pro" panose="020B0503030403020204" pitchFamily="34" charset="0"/>
                <a:cs typeface="+mj-cs"/>
              </a:rPr>
              <a:t> 2024</a:t>
            </a:r>
          </a:p>
        </p:txBody>
      </p:sp>
      <p:sp>
        <p:nvSpPr>
          <p:cNvPr id="34" name="Rectangle 33"/>
          <p:cNvSpPr/>
          <p:nvPr/>
        </p:nvSpPr>
        <p:spPr>
          <a:xfrm>
            <a:off x="120156" y="223910"/>
            <a:ext cx="554476" cy="5350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kern="0">
              <a:solidFill>
                <a:srgbClr val="FFFFFF"/>
              </a:solidFill>
            </a:endParaRPr>
          </a:p>
        </p:txBody>
      </p:sp>
      <p:sp>
        <p:nvSpPr>
          <p:cNvPr id="2" name="Flèche droite 1"/>
          <p:cNvSpPr/>
          <p:nvPr/>
        </p:nvSpPr>
        <p:spPr bwMode="auto">
          <a:xfrm>
            <a:off x="3032204" y="1391729"/>
            <a:ext cx="576064" cy="489099"/>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kern="0">
              <a:solidFill>
                <a:srgbClr val="FFFFFF"/>
              </a:solidFill>
            </a:endParaRPr>
          </a:p>
        </p:txBody>
      </p:sp>
      <p:sp>
        <p:nvSpPr>
          <p:cNvPr id="3" name="ZoneTexte 2"/>
          <p:cNvSpPr txBox="1"/>
          <p:nvPr/>
        </p:nvSpPr>
        <p:spPr bwMode="auto">
          <a:xfrm>
            <a:off x="3647728" y="1124744"/>
            <a:ext cx="8208912" cy="923330"/>
          </a:xfrm>
          <a:prstGeom prst="rect">
            <a:avLst/>
          </a:prstGeom>
          <a:noFill/>
        </p:spPr>
        <p:txBody>
          <a:bodyPr wrap="square" rtlCol="0">
            <a:spAutoFit/>
          </a:bodyPr>
          <a:lstStyle/>
          <a:p>
            <a:pPr defTabSz="914400"/>
            <a:r>
              <a:rPr lang="fr-FR" sz="1800" b="1" kern="0" dirty="0">
                <a:solidFill>
                  <a:srgbClr val="570047">
                    <a:lumMod val="75000"/>
                    <a:lumOff val="25000"/>
                  </a:srgbClr>
                </a:solidFill>
              </a:rPr>
              <a:t>Ambition : </a:t>
            </a:r>
          </a:p>
          <a:p>
            <a:pPr defTabSz="914400"/>
            <a:r>
              <a:rPr lang="fr-FR" sz="1800" kern="0" dirty="0">
                <a:solidFill>
                  <a:srgbClr val="000000"/>
                </a:solidFill>
              </a:rPr>
              <a:t>Transport des spectateurs mais aussi des athlètes, journalistes, arbitres…</a:t>
            </a:r>
          </a:p>
          <a:p>
            <a:pPr defTabSz="914400"/>
            <a:r>
              <a:rPr lang="fr-FR" sz="1800" kern="0" dirty="0">
                <a:solidFill>
                  <a:srgbClr val="000000"/>
                </a:solidFill>
              </a:rPr>
              <a:t>Et assurer l’approvisionnement des sites</a:t>
            </a:r>
          </a:p>
        </p:txBody>
      </p:sp>
      <p:sp>
        <p:nvSpPr>
          <p:cNvPr id="27" name="Flèche droite 26"/>
          <p:cNvSpPr/>
          <p:nvPr/>
        </p:nvSpPr>
        <p:spPr bwMode="auto">
          <a:xfrm>
            <a:off x="3072011" y="2398087"/>
            <a:ext cx="576064" cy="489099"/>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kern="0">
              <a:solidFill>
                <a:srgbClr val="FFFFFF"/>
              </a:solidFill>
            </a:endParaRPr>
          </a:p>
        </p:txBody>
      </p:sp>
      <p:sp>
        <p:nvSpPr>
          <p:cNvPr id="28" name="ZoneTexte 27"/>
          <p:cNvSpPr txBox="1"/>
          <p:nvPr/>
        </p:nvSpPr>
        <p:spPr bwMode="auto">
          <a:xfrm>
            <a:off x="3719736" y="2276872"/>
            <a:ext cx="8136904" cy="646331"/>
          </a:xfrm>
          <a:prstGeom prst="rect">
            <a:avLst/>
          </a:prstGeom>
          <a:noFill/>
        </p:spPr>
        <p:txBody>
          <a:bodyPr wrap="square" rtlCol="0">
            <a:spAutoFit/>
          </a:bodyPr>
          <a:lstStyle/>
          <a:p>
            <a:pPr defTabSz="914400"/>
            <a:r>
              <a:rPr lang="fr-FR" sz="1800" b="1" kern="0" dirty="0">
                <a:solidFill>
                  <a:srgbClr val="570047">
                    <a:lumMod val="75000"/>
                    <a:lumOff val="25000"/>
                  </a:srgbClr>
                </a:solidFill>
              </a:rPr>
              <a:t>Des grandes entreprises recrutent pour les Jeux </a:t>
            </a:r>
          </a:p>
          <a:p>
            <a:pPr defTabSz="914400"/>
            <a:r>
              <a:rPr lang="fr-FR" sz="1800" kern="0" dirty="0">
                <a:solidFill>
                  <a:srgbClr val="000000"/>
                </a:solidFill>
              </a:rPr>
              <a:t>RATP, SNCF, </a:t>
            </a:r>
            <a:r>
              <a:rPr lang="fr-FR" sz="1800" kern="0" dirty="0" err="1">
                <a:solidFill>
                  <a:srgbClr val="000000"/>
                </a:solidFill>
              </a:rPr>
              <a:t>Transdev</a:t>
            </a:r>
            <a:r>
              <a:rPr lang="fr-FR" sz="1800" kern="0" dirty="0">
                <a:solidFill>
                  <a:srgbClr val="000000"/>
                </a:solidFill>
              </a:rPr>
              <a:t>, KEOLIS, IDF Mobilités…</a:t>
            </a:r>
          </a:p>
        </p:txBody>
      </p:sp>
      <p:sp>
        <p:nvSpPr>
          <p:cNvPr id="29" name="Flèche droite 28"/>
          <p:cNvSpPr/>
          <p:nvPr/>
        </p:nvSpPr>
        <p:spPr bwMode="auto">
          <a:xfrm>
            <a:off x="3033231" y="3388024"/>
            <a:ext cx="576064" cy="489099"/>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kern="0">
              <a:solidFill>
                <a:srgbClr val="FFFFFF"/>
              </a:solidFill>
            </a:endParaRPr>
          </a:p>
        </p:txBody>
      </p:sp>
      <p:sp>
        <p:nvSpPr>
          <p:cNvPr id="30" name="Flèche droite 29"/>
          <p:cNvSpPr/>
          <p:nvPr/>
        </p:nvSpPr>
        <p:spPr bwMode="auto">
          <a:xfrm>
            <a:off x="3072011" y="5464051"/>
            <a:ext cx="576064" cy="489099"/>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kern="0">
              <a:solidFill>
                <a:srgbClr val="FFFFFF"/>
              </a:solidFill>
            </a:endParaRPr>
          </a:p>
        </p:txBody>
      </p:sp>
      <p:sp>
        <p:nvSpPr>
          <p:cNvPr id="31" name="ZoneTexte 30"/>
          <p:cNvSpPr txBox="1"/>
          <p:nvPr/>
        </p:nvSpPr>
        <p:spPr bwMode="auto">
          <a:xfrm>
            <a:off x="3694075" y="5384319"/>
            <a:ext cx="8413896" cy="646331"/>
          </a:xfrm>
          <a:prstGeom prst="rect">
            <a:avLst/>
          </a:prstGeom>
          <a:noFill/>
        </p:spPr>
        <p:txBody>
          <a:bodyPr wrap="square" rtlCol="0">
            <a:spAutoFit/>
          </a:bodyPr>
          <a:lstStyle/>
          <a:p>
            <a:pPr defTabSz="914400"/>
            <a:r>
              <a:rPr lang="fr-FR" sz="1800" b="1" kern="0" dirty="0">
                <a:solidFill>
                  <a:srgbClr val="570047">
                    <a:lumMod val="75000"/>
                    <a:lumOff val="25000"/>
                  </a:srgbClr>
                </a:solidFill>
              </a:rPr>
              <a:t>Des besoins qui vont perdurer</a:t>
            </a:r>
          </a:p>
          <a:p>
            <a:pPr defTabSz="914400"/>
            <a:r>
              <a:rPr lang="fr-FR" sz="1800" kern="0" dirty="0">
                <a:solidFill>
                  <a:srgbClr val="000000"/>
                </a:solidFill>
              </a:rPr>
              <a:t>Plus d’une entreprise sur deux (54%) exprime des difficultés de recrutement</a:t>
            </a:r>
          </a:p>
        </p:txBody>
      </p:sp>
      <p:sp>
        <p:nvSpPr>
          <p:cNvPr id="32" name="ZoneTexte 31"/>
          <p:cNvSpPr txBox="1"/>
          <p:nvPr/>
        </p:nvSpPr>
        <p:spPr bwMode="auto">
          <a:xfrm>
            <a:off x="3694075" y="3172592"/>
            <a:ext cx="8269880" cy="1477328"/>
          </a:xfrm>
          <a:prstGeom prst="rect">
            <a:avLst/>
          </a:prstGeom>
          <a:noFill/>
        </p:spPr>
        <p:txBody>
          <a:bodyPr wrap="square" rtlCol="0">
            <a:spAutoFit/>
          </a:bodyPr>
          <a:lstStyle/>
          <a:p>
            <a:pPr defTabSz="914400"/>
            <a:r>
              <a:rPr lang="fr-FR" sz="1800" b="1" kern="0" dirty="0">
                <a:solidFill>
                  <a:srgbClr val="570047">
                    <a:lumMod val="75000"/>
                    <a:lumOff val="25000"/>
                  </a:srgbClr>
                </a:solidFill>
              </a:rPr>
              <a:t>Transport </a:t>
            </a:r>
            <a:r>
              <a:rPr lang="fr-FR" sz="1800" b="1" kern="0" dirty="0">
                <a:solidFill>
                  <a:srgbClr val="000000"/>
                </a:solidFill>
              </a:rPr>
              <a:t>: </a:t>
            </a:r>
            <a:r>
              <a:rPr lang="fr-FR" sz="1800" kern="0" dirty="0">
                <a:solidFill>
                  <a:srgbClr val="000000"/>
                </a:solidFill>
              </a:rPr>
              <a:t>conducteurs de transport en commun, conducteurs de véhicules légers, conducteurs routiers, maintenance matériel, information voyageurs, </a:t>
            </a:r>
          </a:p>
          <a:p>
            <a:pPr defTabSz="914400"/>
            <a:r>
              <a:rPr lang="fr-FR" sz="1800" b="1" kern="0" dirty="0">
                <a:solidFill>
                  <a:srgbClr val="570047">
                    <a:lumMod val="75000"/>
                    <a:lumOff val="25000"/>
                  </a:srgbClr>
                </a:solidFill>
              </a:rPr>
              <a:t>Logistique : </a:t>
            </a:r>
            <a:r>
              <a:rPr lang="fr-FR" sz="1800" kern="0" dirty="0">
                <a:solidFill>
                  <a:srgbClr val="000000"/>
                </a:solidFill>
              </a:rPr>
              <a:t>caristes, manutentionnaires, </a:t>
            </a:r>
          </a:p>
          <a:p>
            <a:pPr defTabSz="914400"/>
            <a:r>
              <a:rPr lang="fr-FR" sz="1800" kern="0" dirty="0">
                <a:solidFill>
                  <a:srgbClr val="000000"/>
                </a:solidFill>
              </a:rPr>
              <a:t>…mais aussi d’autres </a:t>
            </a:r>
            <a:r>
              <a:rPr lang="fr-FR" sz="1800" kern="0">
                <a:solidFill>
                  <a:srgbClr val="000000"/>
                </a:solidFill>
              </a:rPr>
              <a:t>emplois comme agents </a:t>
            </a:r>
            <a:r>
              <a:rPr lang="fr-FR" sz="1800" kern="0" dirty="0">
                <a:solidFill>
                  <a:srgbClr val="000000"/>
                </a:solidFill>
              </a:rPr>
              <a:t>de sureté…</a:t>
            </a:r>
          </a:p>
          <a:p>
            <a:pPr defTabSz="914400"/>
            <a:endParaRPr lang="fr-FR" sz="1800" kern="0" dirty="0">
              <a:solidFill>
                <a:srgbClr val="000000"/>
              </a:solidFill>
            </a:endParaRPr>
          </a:p>
        </p:txBody>
      </p:sp>
      <p:sp>
        <p:nvSpPr>
          <p:cNvPr id="4" name="Rectangle 3"/>
          <p:cNvSpPr/>
          <p:nvPr/>
        </p:nvSpPr>
        <p:spPr bwMode="auto">
          <a:xfrm>
            <a:off x="0" y="2887186"/>
            <a:ext cx="551384" cy="1133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kern="0">
              <a:solidFill>
                <a:srgbClr val="FFFFFF"/>
              </a:solidFill>
            </a:endParaRPr>
          </a:p>
        </p:txBody>
      </p:sp>
      <p:sp>
        <p:nvSpPr>
          <p:cNvPr id="37" name="Flèche droite 36"/>
          <p:cNvSpPr/>
          <p:nvPr/>
        </p:nvSpPr>
        <p:spPr bwMode="auto">
          <a:xfrm>
            <a:off x="3072011" y="4537163"/>
            <a:ext cx="576064" cy="489099"/>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kern="0">
              <a:solidFill>
                <a:srgbClr val="FFFFFF"/>
              </a:solidFill>
            </a:endParaRPr>
          </a:p>
        </p:txBody>
      </p:sp>
      <p:sp>
        <p:nvSpPr>
          <p:cNvPr id="38" name="ZoneTexte 37"/>
          <p:cNvSpPr txBox="1"/>
          <p:nvPr/>
        </p:nvSpPr>
        <p:spPr bwMode="auto">
          <a:xfrm>
            <a:off x="3694075" y="4549280"/>
            <a:ext cx="8269880" cy="369332"/>
          </a:xfrm>
          <a:prstGeom prst="rect">
            <a:avLst/>
          </a:prstGeom>
          <a:noFill/>
        </p:spPr>
        <p:txBody>
          <a:bodyPr wrap="square" rtlCol="0">
            <a:spAutoFit/>
          </a:bodyPr>
          <a:lstStyle/>
          <a:p>
            <a:pPr defTabSz="914400"/>
            <a:r>
              <a:rPr lang="fr-FR" sz="1800" b="1" kern="0" dirty="0">
                <a:solidFill>
                  <a:srgbClr val="570047">
                    <a:lumMod val="75000"/>
                    <a:lumOff val="25000"/>
                  </a:srgbClr>
                </a:solidFill>
              </a:rPr>
              <a:t>Lieu </a:t>
            </a:r>
            <a:r>
              <a:rPr lang="fr-FR" sz="1800" b="1" kern="0" dirty="0">
                <a:solidFill>
                  <a:srgbClr val="000000"/>
                </a:solidFill>
              </a:rPr>
              <a:t>: </a:t>
            </a:r>
            <a:r>
              <a:rPr lang="fr-FR" sz="1800" kern="0" dirty="0">
                <a:solidFill>
                  <a:srgbClr val="000000"/>
                </a:solidFill>
              </a:rPr>
              <a:t>Ile-de-France</a:t>
            </a:r>
          </a:p>
        </p:txBody>
      </p:sp>
      <p:sp>
        <p:nvSpPr>
          <p:cNvPr id="18" name="Ellipse 17"/>
          <p:cNvSpPr/>
          <p:nvPr/>
        </p:nvSpPr>
        <p:spPr bwMode="auto">
          <a:xfrm>
            <a:off x="670664" y="1862572"/>
            <a:ext cx="1944216" cy="1800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fr-FR" sz="1600" kern="0" dirty="0">
                <a:solidFill>
                  <a:srgbClr val="FFFFFF"/>
                </a:solidFill>
              </a:rPr>
              <a:t>Transport</a:t>
            </a:r>
          </a:p>
          <a:p>
            <a:pPr algn="ctr" defTabSz="914400"/>
            <a:r>
              <a:rPr lang="fr-FR" sz="1600" kern="0" dirty="0">
                <a:solidFill>
                  <a:srgbClr val="FFFFFF"/>
                </a:solidFill>
              </a:rPr>
              <a:t>Logistique</a:t>
            </a:r>
          </a:p>
          <a:p>
            <a:pPr algn="ctr" defTabSz="914400"/>
            <a:r>
              <a:rPr lang="fr-FR" sz="1600" kern="0" dirty="0">
                <a:solidFill>
                  <a:srgbClr val="FFFFFF"/>
                </a:solidFill>
              </a:rPr>
              <a:t>Energie</a:t>
            </a:r>
          </a:p>
        </p:txBody>
      </p:sp>
      <p:sp>
        <p:nvSpPr>
          <p:cNvPr id="19" name="ZoneTexte 18"/>
          <p:cNvSpPr txBox="1"/>
          <p:nvPr/>
        </p:nvSpPr>
        <p:spPr bwMode="auto">
          <a:xfrm>
            <a:off x="742672" y="3878796"/>
            <a:ext cx="1872208" cy="646331"/>
          </a:xfrm>
          <a:prstGeom prst="rect">
            <a:avLst/>
          </a:prstGeom>
          <a:noFill/>
        </p:spPr>
        <p:txBody>
          <a:bodyPr wrap="square" rtlCol="0">
            <a:spAutoFit/>
          </a:bodyPr>
          <a:lstStyle/>
          <a:p>
            <a:pPr algn="ctr" defTabSz="914400"/>
            <a:r>
              <a:rPr lang="fr-FR" sz="1800" b="1" kern="0" dirty="0">
                <a:solidFill>
                  <a:srgbClr val="000000"/>
                </a:solidFill>
              </a:rPr>
              <a:t>6.000 emplois mobilisés</a:t>
            </a:r>
          </a:p>
        </p:txBody>
      </p:sp>
    </p:spTree>
    <p:extLst>
      <p:ext uri="{BB962C8B-B14F-4D97-AF65-F5344CB8AC3E}">
        <p14:creationId xmlns:p14="http://schemas.microsoft.com/office/powerpoint/2010/main" val="2485512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Espace réservé du contenu 4"/>
          <p:cNvPicPr/>
          <p:nvPr/>
        </p:nvPicPr>
        <p:blipFill>
          <a:blip r:embed="rId2" cstate="email">
            <a:extLst>
              <a:ext uri="{28A0092B-C50C-407E-A947-70E740481C1C}">
                <a14:useLocalDpi xmlns:a14="http://schemas.microsoft.com/office/drawing/2010/main"/>
              </a:ext>
            </a:extLst>
          </a:blip>
          <a:stretch/>
        </p:blipFill>
        <p:spPr>
          <a:xfrm>
            <a:off x="407" y="0"/>
            <a:ext cx="12191761" cy="6858000"/>
          </a:xfrm>
          <a:prstGeom prst="rect">
            <a:avLst/>
          </a:prstGeom>
          <a:ln>
            <a:noFill/>
          </a:ln>
        </p:spPr>
      </p:pic>
      <p:sp>
        <p:nvSpPr>
          <p:cNvPr id="89" name="TextShape 1"/>
          <p:cNvSpPr txBox="1"/>
          <p:nvPr/>
        </p:nvSpPr>
        <p:spPr>
          <a:xfrm>
            <a:off x="2243692" y="3356995"/>
            <a:ext cx="7704856" cy="1181324"/>
          </a:xfrm>
          <a:prstGeom prst="rect">
            <a:avLst/>
          </a:prstGeom>
          <a:noFill/>
          <a:ln>
            <a:noFill/>
          </a:ln>
        </p:spPr>
        <p:txBody>
          <a:bodyPr lIns="83721" tIns="43314" rIns="83721" bIns="43314" anchor="ctr"/>
          <a:lstStyle/>
          <a:p>
            <a:r>
              <a:rPr lang="fr-FR" sz="4000" b="1" spc="-1" dirty="0">
                <a:solidFill>
                  <a:srgbClr val="0070C0"/>
                </a:solidFill>
                <a:latin typeface="Calibri"/>
              </a:rPr>
              <a:t>1) Les missions des référents de parcours du PRIJ</a:t>
            </a:r>
            <a:endParaRPr lang="fr-FR" sz="4000" b="1" spc="-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706902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2" name="Image 21"/>
          <p:cNvPicPr>
            <a:picLocks noChangeAspect="1"/>
          </p:cNvPicPr>
          <p:nvPr/>
        </p:nvPicPr>
        <p:blipFill>
          <a:blip r:embed="rId3"/>
          <a:stretch/>
        </p:blipFill>
        <p:spPr bwMode="auto">
          <a:xfrm rot="10800000" flipH="1">
            <a:off x="10787890" y="-25400"/>
            <a:ext cx="1416810" cy="1381125"/>
          </a:xfrm>
          <a:prstGeom prst="rect">
            <a:avLst/>
          </a:prstGeom>
        </p:spPr>
      </p:pic>
      <p:sp>
        <p:nvSpPr>
          <p:cNvPr id="33" name="Titre 3"/>
          <p:cNvSpPr>
            <a:spLocks noGrp="1"/>
          </p:cNvSpPr>
          <p:nvPr>
            <p:ph type="title"/>
          </p:nvPr>
        </p:nvSpPr>
        <p:spPr>
          <a:xfrm>
            <a:off x="911424" y="352921"/>
            <a:ext cx="11609273" cy="276999"/>
          </a:xfrm>
        </p:spPr>
        <p:txBody>
          <a:bodyPr/>
          <a:lstStyle/>
          <a:p>
            <a:r>
              <a:rPr lang="fr-FR" sz="2400" b="0" i="0" dirty="0">
                <a:solidFill>
                  <a:schemeClr val="bg2"/>
                </a:solidFill>
                <a:latin typeface="Source Sans Pro" panose="020B0503030403020204" pitchFamily="34" charset="0"/>
                <a:ea typeface="Source Sans Pro" panose="020B0503030403020204" pitchFamily="34" charset="0"/>
                <a:cs typeface="+mj-cs"/>
              </a:rPr>
              <a:t>FOCUS Sur les secteurs prioritaires </a:t>
            </a:r>
            <a:r>
              <a:rPr lang="fr-FR" sz="2400" b="0" i="0" dirty="0" err="1">
                <a:solidFill>
                  <a:schemeClr val="bg2"/>
                </a:solidFill>
                <a:latin typeface="Source Sans Pro" panose="020B0503030403020204" pitchFamily="34" charset="0"/>
                <a:ea typeface="Source Sans Pro" panose="020B0503030403020204" pitchFamily="34" charset="0"/>
                <a:cs typeface="+mj-cs"/>
              </a:rPr>
              <a:t>jop</a:t>
            </a:r>
            <a:r>
              <a:rPr lang="fr-FR" sz="2400" b="0" i="0" dirty="0">
                <a:solidFill>
                  <a:schemeClr val="bg2"/>
                </a:solidFill>
                <a:latin typeface="Source Sans Pro" panose="020B0503030403020204" pitchFamily="34" charset="0"/>
                <a:ea typeface="Source Sans Pro" panose="020B0503030403020204" pitchFamily="34" charset="0"/>
                <a:cs typeface="+mj-cs"/>
              </a:rPr>
              <a:t> 2024</a:t>
            </a:r>
          </a:p>
        </p:txBody>
      </p:sp>
      <p:sp>
        <p:nvSpPr>
          <p:cNvPr id="34" name="Rectangle 33"/>
          <p:cNvSpPr/>
          <p:nvPr/>
        </p:nvSpPr>
        <p:spPr>
          <a:xfrm>
            <a:off x="120156" y="223910"/>
            <a:ext cx="554476" cy="5350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kern="0">
              <a:solidFill>
                <a:srgbClr val="FFFFFF"/>
              </a:solidFill>
            </a:endParaRPr>
          </a:p>
        </p:txBody>
      </p:sp>
      <p:sp>
        <p:nvSpPr>
          <p:cNvPr id="2" name="Flèche droite 1"/>
          <p:cNvSpPr/>
          <p:nvPr/>
        </p:nvSpPr>
        <p:spPr bwMode="auto">
          <a:xfrm>
            <a:off x="3032204" y="1391729"/>
            <a:ext cx="576064" cy="489099"/>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kern="0">
              <a:solidFill>
                <a:srgbClr val="FFFFFF"/>
              </a:solidFill>
            </a:endParaRPr>
          </a:p>
        </p:txBody>
      </p:sp>
      <p:sp>
        <p:nvSpPr>
          <p:cNvPr id="3" name="ZoneTexte 2"/>
          <p:cNvSpPr txBox="1"/>
          <p:nvPr/>
        </p:nvSpPr>
        <p:spPr bwMode="auto">
          <a:xfrm>
            <a:off x="3647728" y="1124744"/>
            <a:ext cx="8208912" cy="923330"/>
          </a:xfrm>
          <a:prstGeom prst="rect">
            <a:avLst/>
          </a:prstGeom>
          <a:noFill/>
        </p:spPr>
        <p:txBody>
          <a:bodyPr wrap="square" rtlCol="0">
            <a:spAutoFit/>
          </a:bodyPr>
          <a:lstStyle/>
          <a:p>
            <a:pPr defTabSz="914400"/>
            <a:r>
              <a:rPr lang="fr-FR" sz="1800" b="1" kern="0" dirty="0">
                <a:solidFill>
                  <a:srgbClr val="570047">
                    <a:lumMod val="75000"/>
                    <a:lumOff val="25000"/>
                  </a:srgbClr>
                </a:solidFill>
              </a:rPr>
              <a:t>Ambition : </a:t>
            </a:r>
          </a:p>
          <a:p>
            <a:pPr defTabSz="914400"/>
            <a:r>
              <a:rPr lang="fr-FR" sz="1800" kern="0" dirty="0">
                <a:solidFill>
                  <a:srgbClr val="000000"/>
                </a:solidFill>
              </a:rPr>
              <a:t>Nettoyage des sites et traitement des déchets pour en réduire l’empreinte écologique des Jeux</a:t>
            </a:r>
          </a:p>
        </p:txBody>
      </p:sp>
      <p:sp>
        <p:nvSpPr>
          <p:cNvPr id="27" name="Flèche droite 26"/>
          <p:cNvSpPr/>
          <p:nvPr/>
        </p:nvSpPr>
        <p:spPr bwMode="auto">
          <a:xfrm>
            <a:off x="3072011" y="2398087"/>
            <a:ext cx="576064" cy="489099"/>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kern="0">
              <a:solidFill>
                <a:srgbClr val="FFFFFF"/>
              </a:solidFill>
            </a:endParaRPr>
          </a:p>
        </p:txBody>
      </p:sp>
      <p:sp>
        <p:nvSpPr>
          <p:cNvPr id="28" name="ZoneTexte 27"/>
          <p:cNvSpPr txBox="1"/>
          <p:nvPr/>
        </p:nvSpPr>
        <p:spPr bwMode="auto">
          <a:xfrm>
            <a:off x="3719736" y="2276872"/>
            <a:ext cx="8136904" cy="646331"/>
          </a:xfrm>
          <a:prstGeom prst="rect">
            <a:avLst/>
          </a:prstGeom>
          <a:noFill/>
        </p:spPr>
        <p:txBody>
          <a:bodyPr wrap="square" rtlCol="0">
            <a:spAutoFit/>
          </a:bodyPr>
          <a:lstStyle/>
          <a:p>
            <a:pPr defTabSz="914400"/>
            <a:r>
              <a:rPr lang="fr-FR" sz="1800" b="1" kern="0" dirty="0">
                <a:solidFill>
                  <a:srgbClr val="570047">
                    <a:lumMod val="75000"/>
                    <a:lumOff val="25000"/>
                  </a:srgbClr>
                </a:solidFill>
              </a:rPr>
              <a:t>Des grandes entreprises recrutent pour les Jeux </a:t>
            </a:r>
          </a:p>
          <a:p>
            <a:pPr defTabSz="914400"/>
            <a:r>
              <a:rPr lang="fr-FR" sz="1800" kern="0" dirty="0">
                <a:solidFill>
                  <a:srgbClr val="000000"/>
                </a:solidFill>
              </a:rPr>
              <a:t>ONET, </a:t>
            </a:r>
            <a:r>
              <a:rPr lang="fr-FR" sz="1800" kern="0" dirty="0" err="1">
                <a:solidFill>
                  <a:srgbClr val="000000"/>
                </a:solidFill>
              </a:rPr>
              <a:t>Derichebourg</a:t>
            </a:r>
            <a:r>
              <a:rPr lang="fr-FR" sz="1800" kern="0" dirty="0">
                <a:solidFill>
                  <a:srgbClr val="000000"/>
                </a:solidFill>
              </a:rPr>
              <a:t>, </a:t>
            </a:r>
            <a:r>
              <a:rPr lang="fr-FR" sz="1800" kern="0" dirty="0" err="1">
                <a:solidFill>
                  <a:srgbClr val="000000"/>
                </a:solidFill>
              </a:rPr>
              <a:t>Paprec</a:t>
            </a:r>
            <a:r>
              <a:rPr lang="fr-FR" sz="1800" kern="0" dirty="0">
                <a:solidFill>
                  <a:srgbClr val="000000"/>
                </a:solidFill>
              </a:rPr>
              <a:t>, ACCOR…</a:t>
            </a:r>
          </a:p>
        </p:txBody>
      </p:sp>
      <p:sp>
        <p:nvSpPr>
          <p:cNvPr id="29" name="Flèche droite 28"/>
          <p:cNvSpPr/>
          <p:nvPr/>
        </p:nvSpPr>
        <p:spPr bwMode="auto">
          <a:xfrm>
            <a:off x="3033231" y="3388024"/>
            <a:ext cx="576064" cy="489099"/>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kern="0">
              <a:solidFill>
                <a:srgbClr val="FFFFFF"/>
              </a:solidFill>
            </a:endParaRPr>
          </a:p>
        </p:txBody>
      </p:sp>
      <p:sp>
        <p:nvSpPr>
          <p:cNvPr id="30" name="Flèche droite 29"/>
          <p:cNvSpPr/>
          <p:nvPr/>
        </p:nvSpPr>
        <p:spPr bwMode="auto">
          <a:xfrm>
            <a:off x="3037740" y="4950530"/>
            <a:ext cx="576064" cy="489099"/>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kern="0">
              <a:solidFill>
                <a:srgbClr val="FFFFFF"/>
              </a:solidFill>
            </a:endParaRPr>
          </a:p>
        </p:txBody>
      </p:sp>
      <p:sp>
        <p:nvSpPr>
          <p:cNvPr id="31" name="ZoneTexte 30"/>
          <p:cNvSpPr txBox="1"/>
          <p:nvPr/>
        </p:nvSpPr>
        <p:spPr bwMode="auto">
          <a:xfrm>
            <a:off x="3622067" y="4888627"/>
            <a:ext cx="8413896" cy="923330"/>
          </a:xfrm>
          <a:prstGeom prst="rect">
            <a:avLst/>
          </a:prstGeom>
          <a:noFill/>
        </p:spPr>
        <p:txBody>
          <a:bodyPr wrap="square" rtlCol="0">
            <a:spAutoFit/>
          </a:bodyPr>
          <a:lstStyle/>
          <a:p>
            <a:pPr defTabSz="914400"/>
            <a:r>
              <a:rPr lang="fr-FR" sz="1800" b="1" kern="0" dirty="0">
                <a:solidFill>
                  <a:srgbClr val="570047">
                    <a:lumMod val="75000"/>
                    <a:lumOff val="25000"/>
                  </a:srgbClr>
                </a:solidFill>
              </a:rPr>
              <a:t>Des besoins qui vont perdurer</a:t>
            </a:r>
          </a:p>
          <a:p>
            <a:pPr defTabSz="914400"/>
            <a:r>
              <a:rPr lang="fr-FR" sz="1800" kern="0" dirty="0">
                <a:solidFill>
                  <a:srgbClr val="000000"/>
                </a:solidFill>
              </a:rPr>
              <a:t>Au-delà des offres pour les JOP2024, les agents d’entretien sont dans le TOP 5 des prévisions de recrutement des entreprises</a:t>
            </a:r>
          </a:p>
        </p:txBody>
      </p:sp>
      <p:sp>
        <p:nvSpPr>
          <p:cNvPr id="32" name="ZoneTexte 31"/>
          <p:cNvSpPr txBox="1"/>
          <p:nvPr/>
        </p:nvSpPr>
        <p:spPr bwMode="auto">
          <a:xfrm>
            <a:off x="3694075" y="3220570"/>
            <a:ext cx="8269880" cy="646331"/>
          </a:xfrm>
          <a:prstGeom prst="rect">
            <a:avLst/>
          </a:prstGeom>
          <a:noFill/>
        </p:spPr>
        <p:txBody>
          <a:bodyPr wrap="square" rtlCol="0">
            <a:spAutoFit/>
          </a:bodyPr>
          <a:lstStyle/>
          <a:p>
            <a:pPr defTabSz="914400"/>
            <a:r>
              <a:rPr lang="fr-FR" sz="1800" b="1" kern="0" dirty="0">
                <a:solidFill>
                  <a:srgbClr val="570047">
                    <a:lumMod val="75000"/>
                    <a:lumOff val="25000"/>
                  </a:srgbClr>
                </a:solidFill>
              </a:rPr>
              <a:t>Nettoyage </a:t>
            </a:r>
            <a:r>
              <a:rPr lang="fr-FR" sz="1800" b="1" kern="0" dirty="0">
                <a:solidFill>
                  <a:srgbClr val="000000"/>
                </a:solidFill>
              </a:rPr>
              <a:t>: </a:t>
            </a:r>
            <a:r>
              <a:rPr lang="fr-FR" sz="1800" kern="0" dirty="0">
                <a:solidFill>
                  <a:srgbClr val="000000"/>
                </a:solidFill>
              </a:rPr>
              <a:t>Agent de propreté, machinistes (mono-brosse, laveuse, </a:t>
            </a:r>
            <a:r>
              <a:rPr lang="fr-FR" sz="1800" kern="0" dirty="0" err="1">
                <a:solidFill>
                  <a:srgbClr val="000000"/>
                </a:solidFill>
              </a:rPr>
              <a:t>etc</a:t>
            </a:r>
            <a:r>
              <a:rPr lang="fr-FR" sz="1800" kern="0" dirty="0">
                <a:solidFill>
                  <a:srgbClr val="000000"/>
                </a:solidFill>
              </a:rPr>
              <a:t>), nettoyage des espaces urbains, entretiens de locaux…</a:t>
            </a:r>
          </a:p>
        </p:txBody>
      </p:sp>
      <p:sp>
        <p:nvSpPr>
          <p:cNvPr id="4" name="Rectangle 3"/>
          <p:cNvSpPr/>
          <p:nvPr/>
        </p:nvSpPr>
        <p:spPr bwMode="auto">
          <a:xfrm>
            <a:off x="0" y="2887186"/>
            <a:ext cx="551384" cy="1133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kern="0">
              <a:solidFill>
                <a:srgbClr val="FFFFFF"/>
              </a:solidFill>
            </a:endParaRPr>
          </a:p>
        </p:txBody>
      </p:sp>
      <p:sp>
        <p:nvSpPr>
          <p:cNvPr id="37" name="Flèche droite 36"/>
          <p:cNvSpPr/>
          <p:nvPr/>
        </p:nvSpPr>
        <p:spPr bwMode="auto">
          <a:xfrm>
            <a:off x="3032204" y="4190495"/>
            <a:ext cx="576064" cy="489099"/>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kern="0">
              <a:solidFill>
                <a:srgbClr val="FFFFFF"/>
              </a:solidFill>
            </a:endParaRPr>
          </a:p>
        </p:txBody>
      </p:sp>
      <p:sp>
        <p:nvSpPr>
          <p:cNvPr id="38" name="ZoneTexte 37"/>
          <p:cNvSpPr txBox="1"/>
          <p:nvPr/>
        </p:nvSpPr>
        <p:spPr bwMode="auto">
          <a:xfrm>
            <a:off x="3694075" y="4193098"/>
            <a:ext cx="8269880" cy="369332"/>
          </a:xfrm>
          <a:prstGeom prst="rect">
            <a:avLst/>
          </a:prstGeom>
          <a:noFill/>
        </p:spPr>
        <p:txBody>
          <a:bodyPr wrap="square" rtlCol="0">
            <a:spAutoFit/>
          </a:bodyPr>
          <a:lstStyle/>
          <a:p>
            <a:pPr defTabSz="914400"/>
            <a:r>
              <a:rPr lang="fr-FR" sz="1800" b="1" kern="0" dirty="0">
                <a:solidFill>
                  <a:srgbClr val="570047">
                    <a:lumMod val="75000"/>
                    <a:lumOff val="25000"/>
                  </a:srgbClr>
                </a:solidFill>
              </a:rPr>
              <a:t>Lieu </a:t>
            </a:r>
            <a:r>
              <a:rPr lang="fr-FR" sz="1800" b="1" kern="0" dirty="0">
                <a:solidFill>
                  <a:srgbClr val="000000"/>
                </a:solidFill>
              </a:rPr>
              <a:t>: </a:t>
            </a:r>
            <a:r>
              <a:rPr lang="fr-FR" sz="1800" kern="0" dirty="0">
                <a:solidFill>
                  <a:srgbClr val="000000"/>
                </a:solidFill>
              </a:rPr>
              <a:t>Sites olympiques type château de </a:t>
            </a:r>
            <a:r>
              <a:rPr lang="fr-FR" sz="1800" kern="0" dirty="0" err="1">
                <a:solidFill>
                  <a:srgbClr val="000000"/>
                </a:solidFill>
              </a:rPr>
              <a:t>versailles</a:t>
            </a:r>
            <a:r>
              <a:rPr lang="fr-FR" sz="1800" kern="0" dirty="0">
                <a:solidFill>
                  <a:srgbClr val="000000"/>
                </a:solidFill>
              </a:rPr>
              <a:t>, </a:t>
            </a:r>
            <a:r>
              <a:rPr lang="fr-FR" sz="1800" kern="0" dirty="0" err="1">
                <a:solidFill>
                  <a:srgbClr val="000000"/>
                </a:solidFill>
              </a:rPr>
              <a:t>Arena</a:t>
            </a:r>
            <a:r>
              <a:rPr lang="fr-FR" sz="1800" kern="0" dirty="0">
                <a:solidFill>
                  <a:srgbClr val="000000"/>
                </a:solidFill>
              </a:rPr>
              <a:t> de Bercy, </a:t>
            </a:r>
            <a:r>
              <a:rPr lang="fr-FR" sz="1800" kern="0" dirty="0" err="1">
                <a:solidFill>
                  <a:srgbClr val="000000"/>
                </a:solidFill>
              </a:rPr>
              <a:t>etc</a:t>
            </a:r>
            <a:endParaRPr lang="fr-FR" sz="1800" kern="0" dirty="0">
              <a:solidFill>
                <a:srgbClr val="000000"/>
              </a:solidFill>
            </a:endParaRPr>
          </a:p>
        </p:txBody>
      </p:sp>
      <p:sp>
        <p:nvSpPr>
          <p:cNvPr id="20" name="Ellipse 19"/>
          <p:cNvSpPr/>
          <p:nvPr/>
        </p:nvSpPr>
        <p:spPr bwMode="auto">
          <a:xfrm>
            <a:off x="615634" y="1587824"/>
            <a:ext cx="1944216" cy="1800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fr-FR" sz="1600" kern="0" dirty="0">
                <a:solidFill>
                  <a:srgbClr val="FFFFFF"/>
                </a:solidFill>
              </a:rPr>
              <a:t>Propreté</a:t>
            </a:r>
          </a:p>
          <a:p>
            <a:pPr algn="ctr" defTabSz="914400"/>
            <a:r>
              <a:rPr lang="fr-FR" sz="1600" kern="0" dirty="0">
                <a:solidFill>
                  <a:srgbClr val="FFFFFF"/>
                </a:solidFill>
              </a:rPr>
              <a:t>Recyclage</a:t>
            </a:r>
          </a:p>
        </p:txBody>
      </p:sp>
      <p:sp>
        <p:nvSpPr>
          <p:cNvPr id="21" name="ZoneTexte 20"/>
          <p:cNvSpPr txBox="1"/>
          <p:nvPr/>
        </p:nvSpPr>
        <p:spPr bwMode="auto">
          <a:xfrm>
            <a:off x="759650" y="3604048"/>
            <a:ext cx="1872208" cy="646331"/>
          </a:xfrm>
          <a:prstGeom prst="rect">
            <a:avLst/>
          </a:prstGeom>
          <a:noFill/>
        </p:spPr>
        <p:txBody>
          <a:bodyPr wrap="square" rtlCol="0">
            <a:spAutoFit/>
          </a:bodyPr>
          <a:lstStyle/>
          <a:p>
            <a:pPr algn="ctr" defTabSz="914400"/>
            <a:r>
              <a:rPr lang="fr-FR" sz="1800" b="1" kern="0" dirty="0">
                <a:solidFill>
                  <a:srgbClr val="000000"/>
                </a:solidFill>
              </a:rPr>
              <a:t>3.000 emplois mobilisés</a:t>
            </a:r>
          </a:p>
        </p:txBody>
      </p:sp>
    </p:spTree>
    <p:extLst>
      <p:ext uri="{BB962C8B-B14F-4D97-AF65-F5344CB8AC3E}">
        <p14:creationId xmlns:p14="http://schemas.microsoft.com/office/powerpoint/2010/main" val="13293975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2" name="Image 21"/>
          <p:cNvPicPr>
            <a:picLocks noChangeAspect="1"/>
          </p:cNvPicPr>
          <p:nvPr/>
        </p:nvPicPr>
        <p:blipFill>
          <a:blip r:embed="rId3"/>
          <a:stretch/>
        </p:blipFill>
        <p:spPr bwMode="auto">
          <a:xfrm rot="10800000" flipH="1">
            <a:off x="10787890" y="-25400"/>
            <a:ext cx="1416810" cy="1381125"/>
          </a:xfrm>
          <a:prstGeom prst="rect">
            <a:avLst/>
          </a:prstGeom>
        </p:spPr>
      </p:pic>
      <p:sp>
        <p:nvSpPr>
          <p:cNvPr id="33" name="Titre 3"/>
          <p:cNvSpPr>
            <a:spLocks noGrp="1"/>
          </p:cNvSpPr>
          <p:nvPr>
            <p:ph type="title"/>
          </p:nvPr>
        </p:nvSpPr>
        <p:spPr>
          <a:xfrm>
            <a:off x="911424" y="352921"/>
            <a:ext cx="11609273" cy="276999"/>
          </a:xfrm>
        </p:spPr>
        <p:txBody>
          <a:bodyPr/>
          <a:lstStyle/>
          <a:p>
            <a:r>
              <a:rPr lang="fr-FR" sz="2400" b="0" i="0" dirty="0">
                <a:solidFill>
                  <a:schemeClr val="bg2"/>
                </a:solidFill>
                <a:latin typeface="Source Sans Pro" panose="020B0503030403020204" pitchFamily="34" charset="0"/>
                <a:ea typeface="Source Sans Pro" panose="020B0503030403020204" pitchFamily="34" charset="0"/>
                <a:cs typeface="+mj-cs"/>
              </a:rPr>
              <a:t>FOCUS Sur les secteurs prioritaires </a:t>
            </a:r>
            <a:r>
              <a:rPr lang="fr-FR" sz="2400" b="0" i="0" dirty="0" err="1">
                <a:solidFill>
                  <a:schemeClr val="bg2"/>
                </a:solidFill>
                <a:latin typeface="Source Sans Pro" panose="020B0503030403020204" pitchFamily="34" charset="0"/>
                <a:ea typeface="Source Sans Pro" panose="020B0503030403020204" pitchFamily="34" charset="0"/>
                <a:cs typeface="+mj-cs"/>
              </a:rPr>
              <a:t>jop</a:t>
            </a:r>
            <a:r>
              <a:rPr lang="fr-FR" sz="2400" b="0" i="0" dirty="0">
                <a:solidFill>
                  <a:schemeClr val="bg2"/>
                </a:solidFill>
                <a:latin typeface="Source Sans Pro" panose="020B0503030403020204" pitchFamily="34" charset="0"/>
                <a:ea typeface="Source Sans Pro" panose="020B0503030403020204" pitchFamily="34" charset="0"/>
                <a:cs typeface="+mj-cs"/>
              </a:rPr>
              <a:t> 2024</a:t>
            </a:r>
          </a:p>
        </p:txBody>
      </p:sp>
      <p:sp>
        <p:nvSpPr>
          <p:cNvPr id="34" name="Rectangle 33"/>
          <p:cNvSpPr/>
          <p:nvPr/>
        </p:nvSpPr>
        <p:spPr>
          <a:xfrm>
            <a:off x="120156" y="223910"/>
            <a:ext cx="554476" cy="5350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kern="0">
              <a:solidFill>
                <a:srgbClr val="FFFFFF"/>
              </a:solidFill>
            </a:endParaRPr>
          </a:p>
        </p:txBody>
      </p:sp>
      <p:sp>
        <p:nvSpPr>
          <p:cNvPr id="2" name="Flèche droite 1"/>
          <p:cNvSpPr/>
          <p:nvPr/>
        </p:nvSpPr>
        <p:spPr bwMode="auto">
          <a:xfrm>
            <a:off x="2769832" y="1516278"/>
            <a:ext cx="598731" cy="489099"/>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kern="0">
              <a:solidFill>
                <a:srgbClr val="FFFFFF"/>
              </a:solidFill>
            </a:endParaRPr>
          </a:p>
        </p:txBody>
      </p:sp>
      <p:sp>
        <p:nvSpPr>
          <p:cNvPr id="3" name="ZoneTexte 2"/>
          <p:cNvSpPr txBox="1"/>
          <p:nvPr/>
        </p:nvSpPr>
        <p:spPr bwMode="auto">
          <a:xfrm>
            <a:off x="3385356" y="1249293"/>
            <a:ext cx="8531919" cy="646331"/>
          </a:xfrm>
          <a:prstGeom prst="rect">
            <a:avLst/>
          </a:prstGeom>
          <a:noFill/>
        </p:spPr>
        <p:txBody>
          <a:bodyPr wrap="square" rtlCol="0">
            <a:spAutoFit/>
          </a:bodyPr>
          <a:lstStyle/>
          <a:p>
            <a:pPr defTabSz="914400"/>
            <a:r>
              <a:rPr lang="fr-FR" sz="1800" b="1" kern="0" dirty="0">
                <a:solidFill>
                  <a:srgbClr val="570047">
                    <a:lumMod val="75000"/>
                    <a:lumOff val="25000"/>
                  </a:srgbClr>
                </a:solidFill>
              </a:rPr>
              <a:t>Ambition : </a:t>
            </a:r>
          </a:p>
          <a:p>
            <a:pPr defTabSz="914400"/>
            <a:r>
              <a:rPr lang="fr-FR" sz="1800" kern="0" dirty="0">
                <a:solidFill>
                  <a:srgbClr val="000000"/>
                </a:solidFill>
              </a:rPr>
              <a:t>Garantir la sécurité de tous les publics (spectateurs, athlètes, staff, médias…)</a:t>
            </a:r>
          </a:p>
        </p:txBody>
      </p:sp>
      <p:sp>
        <p:nvSpPr>
          <p:cNvPr id="27" name="Flèche droite 26"/>
          <p:cNvSpPr/>
          <p:nvPr/>
        </p:nvSpPr>
        <p:spPr bwMode="auto">
          <a:xfrm>
            <a:off x="2809639" y="2522636"/>
            <a:ext cx="598731" cy="489099"/>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kern="0">
              <a:solidFill>
                <a:srgbClr val="FFFFFF"/>
              </a:solidFill>
            </a:endParaRPr>
          </a:p>
        </p:txBody>
      </p:sp>
      <p:sp>
        <p:nvSpPr>
          <p:cNvPr id="28" name="ZoneTexte 27"/>
          <p:cNvSpPr txBox="1"/>
          <p:nvPr/>
        </p:nvSpPr>
        <p:spPr bwMode="auto">
          <a:xfrm>
            <a:off x="3421360" y="2303485"/>
            <a:ext cx="8457077" cy="646331"/>
          </a:xfrm>
          <a:prstGeom prst="rect">
            <a:avLst/>
          </a:prstGeom>
          <a:noFill/>
        </p:spPr>
        <p:txBody>
          <a:bodyPr wrap="square" rtlCol="0">
            <a:spAutoFit/>
          </a:bodyPr>
          <a:lstStyle/>
          <a:p>
            <a:pPr defTabSz="914400"/>
            <a:r>
              <a:rPr lang="fr-FR" sz="1800" b="1" kern="0" dirty="0">
                <a:solidFill>
                  <a:srgbClr val="570047">
                    <a:lumMod val="75000"/>
                    <a:lumOff val="25000"/>
                  </a:srgbClr>
                </a:solidFill>
              </a:rPr>
              <a:t>De nombreuses entreprises recrutent pour les Jeux  </a:t>
            </a:r>
          </a:p>
          <a:p>
            <a:pPr defTabSz="914400"/>
            <a:r>
              <a:rPr lang="fr-FR" sz="1800" kern="0" dirty="0" err="1">
                <a:solidFill>
                  <a:srgbClr val="000000"/>
                </a:solidFill>
              </a:rPr>
              <a:t>Gest’n’Sport</a:t>
            </a:r>
            <a:r>
              <a:rPr lang="fr-FR" sz="1800" kern="0" dirty="0">
                <a:solidFill>
                  <a:srgbClr val="000000"/>
                </a:solidFill>
              </a:rPr>
              <a:t>, ACA –Accueil Contrôle Assistance-, RPS Sécurité…</a:t>
            </a:r>
          </a:p>
        </p:txBody>
      </p:sp>
      <p:sp>
        <p:nvSpPr>
          <p:cNvPr id="29" name="Flèche droite 28"/>
          <p:cNvSpPr/>
          <p:nvPr/>
        </p:nvSpPr>
        <p:spPr bwMode="auto">
          <a:xfrm>
            <a:off x="2783631" y="3448334"/>
            <a:ext cx="598731" cy="489099"/>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kern="0">
              <a:solidFill>
                <a:srgbClr val="FFFFFF"/>
              </a:solidFill>
            </a:endParaRPr>
          </a:p>
        </p:txBody>
      </p:sp>
      <p:sp>
        <p:nvSpPr>
          <p:cNvPr id="30" name="Flèche droite 29"/>
          <p:cNvSpPr/>
          <p:nvPr/>
        </p:nvSpPr>
        <p:spPr bwMode="auto">
          <a:xfrm>
            <a:off x="2775368" y="5075079"/>
            <a:ext cx="598731" cy="489099"/>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kern="0">
              <a:solidFill>
                <a:srgbClr val="FFFFFF"/>
              </a:solidFill>
            </a:endParaRPr>
          </a:p>
        </p:txBody>
      </p:sp>
      <p:sp>
        <p:nvSpPr>
          <p:cNvPr id="31" name="ZoneTexte 30"/>
          <p:cNvSpPr txBox="1"/>
          <p:nvPr/>
        </p:nvSpPr>
        <p:spPr bwMode="auto">
          <a:xfrm>
            <a:off x="3359695" y="5013176"/>
            <a:ext cx="8744969" cy="923330"/>
          </a:xfrm>
          <a:prstGeom prst="rect">
            <a:avLst/>
          </a:prstGeom>
          <a:noFill/>
        </p:spPr>
        <p:txBody>
          <a:bodyPr wrap="square" rtlCol="0">
            <a:spAutoFit/>
          </a:bodyPr>
          <a:lstStyle/>
          <a:p>
            <a:pPr defTabSz="914400"/>
            <a:r>
              <a:rPr lang="fr-FR" sz="1800" b="1" kern="0" dirty="0">
                <a:solidFill>
                  <a:srgbClr val="570047">
                    <a:lumMod val="75000"/>
                    <a:lumOff val="25000"/>
                  </a:srgbClr>
                </a:solidFill>
              </a:rPr>
              <a:t>Des besoins qui vont perdurer</a:t>
            </a:r>
          </a:p>
          <a:p>
            <a:pPr defTabSz="914400"/>
            <a:r>
              <a:rPr lang="fr-FR" sz="1800" kern="0" dirty="0">
                <a:solidFill>
                  <a:srgbClr val="000000"/>
                </a:solidFill>
              </a:rPr>
              <a:t>Des besoins qui perdurent et notamment de féminisation (actuellement 15% de femmes seulement dans le secteur) </a:t>
            </a:r>
          </a:p>
        </p:txBody>
      </p:sp>
      <p:sp>
        <p:nvSpPr>
          <p:cNvPr id="32" name="ZoneTexte 31"/>
          <p:cNvSpPr txBox="1"/>
          <p:nvPr/>
        </p:nvSpPr>
        <p:spPr bwMode="auto">
          <a:xfrm>
            <a:off x="3431703" y="3231219"/>
            <a:ext cx="8670127" cy="923330"/>
          </a:xfrm>
          <a:prstGeom prst="rect">
            <a:avLst/>
          </a:prstGeom>
          <a:noFill/>
        </p:spPr>
        <p:txBody>
          <a:bodyPr wrap="square" rtlCol="0">
            <a:spAutoFit/>
          </a:bodyPr>
          <a:lstStyle/>
          <a:p>
            <a:pPr defTabSz="914400"/>
            <a:r>
              <a:rPr lang="fr-FR" sz="1800" b="1" kern="0" dirty="0">
                <a:solidFill>
                  <a:srgbClr val="570047">
                    <a:lumMod val="75000"/>
                    <a:lumOff val="25000"/>
                  </a:srgbClr>
                </a:solidFill>
              </a:rPr>
              <a:t>Métiers </a:t>
            </a:r>
            <a:r>
              <a:rPr lang="fr-FR" sz="1800" b="1" kern="0" dirty="0">
                <a:solidFill>
                  <a:srgbClr val="000000"/>
                </a:solidFill>
              </a:rPr>
              <a:t>: </a:t>
            </a:r>
            <a:r>
              <a:rPr lang="fr-FR" sz="1800" kern="0" dirty="0">
                <a:solidFill>
                  <a:srgbClr val="000000"/>
                </a:solidFill>
              </a:rPr>
              <a:t>Agents événementiel (PSGE), agents de sécurité auprès des officiels et des médias ; agents de gardiennage ; opérateurs vidéos ; agents cynophiles ; agents SSIAP…</a:t>
            </a:r>
          </a:p>
        </p:txBody>
      </p:sp>
      <p:sp>
        <p:nvSpPr>
          <p:cNvPr id="4" name="Rectangle 3"/>
          <p:cNvSpPr/>
          <p:nvPr/>
        </p:nvSpPr>
        <p:spPr bwMode="auto">
          <a:xfrm>
            <a:off x="0" y="2887186"/>
            <a:ext cx="551384" cy="1133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kern="0">
              <a:solidFill>
                <a:srgbClr val="FFFFFF"/>
              </a:solidFill>
            </a:endParaRPr>
          </a:p>
        </p:txBody>
      </p:sp>
      <p:sp>
        <p:nvSpPr>
          <p:cNvPr id="37" name="Flèche droite 36"/>
          <p:cNvSpPr/>
          <p:nvPr/>
        </p:nvSpPr>
        <p:spPr bwMode="auto">
          <a:xfrm>
            <a:off x="2769832" y="4315044"/>
            <a:ext cx="598731" cy="489099"/>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kern="0">
              <a:solidFill>
                <a:srgbClr val="FFFFFF"/>
              </a:solidFill>
            </a:endParaRPr>
          </a:p>
        </p:txBody>
      </p:sp>
      <p:sp>
        <p:nvSpPr>
          <p:cNvPr id="38" name="ZoneTexte 37"/>
          <p:cNvSpPr txBox="1"/>
          <p:nvPr/>
        </p:nvSpPr>
        <p:spPr bwMode="auto">
          <a:xfrm>
            <a:off x="3359696" y="4317399"/>
            <a:ext cx="8832304" cy="369332"/>
          </a:xfrm>
          <a:prstGeom prst="rect">
            <a:avLst/>
          </a:prstGeom>
          <a:noFill/>
        </p:spPr>
        <p:txBody>
          <a:bodyPr wrap="square" rtlCol="0">
            <a:spAutoFit/>
          </a:bodyPr>
          <a:lstStyle/>
          <a:p>
            <a:pPr defTabSz="914400"/>
            <a:r>
              <a:rPr lang="fr-FR" sz="1800" b="1" kern="0" dirty="0">
                <a:solidFill>
                  <a:srgbClr val="570047">
                    <a:lumMod val="75000"/>
                    <a:lumOff val="25000"/>
                  </a:srgbClr>
                </a:solidFill>
              </a:rPr>
              <a:t>Lieu </a:t>
            </a:r>
            <a:r>
              <a:rPr lang="fr-FR" sz="1800" b="1" kern="0" dirty="0">
                <a:solidFill>
                  <a:srgbClr val="000000"/>
                </a:solidFill>
              </a:rPr>
              <a:t>: </a:t>
            </a:r>
            <a:r>
              <a:rPr lang="fr-FR" sz="1800" kern="0" dirty="0">
                <a:solidFill>
                  <a:srgbClr val="000000"/>
                </a:solidFill>
              </a:rPr>
              <a:t>Sites olympiques ; Stade de France, </a:t>
            </a:r>
            <a:r>
              <a:rPr lang="fr-FR" sz="1800" kern="0" dirty="0" err="1">
                <a:solidFill>
                  <a:srgbClr val="000000"/>
                </a:solidFill>
              </a:rPr>
              <a:t>Arena</a:t>
            </a:r>
            <a:r>
              <a:rPr lang="fr-FR" sz="1800" kern="0" dirty="0">
                <a:solidFill>
                  <a:srgbClr val="000000"/>
                </a:solidFill>
              </a:rPr>
              <a:t> de Nanterre, Centre aquatique…</a:t>
            </a:r>
          </a:p>
        </p:txBody>
      </p:sp>
      <p:sp>
        <p:nvSpPr>
          <p:cNvPr id="18" name="Ellipse 17"/>
          <p:cNvSpPr/>
          <p:nvPr/>
        </p:nvSpPr>
        <p:spPr bwMode="auto">
          <a:xfrm>
            <a:off x="479723" y="1700808"/>
            <a:ext cx="1944216" cy="1800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fr-FR" sz="1600" kern="0" dirty="0">
                <a:solidFill>
                  <a:srgbClr val="FFFFFF"/>
                </a:solidFill>
              </a:rPr>
              <a:t>Sécurité</a:t>
            </a:r>
          </a:p>
        </p:txBody>
      </p:sp>
      <p:sp>
        <p:nvSpPr>
          <p:cNvPr id="19" name="ZoneTexte 18"/>
          <p:cNvSpPr txBox="1"/>
          <p:nvPr/>
        </p:nvSpPr>
        <p:spPr bwMode="auto">
          <a:xfrm>
            <a:off x="623739" y="3717032"/>
            <a:ext cx="1872208" cy="646331"/>
          </a:xfrm>
          <a:prstGeom prst="rect">
            <a:avLst/>
          </a:prstGeom>
          <a:noFill/>
        </p:spPr>
        <p:txBody>
          <a:bodyPr wrap="square" rtlCol="0">
            <a:spAutoFit/>
          </a:bodyPr>
          <a:lstStyle/>
          <a:p>
            <a:pPr algn="ctr" defTabSz="914400"/>
            <a:r>
              <a:rPr lang="fr-FR" sz="1800" b="1" kern="0" dirty="0">
                <a:solidFill>
                  <a:srgbClr val="000000"/>
                </a:solidFill>
              </a:rPr>
              <a:t>26.500 emplois mobilisés</a:t>
            </a:r>
          </a:p>
        </p:txBody>
      </p:sp>
    </p:spTree>
    <p:extLst>
      <p:ext uri="{BB962C8B-B14F-4D97-AF65-F5344CB8AC3E}">
        <p14:creationId xmlns:p14="http://schemas.microsoft.com/office/powerpoint/2010/main" val="7061730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083451" y="399147"/>
            <a:ext cx="11609273" cy="276999"/>
          </a:xfrm>
        </p:spPr>
        <p:txBody>
          <a:bodyPr/>
          <a:lstStyle/>
          <a:p>
            <a:r>
              <a:rPr lang="fr-FR" sz="2400" dirty="0">
                <a:solidFill>
                  <a:schemeClr val="bg2"/>
                </a:solidFill>
                <a:latin typeface="Source Sans Pro" panose="020B0503030403020204" pitchFamily="34" charset="0"/>
                <a:ea typeface="Source Sans Pro" panose="020B0503030403020204" pitchFamily="34" charset="0"/>
                <a:cs typeface="+mj-cs"/>
              </a:rPr>
              <a:t>Comment y participer ?</a:t>
            </a:r>
          </a:p>
        </p:txBody>
      </p:sp>
      <p:sp>
        <p:nvSpPr>
          <p:cNvPr id="11" name="Rectangle 10"/>
          <p:cNvSpPr/>
          <p:nvPr/>
        </p:nvSpPr>
        <p:spPr>
          <a:xfrm>
            <a:off x="292183" y="270136"/>
            <a:ext cx="554476" cy="5350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kern="0">
              <a:solidFill>
                <a:srgbClr val="FFFFFF"/>
              </a:solidFill>
            </a:endParaRPr>
          </a:p>
        </p:txBody>
      </p:sp>
      <p:pic>
        <p:nvPicPr>
          <p:cNvPr id="5" name="Image 4"/>
          <p:cNvPicPr>
            <a:picLocks noChangeAspect="1"/>
          </p:cNvPicPr>
          <p:nvPr/>
        </p:nvPicPr>
        <p:blipFill>
          <a:blip r:embed="rId2"/>
          <a:stretch>
            <a:fillRect/>
          </a:stretch>
        </p:blipFill>
        <p:spPr>
          <a:xfrm>
            <a:off x="569421" y="1284678"/>
            <a:ext cx="5562600" cy="4476750"/>
          </a:xfrm>
          <a:prstGeom prst="rect">
            <a:avLst/>
          </a:prstGeom>
          <a:effectLst>
            <a:outerShdw blurRad="50800" dist="38100" dir="8100000" algn="tr" rotWithShape="0">
              <a:prstClr val="black">
                <a:alpha val="40000"/>
              </a:prstClr>
            </a:outerShdw>
            <a:softEdge rad="25400"/>
          </a:effectLst>
        </p:spPr>
      </p:pic>
      <p:sp>
        <p:nvSpPr>
          <p:cNvPr id="6" name="ZoneTexte 5"/>
          <p:cNvSpPr txBox="1"/>
          <p:nvPr/>
        </p:nvSpPr>
        <p:spPr bwMode="auto">
          <a:xfrm>
            <a:off x="6456040" y="1412776"/>
            <a:ext cx="4104456" cy="4031873"/>
          </a:xfrm>
          <a:prstGeom prst="rect">
            <a:avLst/>
          </a:prstGeom>
          <a:noFill/>
        </p:spPr>
        <p:txBody>
          <a:bodyPr wrap="square" rtlCol="0">
            <a:spAutoFit/>
          </a:bodyPr>
          <a:lstStyle/>
          <a:p>
            <a:pPr defTabSz="914400"/>
            <a:r>
              <a:rPr lang="fr-FR" sz="1800" kern="0" dirty="0">
                <a:solidFill>
                  <a:srgbClr val="000000"/>
                </a:solidFill>
              </a:rPr>
              <a:t>Le site officiel des Jeux : </a:t>
            </a:r>
          </a:p>
          <a:p>
            <a:pPr defTabSz="914400"/>
            <a:endParaRPr lang="fr-FR" sz="1800" kern="0" dirty="0">
              <a:solidFill>
                <a:srgbClr val="000000"/>
              </a:solidFill>
            </a:endParaRPr>
          </a:p>
          <a:p>
            <a:pPr defTabSz="914400"/>
            <a:r>
              <a:rPr lang="fr-FR" sz="4000" kern="0" dirty="0">
                <a:solidFill>
                  <a:srgbClr val="000000"/>
                </a:solidFill>
                <a:hlinkClick r:id="rId3"/>
              </a:rPr>
              <a:t>Emplois 2024</a:t>
            </a:r>
            <a:endParaRPr lang="fr-FR" sz="4000" kern="0" dirty="0">
              <a:solidFill>
                <a:srgbClr val="000000"/>
              </a:solidFill>
            </a:endParaRPr>
          </a:p>
          <a:p>
            <a:pPr defTabSz="914400"/>
            <a:endParaRPr lang="fr-FR" sz="1800" kern="0" dirty="0">
              <a:solidFill>
                <a:srgbClr val="000000"/>
              </a:solidFill>
            </a:endParaRPr>
          </a:p>
          <a:p>
            <a:pPr defTabSz="914400"/>
            <a:r>
              <a:rPr lang="fr-FR" sz="1800" kern="0" dirty="0">
                <a:solidFill>
                  <a:srgbClr val="000000"/>
                </a:solidFill>
              </a:rPr>
              <a:t>Pour retrouver toutes les offres d’emploi des entreprises qui recrutent dans le cadre des Jeux Olympiques et Paralympiques sur votre ordinateur ou mobile</a:t>
            </a:r>
          </a:p>
          <a:p>
            <a:pPr defTabSz="914400"/>
            <a:endParaRPr lang="fr-FR" sz="1800" kern="0" dirty="0">
              <a:solidFill>
                <a:srgbClr val="000000"/>
              </a:solidFill>
            </a:endParaRPr>
          </a:p>
          <a:p>
            <a:pPr defTabSz="914400"/>
            <a:r>
              <a:rPr lang="fr-FR" sz="1800" kern="0" dirty="0">
                <a:solidFill>
                  <a:srgbClr val="000000"/>
                </a:solidFill>
              </a:rPr>
              <a:t>Vous pouvez également consulter </a:t>
            </a:r>
            <a:r>
              <a:rPr lang="fr-FR" sz="1800" kern="0" dirty="0">
                <a:solidFill>
                  <a:srgbClr val="000000"/>
                </a:solidFill>
                <a:hlinkClick r:id="rId4"/>
              </a:rPr>
              <a:t>pole-emploi.fr</a:t>
            </a:r>
            <a:r>
              <a:rPr lang="fr-FR" sz="1800" kern="0" dirty="0">
                <a:solidFill>
                  <a:srgbClr val="000000"/>
                </a:solidFill>
              </a:rPr>
              <a:t> pour les questions relatives aux formations</a:t>
            </a:r>
          </a:p>
        </p:txBody>
      </p:sp>
      <p:pic>
        <p:nvPicPr>
          <p:cNvPr id="3" name="Image 2"/>
          <p:cNvPicPr>
            <a:picLocks noChangeAspect="1"/>
          </p:cNvPicPr>
          <p:nvPr/>
        </p:nvPicPr>
        <p:blipFill>
          <a:blip r:embed="rId5"/>
          <a:stretch>
            <a:fillRect/>
          </a:stretch>
        </p:blipFill>
        <p:spPr>
          <a:xfrm>
            <a:off x="10704512" y="4437112"/>
            <a:ext cx="771525" cy="1514475"/>
          </a:xfrm>
          <a:prstGeom prst="rect">
            <a:avLst/>
          </a:prstGeom>
        </p:spPr>
      </p:pic>
      <p:pic>
        <p:nvPicPr>
          <p:cNvPr id="2" name="Image 1"/>
          <p:cNvPicPr>
            <a:picLocks noChangeAspect="1"/>
          </p:cNvPicPr>
          <p:nvPr/>
        </p:nvPicPr>
        <p:blipFill>
          <a:blip r:embed="rId6"/>
          <a:stretch>
            <a:fillRect/>
          </a:stretch>
        </p:blipFill>
        <p:spPr>
          <a:xfrm>
            <a:off x="9947615" y="1412776"/>
            <a:ext cx="2227214" cy="1849927"/>
          </a:xfrm>
          <a:prstGeom prst="rect">
            <a:avLst/>
          </a:prstGeom>
        </p:spPr>
      </p:pic>
    </p:spTree>
    <p:extLst>
      <p:ext uri="{BB962C8B-B14F-4D97-AF65-F5344CB8AC3E}">
        <p14:creationId xmlns:p14="http://schemas.microsoft.com/office/powerpoint/2010/main" val="26787503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083451" y="399147"/>
            <a:ext cx="11609273" cy="276999"/>
          </a:xfrm>
        </p:spPr>
        <p:txBody>
          <a:bodyPr/>
          <a:lstStyle/>
          <a:p>
            <a:r>
              <a:rPr lang="fr-FR" sz="2400" dirty="0">
                <a:solidFill>
                  <a:schemeClr val="bg2"/>
                </a:solidFill>
                <a:latin typeface="Source Sans Pro" panose="020B0503030403020204" pitchFamily="34" charset="0"/>
                <a:ea typeface="Source Sans Pro" panose="020B0503030403020204" pitchFamily="34" charset="0"/>
                <a:cs typeface="+mj-cs"/>
              </a:rPr>
              <a:t>Comment y participer ?</a:t>
            </a:r>
          </a:p>
        </p:txBody>
      </p:sp>
      <p:sp>
        <p:nvSpPr>
          <p:cNvPr id="11" name="Rectangle 10"/>
          <p:cNvSpPr/>
          <p:nvPr/>
        </p:nvSpPr>
        <p:spPr>
          <a:xfrm>
            <a:off x="292183" y="270136"/>
            <a:ext cx="554476" cy="5350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kern="0">
              <a:solidFill>
                <a:srgbClr val="FFFFFF"/>
              </a:solidFill>
            </a:endParaRPr>
          </a:p>
        </p:txBody>
      </p:sp>
      <p:sp>
        <p:nvSpPr>
          <p:cNvPr id="6" name="ZoneTexte 5"/>
          <p:cNvSpPr txBox="1"/>
          <p:nvPr/>
        </p:nvSpPr>
        <p:spPr bwMode="auto">
          <a:xfrm>
            <a:off x="6750292" y="1340768"/>
            <a:ext cx="4680520" cy="4616648"/>
          </a:xfrm>
          <a:prstGeom prst="rect">
            <a:avLst/>
          </a:prstGeom>
          <a:noFill/>
        </p:spPr>
        <p:txBody>
          <a:bodyPr wrap="square" rtlCol="0">
            <a:spAutoFit/>
          </a:bodyPr>
          <a:lstStyle/>
          <a:p>
            <a:pPr algn="ctr" defTabSz="914400"/>
            <a:r>
              <a:rPr lang="fr-FR" sz="2400" kern="0" dirty="0" err="1">
                <a:solidFill>
                  <a:srgbClr val="000000"/>
                </a:solidFill>
                <a:hlinkClick r:id="rId2"/>
              </a:rPr>
              <a:t>Mesévénementsemploi</a:t>
            </a:r>
            <a:endParaRPr lang="fr-FR" sz="2400" kern="0" dirty="0">
              <a:solidFill>
                <a:srgbClr val="000000"/>
              </a:solidFill>
            </a:endParaRPr>
          </a:p>
          <a:p>
            <a:pPr defTabSz="914400"/>
            <a:endParaRPr lang="fr-FR" sz="1800" kern="0" dirty="0">
              <a:solidFill>
                <a:srgbClr val="000000"/>
              </a:solidFill>
            </a:endParaRPr>
          </a:p>
          <a:p>
            <a:pPr defTabSz="914400"/>
            <a:r>
              <a:rPr lang="fr-FR" sz="1800" kern="0" dirty="0">
                <a:solidFill>
                  <a:srgbClr val="000000"/>
                </a:solidFill>
              </a:rPr>
              <a:t>Rencontrer directement les employeurs sur les événements, salons, </a:t>
            </a:r>
            <a:r>
              <a:rPr lang="fr-FR" sz="1800" kern="0" dirty="0" err="1">
                <a:solidFill>
                  <a:srgbClr val="000000"/>
                </a:solidFill>
              </a:rPr>
              <a:t>jobdating</a:t>
            </a:r>
            <a:r>
              <a:rPr lang="fr-FR" sz="1800" kern="0" dirty="0">
                <a:solidFill>
                  <a:srgbClr val="000000"/>
                </a:solidFill>
              </a:rPr>
              <a:t> et même des dispositifs de recrutements par le sport (Du Stade vers l’emploi).</a:t>
            </a:r>
          </a:p>
          <a:p>
            <a:pPr defTabSz="914400"/>
            <a:r>
              <a:rPr lang="fr-FR" sz="1800" kern="0" dirty="0">
                <a:solidFill>
                  <a:srgbClr val="000000"/>
                </a:solidFill>
              </a:rPr>
              <a:t>A consulter sur Emplois2024 dès la page d’accueil depuis la vignette :  </a:t>
            </a:r>
          </a:p>
          <a:p>
            <a:pPr defTabSz="914400"/>
            <a:endParaRPr lang="fr-FR" sz="1800" kern="0" dirty="0">
              <a:solidFill>
                <a:srgbClr val="000000"/>
              </a:solidFill>
            </a:endParaRPr>
          </a:p>
          <a:p>
            <a:pPr defTabSz="914400"/>
            <a:endParaRPr lang="fr-FR" sz="1800" kern="0" dirty="0">
              <a:solidFill>
                <a:srgbClr val="000000"/>
              </a:solidFill>
            </a:endParaRPr>
          </a:p>
          <a:p>
            <a:pPr defTabSz="914400"/>
            <a:endParaRPr lang="fr-FR" sz="1800" kern="0" dirty="0">
              <a:solidFill>
                <a:srgbClr val="000000"/>
              </a:solidFill>
            </a:endParaRPr>
          </a:p>
          <a:p>
            <a:pPr defTabSz="914400"/>
            <a:endParaRPr lang="fr-FR" sz="1800" kern="0" dirty="0">
              <a:solidFill>
                <a:srgbClr val="000000"/>
              </a:solidFill>
            </a:endParaRPr>
          </a:p>
          <a:p>
            <a:pPr defTabSz="914400"/>
            <a:endParaRPr lang="fr-FR" sz="1800" kern="0" dirty="0">
              <a:solidFill>
                <a:srgbClr val="000000"/>
              </a:solidFill>
            </a:endParaRPr>
          </a:p>
          <a:p>
            <a:pPr defTabSz="914400"/>
            <a:r>
              <a:rPr lang="fr-FR" sz="1800" kern="0" dirty="0">
                <a:solidFill>
                  <a:srgbClr val="000000"/>
                </a:solidFill>
              </a:rPr>
              <a:t>Vous pouvez sélectionner les événements JOP par département pour retrouver ceux près de chez vous</a:t>
            </a:r>
          </a:p>
        </p:txBody>
      </p:sp>
      <p:pic>
        <p:nvPicPr>
          <p:cNvPr id="2" name="Imag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392" y="1196752"/>
            <a:ext cx="5663952" cy="1938196"/>
          </a:xfrm>
          <a:prstGeom prst="rect">
            <a:avLst/>
          </a:prstGeom>
          <a:effectLst>
            <a:outerShdw blurRad="50800" dist="38100" dir="8100000" algn="tr" rotWithShape="0">
              <a:prstClr val="black">
                <a:alpha val="40000"/>
              </a:prstClr>
            </a:outerShdw>
          </a:effectLst>
        </p:spPr>
      </p:pic>
      <p:pic>
        <p:nvPicPr>
          <p:cNvPr id="3" name="Imag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4342" y="3281454"/>
            <a:ext cx="5643002" cy="1513207"/>
          </a:xfrm>
          <a:prstGeom prst="rect">
            <a:avLst/>
          </a:prstGeom>
          <a:effectLst>
            <a:outerShdw blurRad="50800" dist="38100" dir="8100000" algn="tr" rotWithShape="0">
              <a:prstClr val="black">
                <a:alpha val="40000"/>
              </a:prstClr>
            </a:outerShdw>
          </a:effectLst>
        </p:spPr>
      </p:pic>
      <p:pic>
        <p:nvPicPr>
          <p:cNvPr id="7" name="Imag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3867" y="4941168"/>
            <a:ext cx="5643002" cy="1510227"/>
          </a:xfrm>
          <a:prstGeom prst="rect">
            <a:avLst/>
          </a:prstGeom>
          <a:effectLst>
            <a:outerShdw blurRad="50800" dist="38100" dir="8100000" algn="tr" rotWithShape="0">
              <a:prstClr val="black">
                <a:alpha val="40000"/>
              </a:prstClr>
            </a:outerShdw>
          </a:effectLst>
        </p:spPr>
      </p:pic>
      <p:pic>
        <p:nvPicPr>
          <p:cNvPr id="5" name="Imag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50292" y="3903771"/>
            <a:ext cx="4576727" cy="890890"/>
          </a:xfrm>
          <a:prstGeom prst="rect">
            <a:avLst/>
          </a:prstGeom>
        </p:spPr>
      </p:pic>
    </p:spTree>
    <p:extLst>
      <p:ext uri="{BB962C8B-B14F-4D97-AF65-F5344CB8AC3E}">
        <p14:creationId xmlns:p14="http://schemas.microsoft.com/office/powerpoint/2010/main" val="37012063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083451" y="399147"/>
            <a:ext cx="11609273" cy="276999"/>
          </a:xfrm>
        </p:spPr>
        <p:txBody>
          <a:bodyPr/>
          <a:lstStyle/>
          <a:p>
            <a:r>
              <a:rPr lang="fr-FR" sz="2400" dirty="0">
                <a:solidFill>
                  <a:schemeClr val="bg2"/>
                </a:solidFill>
                <a:latin typeface="Source Sans Pro" panose="020B0503030403020204" pitchFamily="34" charset="0"/>
                <a:ea typeface="Source Sans Pro" panose="020B0503030403020204" pitchFamily="34" charset="0"/>
                <a:cs typeface="+mj-cs"/>
              </a:rPr>
              <a:t>Vos sites pratiques</a:t>
            </a:r>
          </a:p>
        </p:txBody>
      </p:sp>
      <p:sp>
        <p:nvSpPr>
          <p:cNvPr id="11" name="Rectangle 10"/>
          <p:cNvSpPr/>
          <p:nvPr/>
        </p:nvSpPr>
        <p:spPr>
          <a:xfrm>
            <a:off x="292183" y="270136"/>
            <a:ext cx="554476" cy="5350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kern="0">
              <a:solidFill>
                <a:srgbClr val="FFFFFF"/>
              </a:solidFill>
            </a:endParaRPr>
          </a:p>
        </p:txBody>
      </p:sp>
      <p:sp>
        <p:nvSpPr>
          <p:cNvPr id="8" name="ZoneTexte 7"/>
          <p:cNvSpPr txBox="1"/>
          <p:nvPr/>
        </p:nvSpPr>
        <p:spPr bwMode="auto">
          <a:xfrm>
            <a:off x="767408" y="1546647"/>
            <a:ext cx="10513168" cy="1446550"/>
          </a:xfrm>
          <a:prstGeom prst="rect">
            <a:avLst/>
          </a:prstGeom>
          <a:noFill/>
        </p:spPr>
        <p:txBody>
          <a:bodyPr wrap="square" rtlCol="0">
            <a:spAutoFit/>
          </a:bodyPr>
          <a:lstStyle/>
          <a:p>
            <a:pPr defTabSz="914400"/>
            <a:r>
              <a:rPr lang="fr-FR" sz="3200" b="1" kern="0" dirty="0">
                <a:solidFill>
                  <a:srgbClr val="000000"/>
                </a:solidFill>
              </a:rPr>
              <a:t>Emplois2024 :</a:t>
            </a:r>
          </a:p>
          <a:p>
            <a:pPr marL="457200" indent="-457200" defTabSz="914400">
              <a:buFont typeface="Wingdings" panose="05000000000000000000" pitchFamily="2" charset="2"/>
              <a:buChar char="§"/>
            </a:pPr>
            <a:r>
              <a:rPr lang="fr-FR" sz="2800" b="1" kern="0" dirty="0">
                <a:solidFill>
                  <a:srgbClr val="000000"/>
                </a:solidFill>
                <a:hlinkClick r:id="rId2"/>
              </a:rPr>
              <a:t>Les offres d’emploi</a:t>
            </a:r>
            <a:endParaRPr lang="fr-FR" sz="2800" b="1" kern="0" dirty="0">
              <a:solidFill>
                <a:srgbClr val="000000"/>
              </a:solidFill>
            </a:endParaRPr>
          </a:p>
          <a:p>
            <a:pPr marL="457200" indent="-457200" defTabSz="914400">
              <a:buFont typeface="Wingdings" panose="05000000000000000000" pitchFamily="2" charset="2"/>
              <a:buChar char="§"/>
            </a:pPr>
            <a:r>
              <a:rPr lang="fr-FR" sz="2800" b="1" kern="0" dirty="0">
                <a:solidFill>
                  <a:srgbClr val="000000"/>
                </a:solidFill>
                <a:hlinkClick r:id="rId3"/>
              </a:rPr>
              <a:t>Les événements </a:t>
            </a:r>
            <a:r>
              <a:rPr lang="fr-FR" sz="2800" b="1" kern="0" dirty="0">
                <a:solidFill>
                  <a:srgbClr val="000000"/>
                </a:solidFill>
              </a:rPr>
              <a:t>(</a:t>
            </a:r>
            <a:r>
              <a:rPr lang="fr-FR" sz="2800" b="1" kern="0" dirty="0" err="1">
                <a:solidFill>
                  <a:srgbClr val="000000"/>
                </a:solidFill>
              </a:rPr>
              <a:t>jobdating</a:t>
            </a:r>
            <a:r>
              <a:rPr lang="fr-FR" sz="2800" b="1" kern="0" dirty="0">
                <a:solidFill>
                  <a:srgbClr val="000000"/>
                </a:solidFill>
              </a:rPr>
              <a:t>, stade vers l’emploi…) </a:t>
            </a:r>
          </a:p>
        </p:txBody>
      </p:sp>
      <p:sp>
        <p:nvSpPr>
          <p:cNvPr id="10" name="ZoneTexte 9"/>
          <p:cNvSpPr txBox="1"/>
          <p:nvPr/>
        </p:nvSpPr>
        <p:spPr bwMode="auto">
          <a:xfrm>
            <a:off x="846659" y="3328676"/>
            <a:ext cx="11226006" cy="1877437"/>
          </a:xfrm>
          <a:prstGeom prst="rect">
            <a:avLst/>
          </a:prstGeom>
          <a:noFill/>
        </p:spPr>
        <p:txBody>
          <a:bodyPr wrap="square" rtlCol="0">
            <a:spAutoFit/>
          </a:bodyPr>
          <a:lstStyle/>
          <a:p>
            <a:pPr defTabSz="914400"/>
            <a:r>
              <a:rPr lang="fr-FR" sz="3200" b="1" kern="0" dirty="0">
                <a:solidFill>
                  <a:srgbClr val="000000"/>
                </a:solidFill>
              </a:rPr>
              <a:t>Pole-emploi.fr : </a:t>
            </a:r>
          </a:p>
          <a:p>
            <a:pPr marL="457200" indent="-457200" defTabSz="914400">
              <a:buFont typeface="Wingdings" panose="05000000000000000000" pitchFamily="2" charset="2"/>
              <a:buChar char="§"/>
            </a:pPr>
            <a:r>
              <a:rPr lang="fr-FR" sz="2800" kern="0" dirty="0">
                <a:solidFill>
                  <a:srgbClr val="000000"/>
                </a:solidFill>
                <a:hlinkClick r:id="rId4"/>
              </a:rPr>
              <a:t>participez à des grands événements </a:t>
            </a:r>
            <a:r>
              <a:rPr lang="fr-FR" sz="2800" kern="0" dirty="0">
                <a:solidFill>
                  <a:srgbClr val="000000"/>
                </a:solidFill>
              </a:rPr>
              <a:t>dont les Jeux Olympiques et Paralympiques 2024…  (+ lien vers conseillers)</a:t>
            </a:r>
          </a:p>
          <a:p>
            <a:pPr marL="457200" indent="-457200" defTabSz="914400">
              <a:buFont typeface="Wingdings" panose="05000000000000000000" pitchFamily="2" charset="2"/>
              <a:buChar char="§"/>
            </a:pPr>
            <a:r>
              <a:rPr lang="fr-FR" sz="2800" b="1" kern="0" dirty="0">
                <a:solidFill>
                  <a:srgbClr val="000000"/>
                </a:solidFill>
                <a:hlinkClick r:id="rId5"/>
              </a:rPr>
              <a:t>Les formations </a:t>
            </a:r>
            <a:r>
              <a:rPr lang="fr-FR" sz="2800" kern="0" dirty="0">
                <a:solidFill>
                  <a:srgbClr val="000000"/>
                </a:solidFill>
              </a:rPr>
              <a:t>:  (page Trouver ma formation sur pole-emploi.fr)</a:t>
            </a:r>
          </a:p>
        </p:txBody>
      </p:sp>
    </p:spTree>
    <p:extLst>
      <p:ext uri="{BB962C8B-B14F-4D97-AF65-F5344CB8AC3E}">
        <p14:creationId xmlns:p14="http://schemas.microsoft.com/office/powerpoint/2010/main" val="30481443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2316666" y="3010910"/>
            <a:ext cx="2343150" cy="3333750"/>
          </a:xfrm>
          <a:prstGeom prst="rect">
            <a:avLst/>
          </a:prstGeom>
        </p:spPr>
      </p:pic>
      <p:sp>
        <p:nvSpPr>
          <p:cNvPr id="5" name="Espace réservé du numéro de diapositive 4">
            <a:extLst>
              <a:ext uri="{FF2B5EF4-FFF2-40B4-BE49-F238E27FC236}">
                <a16:creationId xmlns:a16="http://schemas.microsoft.com/office/drawing/2014/main" id="{9BE6A32F-EC63-B94D-A014-9FE8477C6A1E}"/>
              </a:ext>
            </a:extLst>
          </p:cNvPr>
          <p:cNvSpPr>
            <a:spLocks noGrp="1"/>
          </p:cNvSpPr>
          <p:nvPr>
            <p:ph type="sldNum" sz="quarter" idx="12"/>
          </p:nvPr>
        </p:nvSpPr>
        <p:spPr>
          <a:xfrm>
            <a:off x="85120" y="6348452"/>
            <a:ext cx="838200" cy="187027"/>
          </a:xfrm>
        </p:spPr>
        <p:txBody>
          <a:bodyPr/>
          <a:lstStyle/>
          <a:p>
            <a:fld id="{C814DB2B-3EFD-4766-A6C9-C9A5E84D2897}" type="slidenum">
              <a:rPr lang="fr-FR" smtClean="0">
                <a:solidFill>
                  <a:srgbClr val="000000"/>
                </a:solidFill>
              </a:rPr>
              <a:pPr/>
              <a:t>45</a:t>
            </a:fld>
            <a:endParaRPr lang="fr-FR">
              <a:solidFill>
                <a:srgbClr val="000000"/>
              </a:solidFill>
            </a:endParaRPr>
          </a:p>
        </p:txBody>
      </p:sp>
      <p:sp>
        <p:nvSpPr>
          <p:cNvPr id="7" name="Titre 7"/>
          <p:cNvSpPr txBox="1">
            <a:spLocks/>
          </p:cNvSpPr>
          <p:nvPr/>
        </p:nvSpPr>
        <p:spPr>
          <a:xfrm>
            <a:off x="1123659" y="321434"/>
            <a:ext cx="10847138" cy="635657"/>
          </a:xfrm>
          <a:prstGeom prst="rect">
            <a:avLst/>
          </a:prstGeom>
        </p:spPr>
        <p:txBody>
          <a:bodyPr vert="horz" lIns="0" tIns="0" rIns="0" bIns="0" rtlCol="0" anchor="ctr">
            <a:normAutofit fontScale="85000" lnSpcReduction="10000"/>
          </a:bodyPr>
          <a:lstStyle>
            <a:lvl1pPr algn="l" defTabSz="914400" rtl="0" eaLnBrk="1" latinLnBrk="0" hangingPunct="1">
              <a:lnSpc>
                <a:spcPct val="100000"/>
              </a:lnSpc>
              <a:spcBef>
                <a:spcPts val="0"/>
              </a:spcBef>
              <a:buNone/>
              <a:defRPr sz="2800" b="1" i="0" kern="1200">
                <a:solidFill>
                  <a:schemeClr val="accent2"/>
                </a:solidFill>
                <a:latin typeface="Pole Emploi PRO" panose="02000503040000020004" pitchFamily="2" charset="77"/>
                <a:ea typeface="+mj-ea"/>
                <a:cs typeface="+mj-cs"/>
              </a:defRPr>
            </a:lvl1pPr>
          </a:lstStyle>
          <a:p>
            <a:r>
              <a:rPr lang="fr-FR" sz="2400" dirty="0">
                <a:solidFill>
                  <a:srgbClr val="022366"/>
                </a:solidFill>
              </a:rPr>
              <a:t>Bref, ne ratez pas cet événement unique dont le dernier se déroulait…</a:t>
            </a:r>
          </a:p>
          <a:p>
            <a:r>
              <a:rPr lang="fr-FR" sz="2400" dirty="0">
                <a:solidFill>
                  <a:srgbClr val="022366"/>
                </a:solidFill>
              </a:rPr>
              <a:t>Il y’a cent ans.</a:t>
            </a:r>
          </a:p>
        </p:txBody>
      </p:sp>
      <p:pic>
        <p:nvPicPr>
          <p:cNvPr id="2" name="Imag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9578" y="1783176"/>
            <a:ext cx="2684980" cy="2959658"/>
          </a:xfrm>
          <a:prstGeom prst="rect">
            <a:avLst/>
          </a:prstGeom>
        </p:spPr>
      </p:pic>
      <p:pic>
        <p:nvPicPr>
          <p:cNvPr id="6" name="Imag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83158" y="957204"/>
            <a:ext cx="7687639" cy="3169541"/>
          </a:xfrm>
          <a:prstGeom prst="rect">
            <a:avLst/>
          </a:prstGeom>
        </p:spPr>
      </p:pic>
      <p:sp>
        <p:nvSpPr>
          <p:cNvPr id="13" name="Rectangle 12"/>
          <p:cNvSpPr/>
          <p:nvPr/>
        </p:nvSpPr>
        <p:spPr>
          <a:xfrm>
            <a:off x="496111" y="379378"/>
            <a:ext cx="554476" cy="5350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kern="0">
              <a:solidFill>
                <a:srgbClr val="FFFFFF"/>
              </a:solidFill>
            </a:endParaRPr>
          </a:p>
        </p:txBody>
      </p:sp>
      <p:pic>
        <p:nvPicPr>
          <p:cNvPr id="8" name="Imag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07560" y="4225455"/>
            <a:ext cx="3479367" cy="1955857"/>
          </a:xfrm>
          <a:prstGeom prst="rect">
            <a:avLst/>
          </a:prstGeom>
        </p:spPr>
      </p:pic>
      <p:pic>
        <p:nvPicPr>
          <p:cNvPr id="4" name="Image 3"/>
          <p:cNvPicPr>
            <a:picLocks noChangeAspect="1"/>
          </p:cNvPicPr>
          <p:nvPr/>
        </p:nvPicPr>
        <p:blipFill>
          <a:blip r:embed="rId7"/>
          <a:stretch>
            <a:fillRect/>
          </a:stretch>
        </p:blipFill>
        <p:spPr>
          <a:xfrm>
            <a:off x="5038749" y="4191785"/>
            <a:ext cx="2529753" cy="2280341"/>
          </a:xfrm>
          <a:prstGeom prst="rect">
            <a:avLst/>
          </a:prstGeom>
        </p:spPr>
      </p:pic>
    </p:spTree>
    <p:extLst>
      <p:ext uri="{BB962C8B-B14F-4D97-AF65-F5344CB8AC3E}">
        <p14:creationId xmlns:p14="http://schemas.microsoft.com/office/powerpoint/2010/main" val="24938390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4435" y="2464267"/>
            <a:ext cx="5303520" cy="1384995"/>
          </a:xfrm>
          <a:prstGeom prst="rect">
            <a:avLst/>
          </a:prstGeom>
        </p:spPr>
        <p:txBody>
          <a:bodyPr wrap="square" lIns="91440" tIns="45720" rIns="91440" bIns="45720" anchor="t">
            <a:spAutoFit/>
          </a:bodyPr>
          <a:lstStyle/>
          <a:p>
            <a:pPr algn="ctr" defTabSz="914400"/>
            <a:r>
              <a:rPr lang="fr-FR" altLang="fr-FR" sz="2800" b="1" dirty="0">
                <a:solidFill>
                  <a:srgbClr val="16519F"/>
                </a:solidFill>
                <a:latin typeface="Pole Emploi PRO"/>
              </a:rPr>
              <a:t>SECTEUR EN TENSION</a:t>
            </a:r>
            <a:endParaRPr lang="fr-FR" altLang="fr-FR" sz="2800" b="1" dirty="0">
              <a:solidFill>
                <a:srgbClr val="16519F"/>
              </a:solidFill>
              <a:latin typeface="Pole Emploi PRO" panose="02000503040000020004" pitchFamily="2" charset="77"/>
            </a:endParaRPr>
          </a:p>
          <a:p>
            <a:pPr algn="ctr" defTabSz="914400"/>
            <a:r>
              <a:rPr lang="fr-FR" altLang="fr-FR" sz="2800" b="1" dirty="0">
                <a:solidFill>
                  <a:srgbClr val="16519F"/>
                </a:solidFill>
                <a:latin typeface="Pole Emploi PRO"/>
              </a:rPr>
              <a:t>INDUSTRIE</a:t>
            </a:r>
            <a:endParaRPr lang="fr-FR" altLang="fr-FR" sz="2800" b="1" dirty="0">
              <a:solidFill>
                <a:srgbClr val="16519F"/>
              </a:solidFill>
              <a:latin typeface="Pole Emploi PRO" panose="02000503040000020004" pitchFamily="2" charset="77"/>
            </a:endParaRPr>
          </a:p>
          <a:p>
            <a:pPr algn="ctr" defTabSz="914400"/>
            <a:r>
              <a:rPr lang="fr-FR" sz="2800" b="1" dirty="0">
                <a:solidFill>
                  <a:srgbClr val="16519F"/>
                </a:solidFill>
                <a:latin typeface="Pole Emploi PRO" panose="02000503040000020004" pitchFamily="2" charset="77"/>
              </a:rPr>
              <a:t>POLE EMPLOI ILE-DE-FRANCE</a:t>
            </a:r>
          </a:p>
        </p:txBody>
      </p:sp>
      <p:sp>
        <p:nvSpPr>
          <p:cNvPr id="2" name="ZoneTexte 1"/>
          <p:cNvSpPr txBox="1"/>
          <p:nvPr/>
        </p:nvSpPr>
        <p:spPr>
          <a:xfrm>
            <a:off x="1602377" y="5338354"/>
            <a:ext cx="3953692" cy="923330"/>
          </a:xfrm>
          <a:prstGeom prst="rect">
            <a:avLst/>
          </a:prstGeom>
          <a:noFill/>
        </p:spPr>
        <p:txBody>
          <a:bodyPr wrap="square" rtlCol="0">
            <a:spAutoFit/>
          </a:bodyPr>
          <a:lstStyle/>
          <a:p>
            <a:pPr defTabSz="914400"/>
            <a:r>
              <a:rPr lang="fr-FR" sz="1800" dirty="0">
                <a:solidFill>
                  <a:srgbClr val="003C7C"/>
                </a:solidFill>
              </a:rPr>
              <a:t>Présentation – 1</a:t>
            </a:r>
            <a:r>
              <a:rPr lang="fr-FR" sz="1800" baseline="30000" dirty="0">
                <a:solidFill>
                  <a:srgbClr val="003C7C"/>
                </a:solidFill>
              </a:rPr>
              <a:t>er</a:t>
            </a:r>
            <a:r>
              <a:rPr lang="fr-FR" sz="1800" dirty="0">
                <a:solidFill>
                  <a:srgbClr val="003C7C"/>
                </a:solidFill>
              </a:rPr>
              <a:t> décembre 2023</a:t>
            </a:r>
          </a:p>
          <a:p>
            <a:pPr defTabSz="914400"/>
            <a:r>
              <a:rPr lang="fr-FR" sz="1800" dirty="0" err="1">
                <a:solidFill>
                  <a:srgbClr val="003C7C"/>
                </a:solidFill>
              </a:rPr>
              <a:t>fabienne.dairiam@pole-emploi.fr</a:t>
            </a:r>
            <a:r>
              <a:rPr lang="fr-FR" sz="1800" dirty="0" err="1">
                <a:solidFill>
                  <a:srgbClr val="003C7C"/>
                </a:solidFill>
                <a:hlinkClick r:id="rId2"/>
              </a:rPr>
              <a:t>r</a:t>
            </a:r>
            <a:endParaRPr lang="fr-FR" sz="1800" dirty="0">
              <a:solidFill>
                <a:srgbClr val="003C7C"/>
              </a:solidFill>
            </a:endParaRPr>
          </a:p>
          <a:p>
            <a:pPr defTabSz="914400"/>
            <a:r>
              <a:rPr lang="fr-FR" sz="1800" dirty="0">
                <a:solidFill>
                  <a:srgbClr val="003C7C"/>
                </a:solidFill>
              </a:rPr>
              <a:t>laurent.mater@pole-emploi.fr</a:t>
            </a:r>
          </a:p>
        </p:txBody>
      </p:sp>
      <p:pic>
        <p:nvPicPr>
          <p:cNvPr id="4" name="Image 3">
            <a:extLst>
              <a:ext uri="{FF2B5EF4-FFF2-40B4-BE49-F238E27FC236}">
                <a16:creationId xmlns:a16="http://schemas.microsoft.com/office/drawing/2014/main" id="{8BD89610-DCFB-833B-4815-7E18B7E508A7}"/>
              </a:ext>
            </a:extLst>
          </p:cNvPr>
          <p:cNvPicPr>
            <a:picLocks noChangeAspect="1"/>
          </p:cNvPicPr>
          <p:nvPr/>
        </p:nvPicPr>
        <p:blipFill>
          <a:blip r:embed="rId3"/>
          <a:stretch>
            <a:fillRect/>
          </a:stretch>
        </p:blipFill>
        <p:spPr>
          <a:xfrm>
            <a:off x="7284965" y="835209"/>
            <a:ext cx="5658513" cy="5621742"/>
          </a:xfrm>
          <a:prstGeom prst="rect">
            <a:avLst/>
          </a:prstGeom>
        </p:spPr>
      </p:pic>
    </p:spTree>
    <p:extLst>
      <p:ext uri="{BB962C8B-B14F-4D97-AF65-F5344CB8AC3E}">
        <p14:creationId xmlns:p14="http://schemas.microsoft.com/office/powerpoint/2010/main" val="17544209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03159AA0-163A-4852-B002-116EBE4F95DC}"/>
              </a:ext>
            </a:extLst>
          </p:cNvPr>
          <p:cNvGrpSpPr/>
          <p:nvPr/>
        </p:nvGrpSpPr>
        <p:grpSpPr>
          <a:xfrm>
            <a:off x="2412915" y="2946356"/>
            <a:ext cx="2614015" cy="1464417"/>
            <a:chOff x="308172" y="3423595"/>
            <a:chExt cx="2805485" cy="1590213"/>
          </a:xfrm>
        </p:grpSpPr>
        <p:cxnSp>
          <p:nvCxnSpPr>
            <p:cNvPr id="3" name="Straight Connector 12">
              <a:extLst>
                <a:ext uri="{FF2B5EF4-FFF2-40B4-BE49-F238E27FC236}">
                  <a16:creationId xmlns:a16="http://schemas.microsoft.com/office/drawing/2014/main" id="{BCBAC0F7-BF41-49F6-8F4C-F73A8418B21B}"/>
                </a:ext>
              </a:extLst>
            </p:cNvPr>
            <p:cNvCxnSpPr/>
            <p:nvPr/>
          </p:nvCxnSpPr>
          <p:spPr>
            <a:xfrm>
              <a:off x="799835" y="3887487"/>
              <a:ext cx="1559328"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41">
              <a:extLst>
                <a:ext uri="{FF2B5EF4-FFF2-40B4-BE49-F238E27FC236}">
                  <a16:creationId xmlns:a16="http://schemas.microsoft.com/office/drawing/2014/main" id="{BFC06C23-9B18-46DE-B17C-4FE4ED36E671}"/>
                </a:ext>
              </a:extLst>
            </p:cNvPr>
            <p:cNvSpPr txBox="1"/>
            <p:nvPr/>
          </p:nvSpPr>
          <p:spPr>
            <a:xfrm>
              <a:off x="470326" y="3423595"/>
              <a:ext cx="2361737" cy="401032"/>
            </a:xfrm>
            <a:prstGeom prst="rect">
              <a:avLst/>
            </a:prstGeom>
            <a:noFill/>
          </p:spPr>
          <p:txBody>
            <a:bodyPr wrap="none" lIns="137135" tIns="68568" rIns="137135" bIns="68568" rtlCol="0">
              <a:spAutoFit/>
            </a:bodyPr>
            <a:lstStyle/>
            <a:p>
              <a:pPr algn="ctr" defTabSz="1367541"/>
              <a:r>
                <a:rPr lang="fr-FR" sz="1500" b="1" dirty="0">
                  <a:solidFill>
                    <a:srgbClr val="FFFFFF"/>
                  </a:solidFill>
                  <a:latin typeface="Arial" panose="020B0604020202020204" pitchFamily="34" charset="0"/>
                  <a:cs typeface="Arial" panose="020B0604020202020204" pitchFamily="34" charset="0"/>
                </a:rPr>
                <a:t>1 Direction Générale </a:t>
              </a:r>
            </a:p>
          </p:txBody>
        </p:sp>
        <p:cxnSp>
          <p:nvCxnSpPr>
            <p:cNvPr id="5" name="Straight Connector 42">
              <a:extLst>
                <a:ext uri="{FF2B5EF4-FFF2-40B4-BE49-F238E27FC236}">
                  <a16:creationId xmlns:a16="http://schemas.microsoft.com/office/drawing/2014/main" id="{9C4F0784-B289-413A-A95C-B94FD9BD5C82}"/>
                </a:ext>
              </a:extLst>
            </p:cNvPr>
            <p:cNvCxnSpPr/>
            <p:nvPr/>
          </p:nvCxnSpPr>
          <p:spPr>
            <a:xfrm>
              <a:off x="871257" y="4471272"/>
              <a:ext cx="1559328"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43">
              <a:extLst>
                <a:ext uri="{FF2B5EF4-FFF2-40B4-BE49-F238E27FC236}">
                  <a16:creationId xmlns:a16="http://schemas.microsoft.com/office/drawing/2014/main" id="{93B7CBBE-E99E-43AF-9355-2E50BE2F6091}"/>
                </a:ext>
              </a:extLst>
            </p:cNvPr>
            <p:cNvSpPr txBox="1"/>
            <p:nvPr/>
          </p:nvSpPr>
          <p:spPr>
            <a:xfrm>
              <a:off x="308172" y="4612777"/>
              <a:ext cx="2805485" cy="401031"/>
            </a:xfrm>
            <a:prstGeom prst="rect">
              <a:avLst/>
            </a:prstGeom>
            <a:noFill/>
          </p:spPr>
          <p:txBody>
            <a:bodyPr wrap="square" lIns="137135" tIns="68568" rIns="137135" bIns="68568" rtlCol="0">
              <a:spAutoFit/>
            </a:bodyPr>
            <a:lstStyle/>
            <a:p>
              <a:pPr algn="ctr" defTabSz="1367541"/>
              <a:r>
                <a:rPr lang="fr-FR" sz="1500" b="1" dirty="0">
                  <a:solidFill>
                    <a:srgbClr val="73B893"/>
                  </a:solidFill>
                  <a:latin typeface="Arial" panose="020B0604020202020204" pitchFamily="34" charset="0"/>
                  <a:cs typeface="Arial" panose="020B0604020202020204" pitchFamily="34" charset="0"/>
                </a:rPr>
                <a:t> </a:t>
              </a:r>
              <a:r>
                <a:rPr lang="fr-FR" sz="1500" b="1" dirty="0">
                  <a:solidFill>
                    <a:srgbClr val="FFFFFF"/>
                  </a:solidFill>
                  <a:latin typeface="Arial" panose="020B0604020202020204" pitchFamily="34" charset="0"/>
                  <a:cs typeface="Arial" panose="020B0604020202020204" pitchFamily="34" charset="0"/>
                </a:rPr>
                <a:t>58 800 collaborateurs</a:t>
              </a:r>
            </a:p>
          </p:txBody>
        </p:sp>
      </p:grpSp>
      <p:sp>
        <p:nvSpPr>
          <p:cNvPr id="7" name="Oval 2">
            <a:extLst>
              <a:ext uri="{FF2B5EF4-FFF2-40B4-BE49-F238E27FC236}">
                <a16:creationId xmlns:a16="http://schemas.microsoft.com/office/drawing/2014/main" id="{121FAE2D-EF02-4B01-9B52-9614D2F4EF77}"/>
              </a:ext>
            </a:extLst>
          </p:cNvPr>
          <p:cNvSpPr/>
          <p:nvPr/>
        </p:nvSpPr>
        <p:spPr>
          <a:xfrm>
            <a:off x="2756135" y="1160101"/>
            <a:ext cx="1766454" cy="1598875"/>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67484" rIns="68564" bIns="67484" numCol="1" spcCol="0" rtlCol="0" fromWordArt="0" anchor="ctr" anchorCtr="0" forceAA="0" compatLnSpc="1">
            <a:prstTxWarp prst="textNoShape">
              <a:avLst/>
            </a:prstTxWarp>
            <a:noAutofit/>
          </a:bodyPr>
          <a:lstStyle/>
          <a:p>
            <a:pPr algn="ctr" defTabSz="914400"/>
            <a:endParaRPr lang="fr-FR" altLang="fr-FR" sz="1500" b="1" dirty="0">
              <a:solidFill>
                <a:prstClr val="white"/>
              </a:solidFill>
              <a:latin typeface="BNPP Sans Condensed" panose="02000000000000000000" pitchFamily="2" charset="0"/>
            </a:endParaRPr>
          </a:p>
          <a:p>
            <a:pPr algn="ctr" defTabSz="914400"/>
            <a:endParaRPr lang="fr-FR" altLang="fr-FR" sz="1500" b="1" dirty="0">
              <a:solidFill>
                <a:prstClr val="white"/>
              </a:solidFill>
              <a:latin typeface="BNPP Sans Condensed" panose="02000000000000000000" pitchFamily="2" charset="0"/>
            </a:endParaRPr>
          </a:p>
          <a:p>
            <a:pPr algn="ctr" defTabSz="914400"/>
            <a:endParaRPr lang="fr-FR" altLang="fr-FR" sz="1500" b="1" dirty="0">
              <a:solidFill>
                <a:prstClr val="white"/>
              </a:solidFill>
              <a:latin typeface="BNPP Sans Condensed" panose="02000000000000000000" pitchFamily="2" charset="0"/>
            </a:endParaRPr>
          </a:p>
          <a:p>
            <a:pPr algn="ctr" defTabSz="914400"/>
            <a:endParaRPr lang="fr-FR" altLang="fr-FR" sz="1600" b="1" dirty="0">
              <a:solidFill>
                <a:prstClr val="white"/>
              </a:solidFill>
            </a:endParaRPr>
          </a:p>
          <a:p>
            <a:pPr algn="ctr" defTabSz="914400"/>
            <a:r>
              <a:rPr lang="fr-FR" altLang="fr-FR" sz="1600" b="1" dirty="0">
                <a:solidFill>
                  <a:prstClr val="white"/>
                </a:solidFill>
              </a:rPr>
              <a:t>En France</a:t>
            </a:r>
          </a:p>
        </p:txBody>
      </p:sp>
      <p:sp>
        <p:nvSpPr>
          <p:cNvPr id="8" name="Rectangle 7"/>
          <p:cNvSpPr/>
          <p:nvPr/>
        </p:nvSpPr>
        <p:spPr>
          <a:xfrm>
            <a:off x="2578640" y="4598153"/>
            <a:ext cx="2300630" cy="800219"/>
          </a:xfrm>
          <a:prstGeom prst="rect">
            <a:avLst/>
          </a:prstGeom>
        </p:spPr>
        <p:txBody>
          <a:bodyPr wrap="none">
            <a:spAutoFit/>
          </a:bodyPr>
          <a:lstStyle/>
          <a:p>
            <a:pPr algn="ctr" defTabSz="914400"/>
            <a:r>
              <a:rPr lang="fr-FR" sz="1500" b="1" dirty="0">
                <a:solidFill>
                  <a:srgbClr val="FFFFFF"/>
                </a:solidFill>
                <a:latin typeface="Arial" panose="020B0604020202020204" pitchFamily="34" charset="0"/>
                <a:cs typeface="Arial" panose="020B0604020202020204" pitchFamily="34" charset="0"/>
              </a:rPr>
              <a:t>dont </a:t>
            </a:r>
            <a:r>
              <a:rPr lang="fr-FR" sz="1600" b="1" dirty="0">
                <a:solidFill>
                  <a:srgbClr val="FFFFFF"/>
                </a:solidFill>
                <a:latin typeface="Arial" panose="020B0604020202020204" pitchFamily="34" charset="0"/>
                <a:cs typeface="Arial" panose="020B0604020202020204" pitchFamily="34" charset="0"/>
              </a:rPr>
              <a:t>6 000 </a:t>
            </a:r>
            <a:r>
              <a:rPr lang="fr-FR" sz="1500" b="1" dirty="0">
                <a:solidFill>
                  <a:srgbClr val="FFFFFF"/>
                </a:solidFill>
                <a:latin typeface="Arial" panose="020B0604020202020204" pitchFamily="34" charset="0"/>
                <a:cs typeface="Arial" panose="020B0604020202020204" pitchFamily="34" charset="0"/>
              </a:rPr>
              <a:t>conseillers </a:t>
            </a:r>
          </a:p>
          <a:p>
            <a:pPr algn="ctr" defTabSz="914400"/>
            <a:r>
              <a:rPr lang="fr-FR" sz="1500" b="1" dirty="0">
                <a:solidFill>
                  <a:srgbClr val="FFFFFF"/>
                </a:solidFill>
                <a:latin typeface="Arial" panose="020B0604020202020204" pitchFamily="34" charset="0"/>
                <a:cs typeface="Arial" panose="020B0604020202020204" pitchFamily="34" charset="0"/>
              </a:rPr>
              <a:t>à dominante entreprise</a:t>
            </a:r>
          </a:p>
          <a:p>
            <a:pPr algn="ctr" defTabSz="914400"/>
            <a:endParaRPr lang="fr-FR" sz="1500" b="1" dirty="0">
              <a:solidFill>
                <a:srgbClr val="4472C4"/>
              </a:solidFill>
              <a:latin typeface="Arial" panose="020B0604020202020204" pitchFamily="34" charset="0"/>
              <a:cs typeface="Arial" panose="020B0604020202020204" pitchFamily="34" charset="0"/>
            </a:endParaRPr>
          </a:p>
        </p:txBody>
      </p:sp>
      <p:sp>
        <p:nvSpPr>
          <p:cNvPr id="9" name="Rectangle 8"/>
          <p:cNvSpPr/>
          <p:nvPr/>
        </p:nvSpPr>
        <p:spPr>
          <a:xfrm>
            <a:off x="1915805" y="5348423"/>
            <a:ext cx="3666067" cy="323165"/>
          </a:xfrm>
          <a:prstGeom prst="rect">
            <a:avLst/>
          </a:prstGeom>
        </p:spPr>
        <p:txBody>
          <a:bodyPr wrap="square">
            <a:spAutoFit/>
          </a:bodyPr>
          <a:lstStyle/>
          <a:p>
            <a:pPr algn="ctr" defTabSz="914400"/>
            <a:r>
              <a:rPr lang="fr-FR" sz="1500" b="1" dirty="0">
                <a:solidFill>
                  <a:srgbClr val="FFFFFF"/>
                </a:solidFill>
                <a:latin typeface="Arial" panose="020B0604020202020204" pitchFamily="34" charset="0"/>
                <a:cs typeface="Arial" panose="020B0604020202020204" pitchFamily="34" charset="0"/>
              </a:rPr>
              <a:t>107 équipes MRS*</a:t>
            </a:r>
            <a:endParaRPr lang="fr-FR" sz="1800" b="1" dirty="0">
              <a:solidFill>
                <a:srgbClr val="FFFFFF"/>
              </a:solidFill>
            </a:endParaRPr>
          </a:p>
        </p:txBody>
      </p:sp>
      <p:grpSp>
        <p:nvGrpSpPr>
          <p:cNvPr id="10" name="Group 66">
            <a:extLst>
              <a:ext uri="{FF2B5EF4-FFF2-40B4-BE49-F238E27FC236}">
                <a16:creationId xmlns:a16="http://schemas.microsoft.com/office/drawing/2014/main" id="{C1162479-7D06-4643-AC79-56D151E7D6D4}"/>
              </a:ext>
            </a:extLst>
          </p:cNvPr>
          <p:cNvGrpSpPr/>
          <p:nvPr/>
        </p:nvGrpSpPr>
        <p:grpSpPr>
          <a:xfrm>
            <a:off x="6152141" y="2956981"/>
            <a:ext cx="4600376" cy="432277"/>
            <a:chOff x="-1546386" y="4017514"/>
            <a:chExt cx="6251768" cy="159899"/>
          </a:xfrm>
        </p:grpSpPr>
        <p:cxnSp>
          <p:nvCxnSpPr>
            <p:cNvPr id="11" name="Straight Connector 69">
              <a:extLst>
                <a:ext uri="{FF2B5EF4-FFF2-40B4-BE49-F238E27FC236}">
                  <a16:creationId xmlns:a16="http://schemas.microsoft.com/office/drawing/2014/main" id="{3440F448-E806-4AA6-B245-A364ACFD2F2E}"/>
                </a:ext>
              </a:extLst>
            </p:cNvPr>
            <p:cNvCxnSpPr/>
            <p:nvPr/>
          </p:nvCxnSpPr>
          <p:spPr>
            <a:xfrm>
              <a:off x="368172" y="4177413"/>
              <a:ext cx="2513251" cy="0"/>
            </a:xfrm>
            <a:prstGeom prst="line">
              <a:avLst/>
            </a:prstGeom>
            <a:ln w="635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TextBox 70">
              <a:extLst>
                <a:ext uri="{FF2B5EF4-FFF2-40B4-BE49-F238E27FC236}">
                  <a16:creationId xmlns:a16="http://schemas.microsoft.com/office/drawing/2014/main" id="{1128A739-7D53-4F7D-B97B-CC8F0452DC95}"/>
                </a:ext>
              </a:extLst>
            </p:cNvPr>
            <p:cNvSpPr txBox="1"/>
            <p:nvPr/>
          </p:nvSpPr>
          <p:spPr>
            <a:xfrm>
              <a:off x="-1546386" y="4017514"/>
              <a:ext cx="6251768" cy="136606"/>
            </a:xfrm>
            <a:prstGeom prst="rect">
              <a:avLst/>
            </a:prstGeom>
            <a:noFill/>
          </p:spPr>
          <p:txBody>
            <a:bodyPr wrap="none" lIns="137135" tIns="68568" rIns="137135" bIns="68568" rtlCol="0">
              <a:spAutoFit/>
            </a:bodyPr>
            <a:lstStyle/>
            <a:p>
              <a:pPr algn="ctr" defTabSz="1367541"/>
              <a:r>
                <a:rPr lang="fr-FR" sz="1500" b="1" dirty="0">
                  <a:solidFill>
                    <a:srgbClr val="0E79BF"/>
                  </a:solidFill>
                  <a:latin typeface="Arial" panose="020B0604020202020204" pitchFamily="34" charset="0"/>
                  <a:cs typeface="Arial" panose="020B0604020202020204" pitchFamily="34" charset="0"/>
                </a:rPr>
                <a:t>1 Direction Régionale, 8 Directions Territoriales</a:t>
              </a:r>
            </a:p>
          </p:txBody>
        </p:sp>
      </p:grpSp>
      <p:sp>
        <p:nvSpPr>
          <p:cNvPr id="13" name="Oval 36">
            <a:extLst>
              <a:ext uri="{FF2B5EF4-FFF2-40B4-BE49-F238E27FC236}">
                <a16:creationId xmlns:a16="http://schemas.microsoft.com/office/drawing/2014/main" id="{2493C29C-2FF8-4878-89C9-F3E016DD905B}"/>
              </a:ext>
            </a:extLst>
          </p:cNvPr>
          <p:cNvSpPr/>
          <p:nvPr/>
        </p:nvSpPr>
        <p:spPr>
          <a:xfrm>
            <a:off x="7637076" y="1092762"/>
            <a:ext cx="1766454" cy="1723531"/>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64" tIns="67484" rIns="68564" bIns="67484" numCol="1" spcCol="0" rtlCol="0" fromWordArt="0" anchor="ctr" anchorCtr="0" forceAA="0" compatLnSpc="1">
            <a:prstTxWarp prst="textNoShape">
              <a:avLst/>
            </a:prstTxWarp>
            <a:noAutofit/>
          </a:bodyPr>
          <a:lstStyle/>
          <a:p>
            <a:pPr algn="ctr" defTabSz="914400">
              <a:defRPr/>
            </a:pPr>
            <a:endParaRPr lang="fr-FR" sz="1500" b="1" dirty="0">
              <a:solidFill>
                <a:prstClr val="white"/>
              </a:solidFill>
              <a:latin typeface="BNPP Sans Condensed" pitchFamily="50" charset="0"/>
              <a:cs typeface="Arial" pitchFamily="34" charset="0"/>
            </a:endParaRPr>
          </a:p>
          <a:p>
            <a:pPr algn="ctr" defTabSz="914400">
              <a:defRPr/>
            </a:pPr>
            <a:endParaRPr lang="fr-FR" sz="1500" b="1" dirty="0">
              <a:solidFill>
                <a:prstClr val="white"/>
              </a:solidFill>
              <a:latin typeface="BNPP Sans Condensed" pitchFamily="50" charset="0"/>
              <a:cs typeface="Arial" pitchFamily="34" charset="0"/>
            </a:endParaRPr>
          </a:p>
          <a:p>
            <a:pPr algn="ctr" defTabSz="914400">
              <a:defRPr/>
            </a:pPr>
            <a:endParaRPr lang="fr-FR" sz="1500" b="1" dirty="0">
              <a:solidFill>
                <a:prstClr val="white"/>
              </a:solidFill>
              <a:cs typeface="Arial" pitchFamily="34" charset="0"/>
            </a:endParaRPr>
          </a:p>
          <a:p>
            <a:pPr algn="ctr" defTabSz="914400">
              <a:defRPr/>
            </a:pPr>
            <a:endParaRPr lang="fr-FR" sz="1500" b="1" dirty="0">
              <a:solidFill>
                <a:prstClr val="white"/>
              </a:solidFill>
              <a:cs typeface="Arial" pitchFamily="34" charset="0"/>
            </a:endParaRPr>
          </a:p>
          <a:p>
            <a:pPr algn="ctr" defTabSz="914400">
              <a:defRPr/>
            </a:pPr>
            <a:r>
              <a:rPr lang="fr-FR" sz="1500" b="1" dirty="0">
                <a:solidFill>
                  <a:prstClr val="white"/>
                </a:solidFill>
                <a:cs typeface="Arial" pitchFamily="34" charset="0"/>
              </a:rPr>
              <a:t>En Ile-de-France</a:t>
            </a:r>
          </a:p>
        </p:txBody>
      </p:sp>
      <p:sp>
        <p:nvSpPr>
          <p:cNvPr id="14" name="Rectangle 13"/>
          <p:cNvSpPr/>
          <p:nvPr/>
        </p:nvSpPr>
        <p:spPr>
          <a:xfrm>
            <a:off x="6421807" y="3529946"/>
            <a:ext cx="4127710" cy="2262158"/>
          </a:xfrm>
          <a:prstGeom prst="rect">
            <a:avLst/>
          </a:prstGeom>
        </p:spPr>
        <p:txBody>
          <a:bodyPr wrap="square">
            <a:spAutoFit/>
          </a:bodyPr>
          <a:lstStyle/>
          <a:p>
            <a:pPr algn="ctr" defTabSz="914400"/>
            <a:r>
              <a:rPr lang="fr-FR" sz="1500" b="1" dirty="0">
                <a:solidFill>
                  <a:srgbClr val="0E79BF"/>
                </a:solidFill>
                <a:latin typeface="Arial" panose="020B0604020202020204" pitchFamily="34" charset="0"/>
                <a:cs typeface="Arial" panose="020B0604020202020204" pitchFamily="34" charset="0"/>
              </a:rPr>
              <a:t>130 agences de proximité</a:t>
            </a:r>
          </a:p>
          <a:p>
            <a:pPr algn="ctr" defTabSz="914400"/>
            <a:endParaRPr lang="fr-FR" sz="1500" b="1" dirty="0">
              <a:solidFill>
                <a:srgbClr val="44546A"/>
              </a:solidFill>
              <a:latin typeface="Arial" panose="020B0604020202020204" pitchFamily="34" charset="0"/>
              <a:cs typeface="Arial" panose="020B0604020202020204" pitchFamily="34" charset="0"/>
            </a:endParaRPr>
          </a:p>
          <a:p>
            <a:pPr algn="ctr" defTabSz="914400"/>
            <a:r>
              <a:rPr lang="fr-FR" sz="1500" b="1" dirty="0">
                <a:solidFill>
                  <a:srgbClr val="0E79BF"/>
                </a:solidFill>
                <a:latin typeface="Arial" panose="020B0604020202020204" pitchFamily="34" charset="0"/>
                <a:cs typeface="Arial" panose="020B0604020202020204" pitchFamily="34" charset="0"/>
              </a:rPr>
              <a:t>9 000 collaborateurs </a:t>
            </a:r>
          </a:p>
          <a:p>
            <a:pPr algn="ctr" defTabSz="914400"/>
            <a:endParaRPr lang="fr-FR" sz="1500" b="1" dirty="0">
              <a:solidFill>
                <a:srgbClr val="44546A"/>
              </a:solidFill>
              <a:latin typeface="Arial" panose="020B0604020202020204" pitchFamily="34" charset="0"/>
              <a:cs typeface="Arial" panose="020B0604020202020204" pitchFamily="34" charset="0"/>
            </a:endParaRPr>
          </a:p>
          <a:p>
            <a:pPr algn="ctr" defTabSz="914400"/>
            <a:r>
              <a:rPr lang="fr-FR" sz="1500" b="1" dirty="0">
                <a:solidFill>
                  <a:srgbClr val="0E79BF"/>
                </a:solidFill>
                <a:latin typeface="Arial" panose="020B0604020202020204" pitchFamily="34" charset="0"/>
                <a:cs typeface="Arial" panose="020B0604020202020204" pitchFamily="34" charset="0"/>
              </a:rPr>
              <a:t>dont </a:t>
            </a:r>
            <a:r>
              <a:rPr lang="fr-FR" sz="1600" b="1" dirty="0">
                <a:solidFill>
                  <a:srgbClr val="0E79BF"/>
                </a:solidFill>
                <a:latin typeface="Arial" panose="020B0604020202020204" pitchFamily="34" charset="0"/>
                <a:cs typeface="Arial" panose="020B0604020202020204" pitchFamily="34" charset="0"/>
              </a:rPr>
              <a:t>750 </a:t>
            </a:r>
            <a:r>
              <a:rPr lang="fr-FR" sz="1500" b="1" dirty="0">
                <a:solidFill>
                  <a:srgbClr val="0E79BF"/>
                </a:solidFill>
                <a:latin typeface="Arial" panose="020B0604020202020204" pitchFamily="34" charset="0"/>
                <a:cs typeface="Arial" panose="020B0604020202020204" pitchFamily="34" charset="0"/>
              </a:rPr>
              <a:t>conseillers </a:t>
            </a:r>
          </a:p>
          <a:p>
            <a:pPr algn="ctr" defTabSz="914400"/>
            <a:r>
              <a:rPr lang="fr-FR" sz="1500" b="1" dirty="0">
                <a:solidFill>
                  <a:srgbClr val="0E79BF"/>
                </a:solidFill>
                <a:latin typeface="Arial" panose="020B0604020202020204" pitchFamily="34" charset="0"/>
                <a:cs typeface="Arial" panose="020B0604020202020204" pitchFamily="34" charset="0"/>
              </a:rPr>
              <a:t>à dominante entreprise</a:t>
            </a:r>
          </a:p>
          <a:p>
            <a:pPr algn="ctr" defTabSz="914400"/>
            <a:endParaRPr lang="fr-FR" sz="1500" b="1" dirty="0">
              <a:solidFill>
                <a:srgbClr val="4472C4"/>
              </a:solidFill>
              <a:latin typeface="Arial" panose="020B0604020202020204" pitchFamily="34" charset="0"/>
              <a:cs typeface="Arial" panose="020B0604020202020204" pitchFamily="34" charset="0"/>
            </a:endParaRPr>
          </a:p>
          <a:p>
            <a:pPr algn="ctr" defTabSz="914400"/>
            <a:endParaRPr lang="fr-FR" sz="900" b="1" dirty="0">
              <a:solidFill>
                <a:srgbClr val="16519F">
                  <a:lumMod val="50000"/>
                </a:srgbClr>
              </a:solidFill>
              <a:latin typeface="Arial" panose="020B0604020202020204" pitchFamily="34" charset="0"/>
              <a:cs typeface="Arial" panose="020B0604020202020204" pitchFamily="34" charset="0"/>
            </a:endParaRPr>
          </a:p>
          <a:p>
            <a:pPr algn="ctr" defTabSz="914400"/>
            <a:r>
              <a:rPr lang="fr-FR" sz="1500" b="1" dirty="0">
                <a:solidFill>
                  <a:srgbClr val="0E79BF"/>
                </a:solidFill>
                <a:latin typeface="Arial" panose="020B0604020202020204" pitchFamily="34" charset="0"/>
                <a:cs typeface="Arial" panose="020B0604020202020204" pitchFamily="34" charset="0"/>
              </a:rPr>
              <a:t>9 équipes MRS*</a:t>
            </a:r>
          </a:p>
          <a:p>
            <a:pPr algn="ctr" defTabSz="914400"/>
            <a:r>
              <a:rPr lang="fr-FR" sz="1200" b="1" dirty="0">
                <a:solidFill>
                  <a:srgbClr val="0E79BF"/>
                </a:solidFill>
                <a:latin typeface="Arial" panose="020B0604020202020204" pitchFamily="34" charset="0"/>
                <a:cs typeface="Arial" panose="020B0604020202020204" pitchFamily="34" charset="0"/>
              </a:rPr>
              <a:t>* Méthode de recrutement par simulation</a:t>
            </a:r>
          </a:p>
        </p:txBody>
      </p:sp>
      <p:cxnSp>
        <p:nvCxnSpPr>
          <p:cNvPr id="23" name="Connecteur droit 22"/>
          <p:cNvCxnSpPr/>
          <p:nvPr/>
        </p:nvCxnSpPr>
        <p:spPr>
          <a:xfrm>
            <a:off x="2795550" y="4534084"/>
            <a:ext cx="17664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7637077" y="5149293"/>
            <a:ext cx="1773277" cy="49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7637076" y="4410767"/>
            <a:ext cx="1766454"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463143" y="3496988"/>
            <a:ext cx="2579553" cy="323165"/>
          </a:xfrm>
          <a:prstGeom prst="rect">
            <a:avLst/>
          </a:prstGeom>
        </p:spPr>
        <p:txBody>
          <a:bodyPr wrap="none">
            <a:spAutoFit/>
          </a:bodyPr>
          <a:lstStyle/>
          <a:p>
            <a:pPr algn="ctr" defTabSz="1367541"/>
            <a:r>
              <a:rPr lang="fr-FR" sz="1500" b="1" dirty="0">
                <a:solidFill>
                  <a:srgbClr val="FFFFFF"/>
                </a:solidFill>
                <a:latin typeface="Arial" panose="020B0604020202020204" pitchFamily="34" charset="0"/>
                <a:cs typeface="Arial" panose="020B0604020202020204" pitchFamily="34" charset="0"/>
              </a:rPr>
              <a:t>896 agences de proximité </a:t>
            </a:r>
          </a:p>
        </p:txBody>
      </p:sp>
      <p:cxnSp>
        <p:nvCxnSpPr>
          <p:cNvPr id="27" name="Connecteur droit 26"/>
          <p:cNvCxnSpPr/>
          <p:nvPr/>
        </p:nvCxnSpPr>
        <p:spPr>
          <a:xfrm>
            <a:off x="7637076" y="3936423"/>
            <a:ext cx="1766454"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flipV="1">
            <a:off x="2726826" y="5194740"/>
            <a:ext cx="1966041" cy="4245"/>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1604433" y="567029"/>
            <a:ext cx="8830784" cy="461665"/>
          </a:xfrm>
          <a:prstGeom prst="rect">
            <a:avLst/>
          </a:prstGeom>
        </p:spPr>
        <p:txBody>
          <a:bodyPr wrap="square">
            <a:spAutoFit/>
          </a:bodyPr>
          <a:lstStyle/>
          <a:p>
            <a:pPr algn="ctr" defTabSz="341847"/>
            <a:r>
              <a:rPr lang="fr-FR" sz="2400" b="1" dirty="0">
                <a:solidFill>
                  <a:srgbClr val="FFFFFF"/>
                </a:solidFill>
                <a:latin typeface="Arial" panose="020B0604020202020204"/>
              </a:rPr>
              <a:t>Pôle emploi premier acteur du </a:t>
            </a:r>
            <a:r>
              <a:rPr lang="fr-FR" sz="2400" b="1" dirty="0">
                <a:solidFill>
                  <a:srgbClr val="16519F"/>
                </a:solidFill>
                <a:latin typeface="Arial" panose="020B0604020202020204"/>
              </a:rPr>
              <a:t>marché du travail en France </a:t>
            </a:r>
          </a:p>
        </p:txBody>
      </p:sp>
      <p:pic>
        <p:nvPicPr>
          <p:cNvPr id="15" name="Imag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60666" y="1343343"/>
            <a:ext cx="773695" cy="805000"/>
          </a:xfrm>
          <a:prstGeom prst="rect">
            <a:avLst/>
          </a:prstGeom>
        </p:spPr>
      </p:pic>
      <p:pic>
        <p:nvPicPr>
          <p:cNvPr id="16" name="Imag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07592" y="1342413"/>
            <a:ext cx="877521" cy="872643"/>
          </a:xfrm>
          <a:prstGeom prst="rect">
            <a:avLst/>
          </a:prstGeom>
        </p:spPr>
      </p:pic>
      <p:sp>
        <p:nvSpPr>
          <p:cNvPr id="30" name="Titre 1"/>
          <p:cNvSpPr txBox="1">
            <a:spLocks/>
          </p:cNvSpPr>
          <p:nvPr/>
        </p:nvSpPr>
        <p:spPr bwMode="auto">
          <a:xfrm>
            <a:off x="2104951" y="14531"/>
            <a:ext cx="8633712" cy="60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0" rIns="18000" bIns="0" numCol="1" anchor="t" anchorCtr="0" compatLnSpc="1">
            <a:prstTxWarp prst="textNoShape">
              <a:avLst/>
            </a:prstTxWarp>
          </a:bodyPr>
          <a:lstStyle>
            <a:lvl1pPr algn="l" rtl="0" eaLnBrk="1" fontAlgn="base" hangingPunct="1">
              <a:spcBef>
                <a:spcPct val="0"/>
              </a:spcBef>
              <a:spcAft>
                <a:spcPct val="0"/>
              </a:spcAft>
              <a:defRPr sz="3600" b="1">
                <a:solidFill>
                  <a:schemeClr val="tx1"/>
                </a:solidFill>
                <a:latin typeface="+mj-lt"/>
                <a:ea typeface="+mj-ea"/>
                <a:cs typeface="+mj-cs"/>
              </a:defRPr>
            </a:lvl1pPr>
            <a:lvl2pPr algn="l" rtl="0" eaLnBrk="1" fontAlgn="base" hangingPunct="1">
              <a:spcBef>
                <a:spcPct val="0"/>
              </a:spcBef>
              <a:spcAft>
                <a:spcPct val="0"/>
              </a:spcAft>
              <a:defRPr sz="3600" b="1">
                <a:solidFill>
                  <a:schemeClr val="tx1"/>
                </a:solidFill>
                <a:latin typeface="Arial" charset="0"/>
                <a:cs typeface="Arial" charset="0"/>
              </a:defRPr>
            </a:lvl2pPr>
            <a:lvl3pPr algn="l" rtl="0" eaLnBrk="1" fontAlgn="base" hangingPunct="1">
              <a:spcBef>
                <a:spcPct val="0"/>
              </a:spcBef>
              <a:spcAft>
                <a:spcPct val="0"/>
              </a:spcAft>
              <a:defRPr sz="3600" b="1">
                <a:solidFill>
                  <a:schemeClr val="tx1"/>
                </a:solidFill>
                <a:latin typeface="Arial" charset="0"/>
                <a:cs typeface="Arial" charset="0"/>
              </a:defRPr>
            </a:lvl3pPr>
            <a:lvl4pPr algn="l" rtl="0" eaLnBrk="1" fontAlgn="base" hangingPunct="1">
              <a:spcBef>
                <a:spcPct val="0"/>
              </a:spcBef>
              <a:spcAft>
                <a:spcPct val="0"/>
              </a:spcAft>
              <a:defRPr sz="3600" b="1">
                <a:solidFill>
                  <a:schemeClr val="tx1"/>
                </a:solidFill>
                <a:latin typeface="Arial" charset="0"/>
                <a:cs typeface="Arial" charset="0"/>
              </a:defRPr>
            </a:lvl4pPr>
            <a:lvl5pPr algn="l" rtl="0" eaLnBrk="1" fontAlgn="base" hangingPunct="1">
              <a:spcBef>
                <a:spcPct val="0"/>
              </a:spcBef>
              <a:spcAft>
                <a:spcPct val="0"/>
              </a:spcAft>
              <a:defRPr sz="3600" b="1">
                <a:solidFill>
                  <a:schemeClr val="tx1"/>
                </a:solidFill>
                <a:latin typeface="Arial" charset="0"/>
                <a:cs typeface="Arial" charset="0"/>
              </a:defRPr>
            </a:lvl5pPr>
            <a:lvl6pPr marL="457200" algn="l" rtl="0" eaLnBrk="1" fontAlgn="base" hangingPunct="1">
              <a:spcBef>
                <a:spcPct val="0"/>
              </a:spcBef>
              <a:spcAft>
                <a:spcPct val="0"/>
              </a:spcAft>
              <a:defRPr sz="3600" b="1">
                <a:solidFill>
                  <a:schemeClr val="tx1"/>
                </a:solidFill>
                <a:latin typeface="Arial" charset="0"/>
                <a:cs typeface="Arial" charset="0"/>
              </a:defRPr>
            </a:lvl6pPr>
            <a:lvl7pPr marL="914400" algn="l" rtl="0" eaLnBrk="1" fontAlgn="base" hangingPunct="1">
              <a:spcBef>
                <a:spcPct val="0"/>
              </a:spcBef>
              <a:spcAft>
                <a:spcPct val="0"/>
              </a:spcAft>
              <a:defRPr sz="3600" b="1">
                <a:solidFill>
                  <a:schemeClr val="tx1"/>
                </a:solidFill>
                <a:latin typeface="Arial" charset="0"/>
                <a:cs typeface="Arial" charset="0"/>
              </a:defRPr>
            </a:lvl7pPr>
            <a:lvl8pPr marL="1371600" algn="l" rtl="0" eaLnBrk="1" fontAlgn="base" hangingPunct="1">
              <a:spcBef>
                <a:spcPct val="0"/>
              </a:spcBef>
              <a:spcAft>
                <a:spcPct val="0"/>
              </a:spcAft>
              <a:defRPr sz="3600" b="1">
                <a:solidFill>
                  <a:schemeClr val="tx1"/>
                </a:solidFill>
                <a:latin typeface="Arial" charset="0"/>
                <a:cs typeface="Arial" charset="0"/>
              </a:defRPr>
            </a:lvl8pPr>
            <a:lvl9pPr marL="1828800" algn="l" rtl="0" eaLnBrk="1" fontAlgn="base" hangingPunct="1">
              <a:spcBef>
                <a:spcPct val="0"/>
              </a:spcBef>
              <a:spcAft>
                <a:spcPct val="0"/>
              </a:spcAft>
              <a:defRPr sz="3600" b="1">
                <a:solidFill>
                  <a:schemeClr val="tx1"/>
                </a:solidFill>
                <a:latin typeface="Arial" charset="0"/>
                <a:cs typeface="Arial" charset="0"/>
              </a:defRPr>
            </a:lvl9pPr>
          </a:lstStyle>
          <a:p>
            <a:pPr defTabSz="914400">
              <a:defRPr/>
            </a:pPr>
            <a:r>
              <a:rPr lang="fr-FR" sz="2800" kern="0" dirty="0">
                <a:solidFill>
                  <a:srgbClr val="7EA2D1"/>
                </a:solidFill>
                <a:latin typeface="Arial"/>
                <a:cs typeface="Arial"/>
              </a:rPr>
              <a:t>		</a:t>
            </a:r>
            <a:r>
              <a:rPr lang="fr-FR" sz="2800" kern="0" dirty="0">
                <a:solidFill>
                  <a:srgbClr val="FFFFFF"/>
                </a:solidFill>
                <a:latin typeface="Arial"/>
                <a:cs typeface="Arial"/>
              </a:rPr>
              <a:t>Pôle Emploi en </a:t>
            </a:r>
            <a:r>
              <a:rPr lang="fr-FR" sz="2800" kern="0" dirty="0">
                <a:solidFill>
                  <a:srgbClr val="16519F"/>
                </a:solidFill>
                <a:latin typeface="Arial"/>
                <a:cs typeface="Arial"/>
              </a:rPr>
              <a:t>quelques chiffres</a:t>
            </a:r>
          </a:p>
        </p:txBody>
      </p:sp>
      <p:sp>
        <p:nvSpPr>
          <p:cNvPr id="36" name="Espace réservé du numéro de diapositive 35"/>
          <p:cNvSpPr>
            <a:spLocks noGrp="1"/>
          </p:cNvSpPr>
          <p:nvPr>
            <p:ph type="sldNum" sz="quarter" idx="12"/>
          </p:nvPr>
        </p:nvSpPr>
        <p:spPr/>
        <p:txBody>
          <a:bodyPr/>
          <a:lstStyle/>
          <a:p>
            <a:fld id="{C814DB2B-3EFD-4766-A6C9-C9A5E84D2897}" type="slidenum">
              <a:rPr lang="fr-FR" smtClean="0">
                <a:solidFill>
                  <a:srgbClr val="FFFFFF"/>
                </a:solidFill>
              </a:rPr>
              <a:pPr/>
              <a:t>47</a:t>
            </a:fld>
            <a:endParaRPr lang="fr-FR" dirty="0">
              <a:solidFill>
                <a:srgbClr val="FFFFFF"/>
              </a:solidFill>
            </a:endParaRPr>
          </a:p>
        </p:txBody>
      </p:sp>
    </p:spTree>
    <p:extLst>
      <p:ext uri="{BB962C8B-B14F-4D97-AF65-F5344CB8AC3E}">
        <p14:creationId xmlns:p14="http://schemas.microsoft.com/office/powerpoint/2010/main" val="22769841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19 filières de l’Industrie</a:t>
            </a:r>
          </a:p>
        </p:txBody>
      </p:sp>
      <p:sp>
        <p:nvSpPr>
          <p:cNvPr id="5" name="Espace réservé du numéro de diapositive 4"/>
          <p:cNvSpPr>
            <a:spLocks noGrp="1"/>
          </p:cNvSpPr>
          <p:nvPr>
            <p:ph type="sldNum" sz="quarter" idx="12"/>
          </p:nvPr>
        </p:nvSpPr>
        <p:spPr/>
        <p:txBody>
          <a:bodyPr/>
          <a:lstStyle/>
          <a:p>
            <a:fld id="{C814DB2B-3EFD-4766-A6C9-C9A5E84D2897}" type="slidenum">
              <a:rPr lang="fr-FR" smtClean="0">
                <a:solidFill>
                  <a:srgbClr val="FFFFFF"/>
                </a:solidFill>
              </a:rPr>
              <a:pPr/>
              <a:t>48</a:t>
            </a:fld>
            <a:endParaRPr lang="fr-FR">
              <a:solidFill>
                <a:srgbClr val="FFFFFF"/>
              </a:solidFill>
            </a:endParaRPr>
          </a:p>
        </p:txBody>
      </p:sp>
      <p:sp>
        <p:nvSpPr>
          <p:cNvPr id="6" name="Espace réservé du texte 5"/>
          <p:cNvSpPr>
            <a:spLocks noGrp="1"/>
          </p:cNvSpPr>
          <p:nvPr>
            <p:ph type="body" sz="quarter" idx="15"/>
          </p:nvPr>
        </p:nvSpPr>
        <p:spPr/>
        <p:txBody>
          <a:bodyPr/>
          <a:lstStyle/>
          <a:p>
            <a:r>
              <a:rPr lang="fr-FR" dirty="0"/>
              <a:t>L’industrie et ses filières</a:t>
            </a:r>
          </a:p>
        </p:txBody>
      </p:sp>
      <p:pic>
        <p:nvPicPr>
          <p:cNvPr id="7" name="Image 6"/>
          <p:cNvPicPr>
            <a:picLocks noChangeAspect="1"/>
          </p:cNvPicPr>
          <p:nvPr/>
        </p:nvPicPr>
        <p:blipFill>
          <a:blip r:embed="rId2"/>
          <a:stretch>
            <a:fillRect/>
          </a:stretch>
        </p:blipFill>
        <p:spPr>
          <a:xfrm>
            <a:off x="19050" y="1795462"/>
            <a:ext cx="12153900" cy="3267075"/>
          </a:xfrm>
          <a:prstGeom prst="rect">
            <a:avLst/>
          </a:prstGeom>
        </p:spPr>
      </p:pic>
      <p:sp>
        <p:nvSpPr>
          <p:cNvPr id="8" name="Rectangle 7"/>
          <p:cNvSpPr/>
          <p:nvPr/>
        </p:nvSpPr>
        <p:spPr>
          <a:xfrm>
            <a:off x="242807" y="5384086"/>
            <a:ext cx="10683498" cy="369332"/>
          </a:xfrm>
          <a:prstGeom prst="rect">
            <a:avLst/>
          </a:prstGeom>
        </p:spPr>
        <p:txBody>
          <a:bodyPr wrap="square">
            <a:spAutoFit/>
          </a:bodyPr>
          <a:lstStyle/>
          <a:p>
            <a:pPr defTabSz="914400"/>
            <a:r>
              <a:rPr lang="fr-FR" sz="1800" dirty="0">
                <a:solidFill>
                  <a:srgbClr val="18073A"/>
                </a:solidFill>
              </a:rPr>
              <a:t>https://www.semaine-industrie.gouv.fr/decouvrir-l-industrie/l-industrie-univers-decouvrir</a:t>
            </a:r>
          </a:p>
        </p:txBody>
      </p:sp>
    </p:spTree>
    <p:extLst>
      <p:ext uri="{BB962C8B-B14F-4D97-AF65-F5344CB8AC3E}">
        <p14:creationId xmlns:p14="http://schemas.microsoft.com/office/powerpoint/2010/main" val="13123599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métiers en tension dans l’Industrie  </a:t>
            </a:r>
          </a:p>
        </p:txBody>
      </p:sp>
      <p:sp>
        <p:nvSpPr>
          <p:cNvPr id="3" name="Espace réservé du contenu 2"/>
          <p:cNvSpPr>
            <a:spLocks noGrp="1"/>
          </p:cNvSpPr>
          <p:nvPr>
            <p:ph sz="half" idx="1"/>
          </p:nvPr>
        </p:nvSpPr>
        <p:spPr>
          <a:xfrm>
            <a:off x="478006" y="1733797"/>
            <a:ext cx="5450096" cy="4351338"/>
          </a:xfrm>
          <a:ln>
            <a:solidFill>
              <a:schemeClr val="accent6">
                <a:lumMod val="75000"/>
              </a:schemeClr>
            </a:solidFill>
          </a:ln>
        </p:spPr>
        <p:txBody>
          <a:bodyPr>
            <a:normAutofit lnSpcReduction="10000"/>
          </a:bodyPr>
          <a:lstStyle/>
          <a:p>
            <a:r>
              <a:rPr lang="fr-FR" sz="1800" b="1" dirty="0">
                <a:latin typeface="Pole Emploi PRO" panose="02000503040000020004" pitchFamily="50" charset="0"/>
              </a:rPr>
              <a:t>Liste des métiers en tension dans l’Industrie                   France et IDF:</a:t>
            </a:r>
          </a:p>
          <a:p>
            <a:endParaRPr lang="fr-FR" sz="1400" dirty="0">
              <a:latin typeface="Pole Emploi PRO" panose="02000503040000020004" pitchFamily="50" charset="0"/>
            </a:endParaRPr>
          </a:p>
          <a:p>
            <a:r>
              <a:rPr lang="fr-FR" sz="1400" dirty="0">
                <a:latin typeface="Pole Emploi PRO" panose="02000503040000020004" pitchFamily="50" charset="0"/>
              </a:rPr>
              <a:t>H2102 : Conduite d'équipement de production alimentaire</a:t>
            </a:r>
          </a:p>
          <a:p>
            <a:endParaRPr lang="fr-FR" sz="1400" dirty="0">
              <a:latin typeface="Pole Emploi PRO" panose="02000503040000020004" pitchFamily="50" charset="0"/>
            </a:endParaRPr>
          </a:p>
          <a:p>
            <a:r>
              <a:rPr lang="fr-FR" sz="1400" dirty="0">
                <a:latin typeface="Pole Emploi PRO" panose="02000503040000020004" pitchFamily="50" charset="0"/>
              </a:rPr>
              <a:t>H2602 : Câblage électrique et électromécanique</a:t>
            </a:r>
          </a:p>
          <a:p>
            <a:endParaRPr lang="fr-FR" sz="1400" dirty="0">
              <a:latin typeface="Pole Emploi PRO" panose="02000503040000020004" pitchFamily="50" charset="0"/>
            </a:endParaRPr>
          </a:p>
          <a:p>
            <a:r>
              <a:rPr lang="fr-FR" sz="1400" dirty="0">
                <a:latin typeface="Pole Emploi PRO" panose="02000503040000020004" pitchFamily="50" charset="0"/>
              </a:rPr>
              <a:t>H2901 : Ajusteur de fabrication</a:t>
            </a:r>
          </a:p>
          <a:p>
            <a:endParaRPr lang="fr-FR" sz="1400" dirty="0">
              <a:latin typeface="Pole Emploi PRO" panose="02000503040000020004" pitchFamily="50" charset="0"/>
            </a:endParaRPr>
          </a:p>
          <a:p>
            <a:r>
              <a:rPr lang="fr-FR" sz="1400" dirty="0">
                <a:latin typeface="Pole Emploi PRO" panose="02000503040000020004" pitchFamily="50" charset="0"/>
              </a:rPr>
              <a:t>H2902 : Chaudronnerie tôlerie</a:t>
            </a:r>
          </a:p>
          <a:p>
            <a:endParaRPr lang="fr-FR" sz="1400" dirty="0">
              <a:latin typeface="Pole Emploi PRO" panose="02000503040000020004" pitchFamily="50" charset="0"/>
            </a:endParaRPr>
          </a:p>
          <a:p>
            <a:r>
              <a:rPr lang="fr-FR" sz="1400" dirty="0">
                <a:latin typeface="Pole Emploi PRO" panose="02000503040000020004" pitchFamily="50" charset="0"/>
              </a:rPr>
              <a:t>H2903 : Conduite d'équipement d'usinage</a:t>
            </a:r>
          </a:p>
          <a:p>
            <a:endParaRPr lang="fr-FR" sz="1400" dirty="0">
              <a:latin typeface="Pole Emploi PRO" panose="02000503040000020004" pitchFamily="50" charset="0"/>
            </a:endParaRPr>
          </a:p>
          <a:p>
            <a:r>
              <a:rPr lang="fr-FR" sz="1400" dirty="0">
                <a:latin typeface="Pole Emploi PRO" panose="02000503040000020004" pitchFamily="50" charset="0"/>
              </a:rPr>
              <a:t>H2909 : Montage - assemblage mécanique</a:t>
            </a:r>
          </a:p>
          <a:p>
            <a:endParaRPr lang="fr-FR" sz="1400" dirty="0">
              <a:latin typeface="Pole Emploi PRO" panose="02000503040000020004" pitchFamily="50" charset="0"/>
            </a:endParaRPr>
          </a:p>
          <a:p>
            <a:r>
              <a:rPr lang="fr-FR" sz="1400" dirty="0">
                <a:latin typeface="Pole Emploi PRO" panose="02000503040000020004" pitchFamily="50" charset="0"/>
              </a:rPr>
              <a:t>H2913 : Soudeur</a:t>
            </a:r>
          </a:p>
          <a:p>
            <a:endParaRPr lang="fr-FR" sz="1400" dirty="0">
              <a:latin typeface="Pole Emploi PRO" panose="02000503040000020004" pitchFamily="50" charset="0"/>
            </a:endParaRPr>
          </a:p>
          <a:p>
            <a:r>
              <a:rPr lang="fr-FR" sz="1400" dirty="0">
                <a:latin typeface="Pole Emploi PRO" panose="02000503040000020004" pitchFamily="50" charset="0"/>
              </a:rPr>
              <a:t>H3301 : Conduite d'équipement de conditionnement</a:t>
            </a:r>
          </a:p>
          <a:p>
            <a:endParaRPr lang="fr-FR" sz="1400" dirty="0">
              <a:latin typeface="Pole Emploi PRO" panose="02000503040000020004" pitchFamily="50" charset="0"/>
            </a:endParaRPr>
          </a:p>
          <a:p>
            <a:r>
              <a:rPr lang="fr-FR" sz="1400" dirty="0">
                <a:latin typeface="Pole Emploi PRO" panose="02000503040000020004" pitchFamily="50" charset="0"/>
              </a:rPr>
              <a:t>I1304 : Installation et maintenance d’équipements industriels et d’exploitation</a:t>
            </a:r>
          </a:p>
          <a:p>
            <a:endParaRPr lang="fr-FR" sz="1400" b="1" dirty="0">
              <a:latin typeface="Pole Emploi PRO" panose="02000503040000020004" pitchFamily="50" charset="0"/>
            </a:endParaRPr>
          </a:p>
          <a:p>
            <a:endParaRPr lang="fr-FR" b="1" dirty="0">
              <a:latin typeface="Pole Emploi PRO" panose="02000503040000020004" pitchFamily="50" charset="0"/>
            </a:endParaRPr>
          </a:p>
          <a:p>
            <a:endParaRPr lang="fr-FR" b="1" dirty="0"/>
          </a:p>
          <a:p>
            <a:endParaRPr lang="fr-FR" dirty="0"/>
          </a:p>
        </p:txBody>
      </p:sp>
      <p:sp>
        <p:nvSpPr>
          <p:cNvPr id="4" name="Espace réservé du contenu 3"/>
          <p:cNvSpPr>
            <a:spLocks noGrp="1"/>
          </p:cNvSpPr>
          <p:nvPr>
            <p:ph sz="half" idx="2"/>
          </p:nvPr>
        </p:nvSpPr>
        <p:spPr>
          <a:xfrm>
            <a:off x="6125704" y="1733797"/>
            <a:ext cx="6066295" cy="4351338"/>
          </a:xfrm>
          <a:ln>
            <a:solidFill>
              <a:srgbClr val="00B050"/>
            </a:solidFill>
          </a:ln>
        </p:spPr>
        <p:txBody>
          <a:bodyPr/>
          <a:lstStyle/>
          <a:p>
            <a:r>
              <a:rPr lang="fr-FR" sz="1800" b="1" dirty="0">
                <a:latin typeface="Pole Emploi PRO" panose="02000503040000020004" pitchFamily="50" charset="0"/>
              </a:rPr>
              <a:t>Liste des métiers en tension dans l’Industrie en Ile de France:</a:t>
            </a:r>
          </a:p>
          <a:p>
            <a:endParaRPr lang="fr-FR" dirty="0"/>
          </a:p>
          <a:p>
            <a:r>
              <a:rPr lang="fr-FR" sz="1400" dirty="0">
                <a:latin typeface="Pole Emploi PRO" panose="02000503040000020004" pitchFamily="50" charset="0"/>
              </a:rPr>
              <a:t>H1101 : Assistance et support technique client</a:t>
            </a:r>
          </a:p>
          <a:p>
            <a:endParaRPr lang="fr-FR" sz="1400" dirty="0">
              <a:latin typeface="Pole Emploi PRO" panose="02000503040000020004" pitchFamily="50" charset="0"/>
            </a:endParaRPr>
          </a:p>
          <a:p>
            <a:r>
              <a:rPr lang="fr-FR" sz="1400" dirty="0">
                <a:latin typeface="Pole Emploi PRO" panose="02000503040000020004" pitchFamily="50" charset="0"/>
              </a:rPr>
              <a:t>H1203 : Conception et dessin produits mécaniques</a:t>
            </a:r>
          </a:p>
          <a:p>
            <a:endParaRPr lang="fr-FR" sz="1400" dirty="0">
              <a:latin typeface="Pole Emploi PRO" panose="02000503040000020004" pitchFamily="50" charset="0"/>
            </a:endParaRPr>
          </a:p>
          <a:p>
            <a:r>
              <a:rPr lang="fr-FR" sz="1400" dirty="0">
                <a:latin typeface="Pole Emploi PRO" panose="02000503040000020004" pitchFamily="50" charset="0"/>
              </a:rPr>
              <a:t>H1404 : Technicien en méthodes et industrialisation</a:t>
            </a:r>
          </a:p>
          <a:p>
            <a:endParaRPr lang="fr-FR" sz="1400" dirty="0">
              <a:latin typeface="Pole Emploi PRO" panose="02000503040000020004" pitchFamily="50" charset="0"/>
            </a:endParaRPr>
          </a:p>
          <a:p>
            <a:r>
              <a:rPr lang="fr-FR" sz="1400" dirty="0">
                <a:latin typeface="Pole Emploi PRO" panose="02000503040000020004" pitchFamily="50" charset="0"/>
              </a:rPr>
              <a:t>H2301 : Conduite d'équipement de production chimique ou pharmaceutique</a:t>
            </a:r>
          </a:p>
          <a:p>
            <a:endParaRPr lang="fr-FR" sz="1400" dirty="0">
              <a:latin typeface="Pole Emploi PRO" panose="02000503040000020004" pitchFamily="50" charset="0"/>
            </a:endParaRPr>
          </a:p>
          <a:p>
            <a:r>
              <a:rPr lang="fr-FR" sz="1400" dirty="0">
                <a:latin typeface="Pole Emploi PRO" panose="02000503040000020004" pitchFamily="50" charset="0"/>
              </a:rPr>
              <a:t>I1305 : Installation et maintenance électronique</a:t>
            </a:r>
          </a:p>
          <a:p>
            <a:endParaRPr lang="fr-FR" sz="1400" dirty="0">
              <a:latin typeface="Pole Emploi PRO" panose="02000503040000020004" pitchFamily="50" charset="0"/>
            </a:endParaRPr>
          </a:p>
          <a:p>
            <a:r>
              <a:rPr lang="fr-FR" sz="1400" dirty="0">
                <a:latin typeface="Pole Emploi PRO" panose="02000503040000020004" pitchFamily="50" charset="0"/>
              </a:rPr>
              <a:t>H3203 : Fabrication de pièces en matériaux composites</a:t>
            </a:r>
          </a:p>
          <a:p>
            <a:endParaRPr lang="fr-FR" sz="1400" dirty="0">
              <a:latin typeface="Pole Emploi PRO" panose="02000503040000020004" pitchFamily="50" charset="0"/>
            </a:endParaRPr>
          </a:p>
          <a:p>
            <a:endParaRPr lang="fr-FR" dirty="0"/>
          </a:p>
          <a:p>
            <a:endParaRPr lang="fr-FR" dirty="0"/>
          </a:p>
          <a:p>
            <a:endParaRPr lang="fr-FR" dirty="0"/>
          </a:p>
          <a:p>
            <a:endParaRPr lang="fr-FR" dirty="0"/>
          </a:p>
        </p:txBody>
      </p:sp>
      <p:sp>
        <p:nvSpPr>
          <p:cNvPr id="5" name="Espace réservé du numéro de diapositive 4"/>
          <p:cNvSpPr>
            <a:spLocks noGrp="1"/>
          </p:cNvSpPr>
          <p:nvPr>
            <p:ph type="sldNum" sz="quarter" idx="12"/>
          </p:nvPr>
        </p:nvSpPr>
        <p:spPr/>
        <p:txBody>
          <a:bodyPr/>
          <a:lstStyle/>
          <a:p>
            <a:fld id="{C814DB2B-3EFD-4766-A6C9-C9A5E84D2897}" type="slidenum">
              <a:rPr lang="fr-FR" smtClean="0">
                <a:solidFill>
                  <a:srgbClr val="FFFFFF"/>
                </a:solidFill>
              </a:rPr>
              <a:pPr/>
              <a:t>49</a:t>
            </a:fld>
            <a:endParaRPr lang="fr-FR">
              <a:solidFill>
                <a:srgbClr val="FFFFFF"/>
              </a:solidFill>
            </a:endParaRPr>
          </a:p>
        </p:txBody>
      </p:sp>
      <p:sp>
        <p:nvSpPr>
          <p:cNvPr id="6" name="Espace réservé du texte 5"/>
          <p:cNvSpPr>
            <a:spLocks noGrp="1"/>
          </p:cNvSpPr>
          <p:nvPr>
            <p:ph type="body" sz="quarter" idx="15"/>
          </p:nvPr>
        </p:nvSpPr>
        <p:spPr/>
        <p:txBody>
          <a:bodyPr/>
          <a:lstStyle/>
          <a:p>
            <a:r>
              <a:rPr lang="fr-FR" dirty="0"/>
              <a:t>Métiers en tension</a:t>
            </a:r>
          </a:p>
        </p:txBody>
      </p:sp>
    </p:spTree>
    <p:extLst>
      <p:ext uri="{BB962C8B-B14F-4D97-AF65-F5344CB8AC3E}">
        <p14:creationId xmlns:p14="http://schemas.microsoft.com/office/powerpoint/2010/main" val="3157281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4"/>
          <p:cNvPicPr/>
          <p:nvPr/>
        </p:nvPicPr>
        <p:blipFill>
          <a:blip r:embed="rId2" cstate="email">
            <a:extLst>
              <a:ext uri="{28A0092B-C50C-407E-A947-70E740481C1C}">
                <a14:useLocalDpi xmlns:a14="http://schemas.microsoft.com/office/drawing/2010/main"/>
              </a:ext>
            </a:extLst>
          </a:blip>
          <a:stretch/>
        </p:blipFill>
        <p:spPr>
          <a:xfrm>
            <a:off x="18996" y="0"/>
            <a:ext cx="12191999" cy="6858000"/>
          </a:xfrm>
          <a:prstGeom prst="rect">
            <a:avLst/>
          </a:prstGeom>
          <a:ln>
            <a:noFill/>
          </a:ln>
        </p:spPr>
      </p:pic>
      <p:sp>
        <p:nvSpPr>
          <p:cNvPr id="5" name="TextShape 1"/>
          <p:cNvSpPr txBox="1"/>
          <p:nvPr/>
        </p:nvSpPr>
        <p:spPr>
          <a:xfrm>
            <a:off x="550467" y="2060848"/>
            <a:ext cx="10945216" cy="648072"/>
          </a:xfrm>
          <a:prstGeom prst="rect">
            <a:avLst/>
          </a:prstGeom>
          <a:noFill/>
          <a:ln>
            <a:noFill/>
          </a:ln>
        </p:spPr>
        <p:txBody>
          <a:bodyPr lIns="83721" tIns="43314" rIns="83721" bIns="43314" anchor="ctr"/>
          <a:lstStyle/>
          <a:p>
            <a:r>
              <a:rPr lang="fr-FR" sz="2800" b="1" dirty="0">
                <a:solidFill>
                  <a:srgbClr val="0070C0"/>
                </a:solidFill>
                <a:latin typeface="Calibri" panose="020F0502020204030204" pitchFamily="34" charset="0"/>
                <a:cs typeface="Calibri" panose="020F0502020204030204" pitchFamily="34" charset="0"/>
              </a:rPr>
              <a:t>CEMEA - Présentation des groupes d’échanges de pratiques et des constats récents sur les pratiques professionnelles des référents de parcours qui y participent</a:t>
            </a:r>
            <a:endParaRPr lang="fr-FR" sz="3100" b="1" spc="-1" dirty="0">
              <a:solidFill>
                <a:srgbClr val="0070C0"/>
              </a:solidFill>
              <a:latin typeface="Calibri"/>
            </a:endParaRPr>
          </a:p>
        </p:txBody>
      </p:sp>
      <p:sp>
        <p:nvSpPr>
          <p:cNvPr id="22" name="TextShape 1"/>
          <p:cNvSpPr txBox="1"/>
          <p:nvPr/>
        </p:nvSpPr>
        <p:spPr>
          <a:xfrm>
            <a:off x="551384" y="3429003"/>
            <a:ext cx="10120997" cy="1815524"/>
          </a:xfrm>
          <a:prstGeom prst="rect">
            <a:avLst/>
          </a:prstGeom>
          <a:noFill/>
          <a:ln>
            <a:noFill/>
          </a:ln>
        </p:spPr>
        <p:txBody>
          <a:bodyPr lIns="83721" tIns="43314" rIns="83721" bIns="43314" anchor="ctr"/>
          <a:lstStyle/>
          <a:p>
            <a:r>
              <a:rPr lang="fr-FR" sz="2800" spc="-1" dirty="0">
                <a:solidFill>
                  <a:srgbClr val="000000"/>
                </a:solidFill>
                <a:latin typeface="Calibri" panose="020F0502020204030204" pitchFamily="34" charset="0"/>
                <a:cs typeface="Calibri" panose="020F0502020204030204" pitchFamily="34" charset="0"/>
              </a:rPr>
              <a:t>Interventions de :</a:t>
            </a:r>
          </a:p>
          <a:p>
            <a:r>
              <a:rPr lang="fr-FR" sz="2800" b="1" dirty="0">
                <a:latin typeface="Calibri" panose="020F0502020204030204" pitchFamily="34" charset="0"/>
                <a:cs typeface="Calibri" panose="020F0502020204030204" pitchFamily="34" charset="0"/>
              </a:rPr>
              <a:t>Elisabeth MEDINA</a:t>
            </a:r>
            <a:r>
              <a:rPr lang="fr-FR" sz="2800" dirty="0">
                <a:latin typeface="Calibri" panose="020F0502020204030204" pitchFamily="34" charset="0"/>
                <a:cs typeface="Calibri" panose="020F0502020204030204" pitchFamily="34" charset="0"/>
              </a:rPr>
              <a:t>, CEMEA</a:t>
            </a:r>
          </a:p>
          <a:p>
            <a:r>
              <a:rPr lang="fr-FR" sz="2800" b="1" spc="-1" dirty="0" err="1">
                <a:solidFill>
                  <a:srgbClr val="000000"/>
                </a:solidFill>
                <a:latin typeface="Calibri" panose="020F0502020204030204" pitchFamily="34" charset="0"/>
                <a:cs typeface="Calibri" panose="020F0502020204030204" pitchFamily="34" charset="0"/>
              </a:rPr>
              <a:t>Warda</a:t>
            </a:r>
            <a:r>
              <a:rPr lang="fr-FR" sz="2800" b="1" spc="-1" dirty="0">
                <a:solidFill>
                  <a:srgbClr val="000000"/>
                </a:solidFill>
                <a:latin typeface="Calibri" panose="020F0502020204030204" pitchFamily="34" charset="0"/>
                <a:cs typeface="Calibri" panose="020F0502020204030204" pitchFamily="34" charset="0"/>
              </a:rPr>
              <a:t> KHORSI,</a:t>
            </a:r>
            <a:r>
              <a:rPr lang="fr-FR" sz="2800" spc="-1" dirty="0">
                <a:solidFill>
                  <a:srgbClr val="000000"/>
                </a:solidFill>
                <a:latin typeface="Calibri" panose="020F0502020204030204" pitchFamily="34" charset="0"/>
                <a:cs typeface="Calibri" panose="020F0502020204030204" pitchFamily="34" charset="0"/>
              </a:rPr>
              <a:t> Responsable de formation</a:t>
            </a:r>
          </a:p>
          <a:p>
            <a:endParaRPr lang="fr-FR" sz="2800" spc="-1" dirty="0">
              <a:solidFill>
                <a:srgbClr val="000000"/>
              </a:solidFill>
              <a:latin typeface="Calibri" panose="020F0502020204030204" pitchFamily="34" charset="0"/>
              <a:cs typeface="Calibri" panose="020F0502020204030204" pitchFamily="34" charset="0"/>
            </a:endParaRPr>
          </a:p>
          <a:p>
            <a:r>
              <a:rPr lang="fr-FR" sz="2800" i="1" spc="-1" dirty="0">
                <a:solidFill>
                  <a:srgbClr val="000000"/>
                </a:solidFill>
                <a:latin typeface="Calibri" panose="020F0502020204030204" pitchFamily="34" charset="0"/>
                <a:cs typeface="Calibri" panose="020F0502020204030204" pitchFamily="34" charset="0"/>
              </a:rPr>
              <a:t>Contact : </a:t>
            </a:r>
            <a:r>
              <a:rPr lang="fr-FR" sz="2800" i="1" spc="-1" dirty="0">
                <a:solidFill>
                  <a:srgbClr val="000000"/>
                </a:solidFill>
                <a:latin typeface="Calibri" panose="020F0502020204030204" pitchFamily="34" charset="0"/>
                <a:cs typeface="Calibri" panose="020F0502020204030204" pitchFamily="34" charset="0"/>
                <a:hlinkClick r:id="rId3"/>
              </a:rPr>
              <a:t>elisabeth.medina@cemea-idf.org</a:t>
            </a:r>
            <a:r>
              <a:rPr lang="fr-FR" sz="2800" i="1" spc="-1" dirty="0">
                <a:solidFill>
                  <a:srgbClr val="00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0197879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srgbClr val="FFFFFF"/>
              </a:solidFill>
            </a:endParaRPr>
          </a:p>
        </p:txBody>
      </p:sp>
      <p:sp>
        <p:nvSpPr>
          <p:cNvPr id="3" name="ZoneTexte 2">
            <a:extLst>
              <a:ext uri="{FF2B5EF4-FFF2-40B4-BE49-F238E27FC236}">
                <a16:creationId xmlns:a16="http://schemas.microsoft.com/office/drawing/2014/main" id="{6674D4A7-910A-75FE-778A-F03D13E95586}"/>
              </a:ext>
            </a:extLst>
          </p:cNvPr>
          <p:cNvSpPr txBox="1"/>
          <p:nvPr/>
        </p:nvSpPr>
        <p:spPr>
          <a:xfrm>
            <a:off x="1028700" y="1967266"/>
            <a:ext cx="2628900" cy="2547257"/>
          </a:xfrm>
          <a:prstGeom prst="rect">
            <a:avLst/>
          </a:prstGeom>
          <a:noFill/>
        </p:spPr>
        <p:txBody>
          <a:bodyPr rot="0" spcFirstLastPara="0" vertOverflow="overflow" horzOverflow="overflow" vert="horz" lIns="91440" tIns="45720" rIns="91440" bIns="45720" numCol="1" spcCol="0" rtlCol="0" fromWordArt="0" anchor="ctr" anchorCtr="0" forceAA="0" compatLnSpc="1">
            <a:prstTxWarp prst="textNoShape">
              <a:avLst/>
            </a:prstTxWarp>
            <a:normAutofit fontScale="92500"/>
          </a:bodyPr>
          <a:lstStyle/>
          <a:p>
            <a:pPr algn="ctr" defTabSz="914400">
              <a:lnSpc>
                <a:spcPct val="90000"/>
              </a:lnSpc>
              <a:spcBef>
                <a:spcPct val="0"/>
              </a:spcBef>
              <a:spcAft>
                <a:spcPts val="600"/>
              </a:spcAft>
            </a:pPr>
            <a:r>
              <a:rPr lang="en-US" sz="3300" b="1" dirty="0">
                <a:solidFill>
                  <a:srgbClr val="FFFFFF"/>
                </a:solidFill>
                <a:latin typeface="Calibri Light" panose="020F0302020204030204"/>
              </a:rPr>
              <a:t>QUELQUES CHIFFRES SUR LE SECTEUR DE L'INDUSTRIE</a:t>
            </a:r>
          </a:p>
          <a:p>
            <a:pPr algn="ctr" defTabSz="914400">
              <a:lnSpc>
                <a:spcPct val="90000"/>
              </a:lnSpc>
              <a:spcBef>
                <a:spcPct val="0"/>
              </a:spcBef>
              <a:spcAft>
                <a:spcPts val="600"/>
              </a:spcAft>
            </a:pPr>
            <a:r>
              <a:rPr lang="en-US" sz="3300" dirty="0">
                <a:solidFill>
                  <a:srgbClr val="FFFFFF"/>
                </a:solidFill>
                <a:latin typeface="Calibri Light" panose="020F0302020204030204"/>
                <a:cs typeface="Calibri Light"/>
              </a:rPr>
              <a:t> </a:t>
            </a:r>
            <a:r>
              <a:rPr lang="en-US" sz="1600" dirty="0">
                <a:solidFill>
                  <a:srgbClr val="FFFFFF"/>
                </a:solidFill>
                <a:latin typeface="Calibri Light" panose="020F0302020204030204"/>
                <a:cs typeface="Calibri Light"/>
              </a:rPr>
              <a:t>Données Opco2i</a:t>
            </a:r>
          </a:p>
        </p:txBody>
      </p:sp>
      <p:pic>
        <p:nvPicPr>
          <p:cNvPr id="4" name="Image 3" descr="Une image contenant texte, capture d’écran, Police&#10;&#10;Description générée automatiquement">
            <a:extLst>
              <a:ext uri="{FF2B5EF4-FFF2-40B4-BE49-F238E27FC236}">
                <a16:creationId xmlns:a16="http://schemas.microsoft.com/office/drawing/2014/main" id="{DE7A7B8E-059B-615D-C62D-16BE0F38555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64699" y="1050194"/>
            <a:ext cx="7611972" cy="4879974"/>
          </a:xfrm>
          <a:prstGeom prst="rect">
            <a:avLst/>
          </a:prstGeom>
        </p:spPr>
      </p:pic>
      <p:sp>
        <p:nvSpPr>
          <p:cNvPr id="2" name="Espace réservé du numéro de diapositive 1">
            <a:extLst>
              <a:ext uri="{FF2B5EF4-FFF2-40B4-BE49-F238E27FC236}">
                <a16:creationId xmlns:a16="http://schemas.microsoft.com/office/drawing/2014/main" id="{7FCFF416-5543-6AB7-11A1-A9999A0E74B2}"/>
              </a:ext>
            </a:extLst>
          </p:cNvPr>
          <p:cNvSpPr>
            <a:spLocks noGrp="1"/>
          </p:cNvSpPr>
          <p:nvPr>
            <p:ph type="sldNum" sz="quarter" idx="12"/>
          </p:nvPr>
        </p:nvSpPr>
        <p:spPr>
          <a:xfrm>
            <a:off x="11034184" y="6356350"/>
            <a:ext cx="514349" cy="365125"/>
          </a:xfrm>
        </p:spPr>
        <p:txBody>
          <a:bodyPr vert="horz" lIns="91440" tIns="45720" rIns="91440" bIns="45720" rtlCol="0" anchor="ctr">
            <a:normAutofit/>
          </a:bodyPr>
          <a:lstStyle/>
          <a:p>
            <a:pPr algn="r">
              <a:spcAft>
                <a:spcPts val="600"/>
              </a:spcAft>
            </a:pPr>
            <a:fld id="{C814DB2B-3EFD-4766-A6C9-C9A5E84D2897}" type="slidenum">
              <a:rPr lang="en-US" sz="1200">
                <a:solidFill>
                  <a:srgbClr val="18073A">
                    <a:alpha val="80000"/>
                  </a:srgbClr>
                </a:solidFill>
                <a:latin typeface="Calibri" panose="020F0502020204030204"/>
                <a:cs typeface="+mn-cs"/>
              </a:rPr>
              <a:pPr algn="r">
                <a:spcAft>
                  <a:spcPts val="600"/>
                </a:spcAft>
              </a:pPr>
              <a:t>50</a:t>
            </a:fld>
            <a:endParaRPr lang="en-US" sz="1200">
              <a:solidFill>
                <a:srgbClr val="18073A">
                  <a:alpha val="80000"/>
                </a:srgbClr>
              </a:solidFill>
              <a:latin typeface="Calibri" panose="020F0502020204030204"/>
              <a:cs typeface="+mn-cs"/>
            </a:endParaRPr>
          </a:p>
        </p:txBody>
      </p:sp>
      <p:sp>
        <p:nvSpPr>
          <p:cNvPr id="5" name="Rectangle 4">
            <a:extLst>
              <a:ext uri="{FF2B5EF4-FFF2-40B4-BE49-F238E27FC236}">
                <a16:creationId xmlns:a16="http://schemas.microsoft.com/office/drawing/2014/main" id="{192369BD-4A2B-E4DF-3099-E56B4F6569A1}"/>
              </a:ext>
            </a:extLst>
          </p:cNvPr>
          <p:cNvSpPr/>
          <p:nvPr/>
        </p:nvSpPr>
        <p:spPr>
          <a:xfrm>
            <a:off x="4261884" y="1049964"/>
            <a:ext cx="1373372" cy="17543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sp>
        <p:nvSpPr>
          <p:cNvPr id="6" name="Rectangle 5">
            <a:extLst>
              <a:ext uri="{FF2B5EF4-FFF2-40B4-BE49-F238E27FC236}">
                <a16:creationId xmlns:a16="http://schemas.microsoft.com/office/drawing/2014/main" id="{9F979443-F5ED-3E04-0634-0660C64EE0DF}"/>
              </a:ext>
            </a:extLst>
          </p:cNvPr>
          <p:cNvSpPr/>
          <p:nvPr/>
        </p:nvSpPr>
        <p:spPr>
          <a:xfrm>
            <a:off x="5462476" y="5661837"/>
            <a:ext cx="1399953" cy="3898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sp>
        <p:nvSpPr>
          <p:cNvPr id="7" name="Rectangle 6">
            <a:extLst>
              <a:ext uri="{FF2B5EF4-FFF2-40B4-BE49-F238E27FC236}">
                <a16:creationId xmlns:a16="http://schemas.microsoft.com/office/drawing/2014/main" id="{912CCF3E-3100-DA46-F0C1-8D0DA71D42A4}"/>
              </a:ext>
            </a:extLst>
          </p:cNvPr>
          <p:cNvSpPr/>
          <p:nvPr/>
        </p:nvSpPr>
        <p:spPr>
          <a:xfrm>
            <a:off x="11124314" y="5635255"/>
            <a:ext cx="239232" cy="2126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pic>
        <p:nvPicPr>
          <p:cNvPr id="8" name="Image 7" descr="Une image contenant texte, Police, Graphique, affiche&#10;&#10;Description générée automatiquement">
            <a:extLst>
              <a:ext uri="{FF2B5EF4-FFF2-40B4-BE49-F238E27FC236}">
                <a16:creationId xmlns:a16="http://schemas.microsoft.com/office/drawing/2014/main" id="{EEA91444-6CE2-6810-5E8D-477D98DA0E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14947" y="1304038"/>
            <a:ext cx="916616" cy="1166481"/>
          </a:xfrm>
          <a:prstGeom prst="rect">
            <a:avLst/>
          </a:prstGeom>
        </p:spPr>
      </p:pic>
    </p:spTree>
    <p:extLst>
      <p:ext uri="{BB962C8B-B14F-4D97-AF65-F5344CB8AC3E}">
        <p14:creationId xmlns:p14="http://schemas.microsoft.com/office/powerpoint/2010/main" val="16313187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srgbClr val="FFFFFF"/>
              </a:solidFill>
            </a:endParaRPr>
          </a:p>
        </p:txBody>
      </p:sp>
      <p:sp>
        <p:nvSpPr>
          <p:cNvPr id="3" name="ZoneTexte 2">
            <a:extLst>
              <a:ext uri="{FF2B5EF4-FFF2-40B4-BE49-F238E27FC236}">
                <a16:creationId xmlns:a16="http://schemas.microsoft.com/office/drawing/2014/main" id="{6674D4A7-910A-75FE-778A-F03D13E95586}"/>
              </a:ext>
            </a:extLst>
          </p:cNvPr>
          <p:cNvSpPr txBox="1"/>
          <p:nvPr/>
        </p:nvSpPr>
        <p:spPr>
          <a:xfrm>
            <a:off x="1028700" y="1967266"/>
            <a:ext cx="2628900" cy="2547257"/>
          </a:xfrm>
          <a:prstGeom prst="rect">
            <a:avLst/>
          </a:prstGeom>
          <a:noFill/>
        </p:spPr>
        <p:txBody>
          <a:bodyPr rot="0" spcFirstLastPara="0" vertOverflow="overflow" horzOverflow="overflow" vert="horz" lIns="91440" tIns="45720" rIns="91440" bIns="45720" numCol="1" spcCol="0" rtlCol="0" fromWordArt="0" anchor="ctr" anchorCtr="0" forceAA="0" compatLnSpc="1">
            <a:prstTxWarp prst="textNoShape">
              <a:avLst/>
            </a:prstTxWarp>
            <a:normAutofit lnSpcReduction="10000"/>
          </a:bodyPr>
          <a:lstStyle/>
          <a:p>
            <a:pPr algn="ctr" defTabSz="914400">
              <a:lnSpc>
                <a:spcPct val="90000"/>
              </a:lnSpc>
              <a:spcBef>
                <a:spcPct val="0"/>
              </a:spcBef>
              <a:spcAft>
                <a:spcPts val="600"/>
              </a:spcAft>
            </a:pPr>
            <a:r>
              <a:rPr lang="en-US" sz="3300" b="1" dirty="0">
                <a:solidFill>
                  <a:srgbClr val="FFFFFF"/>
                </a:solidFill>
                <a:latin typeface="Calibri Light" panose="020F0302020204030204"/>
              </a:rPr>
              <a:t>QUELQUES CHIFFRES SUR LE SECTEUR DE L'INDUSTRIE</a:t>
            </a:r>
          </a:p>
          <a:p>
            <a:pPr algn="ctr" defTabSz="914400">
              <a:lnSpc>
                <a:spcPct val="90000"/>
              </a:lnSpc>
              <a:spcBef>
                <a:spcPct val="0"/>
              </a:spcBef>
              <a:spcAft>
                <a:spcPts val="600"/>
              </a:spcAft>
            </a:pPr>
            <a:r>
              <a:rPr lang="fr-FR" sz="1600" dirty="0">
                <a:solidFill>
                  <a:srgbClr val="FFFFFF"/>
                </a:solidFill>
                <a:cs typeface="Calibri"/>
              </a:rPr>
              <a:t>Données : Pôle emploi</a:t>
            </a:r>
            <a:endParaRPr lang="en-US" sz="1800" dirty="0">
              <a:solidFill>
                <a:srgbClr val="FFFFFF"/>
              </a:solidFill>
            </a:endParaRPr>
          </a:p>
        </p:txBody>
      </p:sp>
      <p:sp>
        <p:nvSpPr>
          <p:cNvPr id="2" name="Espace réservé du numéro de diapositive 1">
            <a:extLst>
              <a:ext uri="{FF2B5EF4-FFF2-40B4-BE49-F238E27FC236}">
                <a16:creationId xmlns:a16="http://schemas.microsoft.com/office/drawing/2014/main" id="{7FCFF416-5543-6AB7-11A1-A9999A0E74B2}"/>
              </a:ext>
            </a:extLst>
          </p:cNvPr>
          <p:cNvSpPr>
            <a:spLocks noGrp="1"/>
          </p:cNvSpPr>
          <p:nvPr>
            <p:ph type="sldNum" sz="quarter" idx="12"/>
          </p:nvPr>
        </p:nvSpPr>
        <p:spPr>
          <a:xfrm>
            <a:off x="11034184" y="6356350"/>
            <a:ext cx="514349" cy="365125"/>
          </a:xfrm>
        </p:spPr>
        <p:txBody>
          <a:bodyPr vert="horz" lIns="91440" tIns="45720" rIns="91440" bIns="45720" rtlCol="0" anchor="ctr">
            <a:normAutofit/>
          </a:bodyPr>
          <a:lstStyle/>
          <a:p>
            <a:pPr algn="r">
              <a:spcAft>
                <a:spcPts val="600"/>
              </a:spcAft>
            </a:pPr>
            <a:fld id="{C814DB2B-3EFD-4766-A6C9-C9A5E84D2897}" type="slidenum">
              <a:rPr lang="en-US" sz="1200">
                <a:solidFill>
                  <a:srgbClr val="18073A">
                    <a:alpha val="80000"/>
                  </a:srgbClr>
                </a:solidFill>
                <a:latin typeface="Calibri" panose="020F0502020204030204"/>
                <a:cs typeface="+mn-cs"/>
              </a:rPr>
              <a:pPr algn="r">
                <a:spcAft>
                  <a:spcPts val="600"/>
                </a:spcAft>
              </a:pPr>
              <a:t>51</a:t>
            </a:fld>
            <a:endParaRPr lang="en-US" sz="1200">
              <a:solidFill>
                <a:srgbClr val="18073A">
                  <a:alpha val="80000"/>
                </a:srgbClr>
              </a:solidFill>
              <a:latin typeface="Calibri" panose="020F0502020204030204"/>
              <a:cs typeface="+mn-cs"/>
            </a:endParaRPr>
          </a:p>
        </p:txBody>
      </p:sp>
      <p:sp>
        <p:nvSpPr>
          <p:cNvPr id="5" name="Rectangle 4">
            <a:extLst>
              <a:ext uri="{FF2B5EF4-FFF2-40B4-BE49-F238E27FC236}">
                <a16:creationId xmlns:a16="http://schemas.microsoft.com/office/drawing/2014/main" id="{192369BD-4A2B-E4DF-3099-E56B4F6569A1}"/>
              </a:ext>
            </a:extLst>
          </p:cNvPr>
          <p:cNvSpPr/>
          <p:nvPr/>
        </p:nvSpPr>
        <p:spPr>
          <a:xfrm>
            <a:off x="4261884" y="1049964"/>
            <a:ext cx="1373372" cy="17543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sp>
        <p:nvSpPr>
          <p:cNvPr id="6" name="Rectangle 5">
            <a:extLst>
              <a:ext uri="{FF2B5EF4-FFF2-40B4-BE49-F238E27FC236}">
                <a16:creationId xmlns:a16="http://schemas.microsoft.com/office/drawing/2014/main" id="{9F979443-F5ED-3E04-0634-0660C64EE0DF}"/>
              </a:ext>
            </a:extLst>
          </p:cNvPr>
          <p:cNvSpPr/>
          <p:nvPr/>
        </p:nvSpPr>
        <p:spPr>
          <a:xfrm>
            <a:off x="5462476" y="5661837"/>
            <a:ext cx="1399953" cy="3898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sp>
        <p:nvSpPr>
          <p:cNvPr id="7" name="Rectangle 6">
            <a:extLst>
              <a:ext uri="{FF2B5EF4-FFF2-40B4-BE49-F238E27FC236}">
                <a16:creationId xmlns:a16="http://schemas.microsoft.com/office/drawing/2014/main" id="{912CCF3E-3100-DA46-F0C1-8D0DA71D42A4}"/>
              </a:ext>
            </a:extLst>
          </p:cNvPr>
          <p:cNvSpPr/>
          <p:nvPr/>
        </p:nvSpPr>
        <p:spPr>
          <a:xfrm>
            <a:off x="11124314" y="5635255"/>
            <a:ext cx="239232" cy="2126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sp>
        <p:nvSpPr>
          <p:cNvPr id="8" name="AutoShape 4" descr="Une image contenant texte, Police, Graphique, affiche&#10;&#10;Description générée automatiquement"/>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fr-FR" sz="1800">
              <a:solidFill>
                <a:srgbClr val="18073A"/>
              </a:solidFill>
            </a:endParaRPr>
          </a:p>
        </p:txBody>
      </p:sp>
      <p:sp>
        <p:nvSpPr>
          <p:cNvPr id="11" name="ZoneTexte 10">
            <a:extLst>
              <a:ext uri="{FF2B5EF4-FFF2-40B4-BE49-F238E27FC236}">
                <a16:creationId xmlns:a16="http://schemas.microsoft.com/office/drawing/2014/main" id="{2A5C696F-7716-1A2E-61F4-B67A001C9802}"/>
              </a:ext>
            </a:extLst>
          </p:cNvPr>
          <p:cNvSpPr txBox="1"/>
          <p:nvPr/>
        </p:nvSpPr>
        <p:spPr>
          <a:xfrm>
            <a:off x="4419599" y="432302"/>
            <a:ext cx="7144877" cy="64940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a:r>
              <a:rPr lang="fr-FR" sz="1600" b="1" dirty="0">
                <a:solidFill>
                  <a:srgbClr val="18073A"/>
                </a:solidFill>
                <a:cs typeface="Calibri"/>
              </a:rPr>
              <a:t>Demande d'emploi </a:t>
            </a:r>
            <a:r>
              <a:rPr lang="fr-FR" sz="1600" dirty="0">
                <a:solidFill>
                  <a:srgbClr val="18073A"/>
                </a:solidFill>
                <a:cs typeface="Calibri"/>
              </a:rPr>
              <a:t>- Catégorie A – ROME H</a:t>
            </a:r>
          </a:p>
          <a:p>
            <a:pPr defTabSz="914400"/>
            <a:r>
              <a:rPr lang="fr-FR" sz="1600" dirty="0">
                <a:solidFill>
                  <a:srgbClr val="18073A"/>
                </a:solidFill>
                <a:cs typeface="Calibri"/>
              </a:rPr>
              <a:t>T4 2023 : 19 997 / 596 393 tous secteurs</a:t>
            </a:r>
          </a:p>
          <a:p>
            <a:pPr defTabSz="914400"/>
            <a:r>
              <a:rPr lang="fr-FR" sz="1600" dirty="0">
                <a:solidFill>
                  <a:srgbClr val="18073A"/>
                </a:solidFill>
                <a:cs typeface="Calibri"/>
              </a:rPr>
              <a:t>T4 2022 : 22 606 / 611 928 </a:t>
            </a:r>
          </a:p>
          <a:p>
            <a:pPr defTabSz="914400"/>
            <a:r>
              <a:rPr lang="fr-FR" sz="1600" dirty="0">
                <a:solidFill>
                  <a:srgbClr val="18073A"/>
                </a:solidFill>
                <a:cs typeface="Calibri"/>
              </a:rPr>
              <a:t>T1 2022 : 24 401 / 648 329</a:t>
            </a:r>
          </a:p>
          <a:p>
            <a:pPr defTabSz="914400"/>
            <a:endParaRPr lang="fr-FR" sz="1600" b="1" dirty="0">
              <a:solidFill>
                <a:srgbClr val="18073A"/>
              </a:solidFill>
              <a:cs typeface="Calibri"/>
            </a:endParaRPr>
          </a:p>
          <a:p>
            <a:pPr defTabSz="914400"/>
            <a:r>
              <a:rPr lang="fr-FR" sz="1600" b="1" dirty="0">
                <a:solidFill>
                  <a:srgbClr val="18073A"/>
                </a:solidFill>
                <a:cs typeface="Calibri"/>
              </a:rPr>
              <a:t>DPAE* </a:t>
            </a:r>
            <a:r>
              <a:rPr lang="fr-FR" sz="1600" dirty="0">
                <a:solidFill>
                  <a:srgbClr val="18073A"/>
                </a:solidFill>
                <a:cs typeface="Calibri"/>
              </a:rPr>
              <a:t>– Industries manufacturières (H)</a:t>
            </a:r>
          </a:p>
          <a:p>
            <a:pPr defTabSz="914400"/>
            <a:r>
              <a:rPr lang="fr-FR" sz="1600" dirty="0">
                <a:solidFill>
                  <a:srgbClr val="18073A"/>
                </a:solidFill>
                <a:cs typeface="Calibri"/>
              </a:rPr>
              <a:t>2023 (novembre) : 110 381</a:t>
            </a:r>
          </a:p>
          <a:p>
            <a:pPr defTabSz="914400"/>
            <a:r>
              <a:rPr lang="fr-FR" sz="1600" dirty="0">
                <a:solidFill>
                  <a:srgbClr val="18073A"/>
                </a:solidFill>
                <a:cs typeface="Calibri"/>
              </a:rPr>
              <a:t>2022 : 117 651</a:t>
            </a:r>
          </a:p>
          <a:p>
            <a:pPr defTabSz="914400"/>
            <a:r>
              <a:rPr lang="fr-FR" sz="1600" dirty="0">
                <a:solidFill>
                  <a:srgbClr val="18073A"/>
                </a:solidFill>
                <a:cs typeface="Calibri"/>
              </a:rPr>
              <a:t>2021 : 104 003</a:t>
            </a:r>
          </a:p>
          <a:p>
            <a:pPr defTabSz="914400"/>
            <a:endParaRPr lang="fr-FR" sz="1600" b="1" dirty="0">
              <a:solidFill>
                <a:srgbClr val="18073A"/>
              </a:solidFill>
              <a:cs typeface="Calibri"/>
            </a:endParaRPr>
          </a:p>
          <a:p>
            <a:pPr defTabSz="914400"/>
            <a:r>
              <a:rPr lang="fr-FR" sz="1600" b="1" dirty="0">
                <a:solidFill>
                  <a:srgbClr val="18073A"/>
                </a:solidFill>
                <a:cs typeface="Calibri"/>
              </a:rPr>
              <a:t>Offres d'emploi diffusées </a:t>
            </a:r>
            <a:r>
              <a:rPr lang="fr-FR" sz="1600" dirty="0">
                <a:solidFill>
                  <a:srgbClr val="18073A"/>
                </a:solidFill>
                <a:cs typeface="Calibri"/>
              </a:rPr>
              <a:t>(agrégées)</a:t>
            </a:r>
          </a:p>
          <a:p>
            <a:pPr defTabSz="914400"/>
            <a:r>
              <a:rPr lang="fr-FR" sz="1600" dirty="0">
                <a:solidFill>
                  <a:srgbClr val="18073A"/>
                </a:solidFill>
                <a:cs typeface="Calibri"/>
              </a:rPr>
              <a:t>Cumul T3 2023 : 165 516 / 2 165 104 tous secteurs</a:t>
            </a:r>
          </a:p>
          <a:p>
            <a:pPr defTabSz="914400"/>
            <a:endParaRPr lang="fr-FR" sz="1600" dirty="0">
              <a:solidFill>
                <a:srgbClr val="18073A"/>
              </a:solidFill>
              <a:cs typeface="Calibri"/>
            </a:endParaRPr>
          </a:p>
          <a:p>
            <a:pPr defTabSz="914400"/>
            <a:r>
              <a:rPr lang="fr-FR" sz="1600" b="1" dirty="0">
                <a:solidFill>
                  <a:srgbClr val="18073A"/>
                </a:solidFill>
                <a:cs typeface="Calibri"/>
              </a:rPr>
              <a:t>Immersions</a:t>
            </a:r>
          </a:p>
          <a:p>
            <a:pPr defTabSz="914400"/>
            <a:r>
              <a:rPr lang="fr-FR" sz="1600" dirty="0">
                <a:solidFill>
                  <a:srgbClr val="18073A"/>
                </a:solidFill>
                <a:cs typeface="Calibri"/>
              </a:rPr>
              <a:t>2023 (novembre) : 358</a:t>
            </a:r>
          </a:p>
          <a:p>
            <a:pPr defTabSz="914400"/>
            <a:r>
              <a:rPr lang="fr-FR" sz="1600" dirty="0">
                <a:solidFill>
                  <a:srgbClr val="18073A"/>
                </a:solidFill>
                <a:cs typeface="Calibri"/>
              </a:rPr>
              <a:t>2022 : 291</a:t>
            </a:r>
            <a:endParaRPr lang="en-US" sz="1600">
              <a:solidFill>
                <a:srgbClr val="18073A"/>
              </a:solidFill>
              <a:cs typeface="Calibri"/>
            </a:endParaRPr>
          </a:p>
          <a:p>
            <a:pPr defTabSz="914400"/>
            <a:r>
              <a:rPr lang="fr-FR" sz="1600" dirty="0">
                <a:solidFill>
                  <a:srgbClr val="18073A"/>
                </a:solidFill>
                <a:cs typeface="Calibri"/>
              </a:rPr>
              <a:t>2021 : 253 </a:t>
            </a:r>
            <a:endParaRPr lang="fr-FR" sz="1600">
              <a:solidFill>
                <a:srgbClr val="18073A"/>
              </a:solidFill>
              <a:cs typeface="Calibri"/>
            </a:endParaRPr>
          </a:p>
          <a:p>
            <a:pPr defTabSz="914400"/>
            <a:endParaRPr lang="fr-FR" sz="1600" b="1" dirty="0">
              <a:solidFill>
                <a:srgbClr val="18073A"/>
              </a:solidFill>
              <a:cs typeface="Calibri"/>
            </a:endParaRPr>
          </a:p>
          <a:p>
            <a:pPr defTabSz="914400"/>
            <a:r>
              <a:rPr lang="fr-FR" sz="1600" b="1" dirty="0">
                <a:solidFill>
                  <a:srgbClr val="18073A"/>
                </a:solidFill>
                <a:cs typeface="Calibri"/>
              </a:rPr>
              <a:t>Sortants de formation </a:t>
            </a:r>
            <a:r>
              <a:rPr lang="fr-FR" sz="1600" dirty="0">
                <a:solidFill>
                  <a:srgbClr val="18073A"/>
                </a:solidFill>
                <a:cs typeface="Calibri"/>
              </a:rPr>
              <a:t>(janvier 2021 à décembre 2022 - dernières données disponibles)</a:t>
            </a:r>
          </a:p>
          <a:p>
            <a:pPr defTabSz="914400"/>
            <a:r>
              <a:rPr lang="fr-FR" sz="1600" dirty="0">
                <a:solidFill>
                  <a:srgbClr val="18073A"/>
                </a:solidFill>
                <a:cs typeface="Calibri"/>
              </a:rPr>
              <a:t>Total : 3 222 - Taux d'accès à l'emploi 6 mois après la formation : 50,7%</a:t>
            </a:r>
          </a:p>
          <a:p>
            <a:pPr defTabSz="914400"/>
            <a:r>
              <a:rPr lang="fr-FR" sz="1600" dirty="0">
                <a:solidFill>
                  <a:srgbClr val="18073A"/>
                </a:solidFill>
                <a:cs typeface="Calibri"/>
              </a:rPr>
              <a:t>Jeunes : 605 (19%) - Taux d'accès à l'emploi 6 mois après la formation : 56,7%</a:t>
            </a:r>
          </a:p>
          <a:p>
            <a:pPr defTabSz="914400"/>
            <a:r>
              <a:rPr lang="fr-FR" sz="1600" dirty="0">
                <a:solidFill>
                  <a:srgbClr val="18073A"/>
                </a:solidFill>
                <a:cs typeface="Calibri"/>
              </a:rPr>
              <a:t>Nombre de formations dans les 6 derniers mois : 1061</a:t>
            </a:r>
          </a:p>
          <a:p>
            <a:pPr defTabSz="914400"/>
            <a:endParaRPr lang="fr-FR" sz="1600" dirty="0">
              <a:solidFill>
                <a:srgbClr val="18073A"/>
              </a:solidFill>
              <a:cs typeface="Calibri"/>
            </a:endParaRPr>
          </a:p>
          <a:p>
            <a:pPr marL="285750" indent="-285750" defTabSz="914400">
              <a:buFont typeface="Arial"/>
              <a:buChar char="•"/>
            </a:pPr>
            <a:r>
              <a:rPr lang="fr-FR" sz="1600" dirty="0">
                <a:solidFill>
                  <a:srgbClr val="18073A"/>
                </a:solidFill>
                <a:cs typeface="Calibri"/>
              </a:rPr>
              <a:t>Déclarations préalables à l'emploi</a:t>
            </a:r>
          </a:p>
        </p:txBody>
      </p:sp>
    </p:spTree>
    <p:extLst>
      <p:ext uri="{BB962C8B-B14F-4D97-AF65-F5344CB8AC3E}">
        <p14:creationId xmlns:p14="http://schemas.microsoft.com/office/powerpoint/2010/main" val="8770145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EC7823C-FDD6-429C-986C-063FDEBF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srgbClr val="FFFFFF"/>
              </a:solidFill>
            </a:endParaRPr>
          </a:p>
        </p:txBody>
      </p:sp>
      <p:sp>
        <p:nvSpPr>
          <p:cNvPr id="10" name="Freeform: Shape 9">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rtlCol="0" anchor="ctr"/>
          <a:lstStyle/>
          <a:p>
            <a:pPr defTabSz="914400"/>
            <a:endParaRPr lang="en-US" sz="1800">
              <a:solidFill>
                <a:srgbClr val="18073A"/>
              </a:solidFill>
            </a:endParaRPr>
          </a:p>
        </p:txBody>
      </p:sp>
      <p:sp>
        <p:nvSpPr>
          <p:cNvPr id="12" name="Freeform: Shape 11">
            <a:extLst>
              <a:ext uri="{FF2B5EF4-FFF2-40B4-BE49-F238E27FC236}">
                <a16:creationId xmlns:a16="http://schemas.microsoft.com/office/drawing/2014/main" id="{B0651F5E-0457-4065-ACB2-8B81590C2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050098" flipH="1" flipV="1">
            <a:off x="-160709" y="3977842"/>
            <a:ext cx="7507400" cy="3166385"/>
          </a:xfrm>
          <a:custGeom>
            <a:avLst/>
            <a:gdLst>
              <a:gd name="connsiteX0" fmla="*/ 5497485 w 7507400"/>
              <a:gd name="connsiteY0" fmla="*/ 2912009 h 3166385"/>
              <a:gd name="connsiteX1" fmla="*/ 7034681 w 7507400"/>
              <a:gd name="connsiteY1" fmla="*/ 3151263 h 3166385"/>
              <a:gd name="connsiteX2" fmla="*/ 7137723 w 7507400"/>
              <a:gd name="connsiteY2" fmla="*/ 3166385 h 3166385"/>
              <a:gd name="connsiteX3" fmla="*/ 7507400 w 7507400"/>
              <a:gd name="connsiteY3" fmla="*/ 875071 h 3166385"/>
              <a:gd name="connsiteX4" fmla="*/ 2083578 w 7507400"/>
              <a:gd name="connsiteY4" fmla="*/ 0 h 3166385"/>
              <a:gd name="connsiteX5" fmla="*/ 2023081 w 7507400"/>
              <a:gd name="connsiteY5" fmla="*/ 5468 h 3166385"/>
              <a:gd name="connsiteX6" fmla="*/ 1865374 w 7507400"/>
              <a:gd name="connsiteY6" fmla="*/ 76313 h 3166385"/>
              <a:gd name="connsiteX7" fmla="*/ 1634010 w 7507400"/>
              <a:gd name="connsiteY7" fmla="*/ 119359 h 3166385"/>
              <a:gd name="connsiteX8" fmla="*/ 1388186 w 7507400"/>
              <a:gd name="connsiteY8" fmla="*/ 130121 h 3166385"/>
              <a:gd name="connsiteX9" fmla="*/ 1330344 w 7507400"/>
              <a:gd name="connsiteY9" fmla="*/ 198275 h 3166385"/>
              <a:gd name="connsiteX10" fmla="*/ 1406262 w 7507400"/>
              <a:gd name="connsiteY10" fmla="*/ 270018 h 3166385"/>
              <a:gd name="connsiteX11" fmla="*/ 1521942 w 7507400"/>
              <a:gd name="connsiteY11" fmla="*/ 277191 h 3166385"/>
              <a:gd name="connsiteX12" fmla="*/ 2212420 w 7507400"/>
              <a:gd name="connsiteY12" fmla="*/ 295128 h 3166385"/>
              <a:gd name="connsiteX13" fmla="*/ 0 w 7507400"/>
              <a:gd name="connsiteY13" fmla="*/ 452960 h 3166385"/>
              <a:gd name="connsiteX14" fmla="*/ 300051 w 7507400"/>
              <a:gd name="connsiteY14" fmla="*/ 549813 h 3166385"/>
              <a:gd name="connsiteX15" fmla="*/ 401272 w 7507400"/>
              <a:gd name="connsiteY15" fmla="*/ 815258 h 3166385"/>
              <a:gd name="connsiteX16" fmla="*/ 770008 w 7507400"/>
              <a:gd name="connsiteY16" fmla="*/ 965917 h 3166385"/>
              <a:gd name="connsiteX17" fmla="*/ 1008605 w 7507400"/>
              <a:gd name="connsiteY17" fmla="*/ 1019724 h 3166385"/>
              <a:gd name="connsiteX18" fmla="*/ 1554478 w 7507400"/>
              <a:gd name="connsiteY18" fmla="*/ 1098641 h 3166385"/>
              <a:gd name="connsiteX19" fmla="*/ 1634010 w 7507400"/>
              <a:gd name="connsiteY19" fmla="*/ 1227777 h 3166385"/>
              <a:gd name="connsiteX20" fmla="*/ 1702696 w 7507400"/>
              <a:gd name="connsiteY20" fmla="*/ 1371261 h 3166385"/>
              <a:gd name="connsiteX21" fmla="*/ 1847299 w 7507400"/>
              <a:gd name="connsiteY21" fmla="*/ 1464526 h 3166385"/>
              <a:gd name="connsiteX22" fmla="*/ 723015 w 7507400"/>
              <a:gd name="connsiteY22" fmla="*/ 1450177 h 3166385"/>
              <a:gd name="connsiteX23" fmla="*/ 1991901 w 7507400"/>
              <a:gd name="connsiteY23" fmla="*/ 1751495 h 3166385"/>
              <a:gd name="connsiteX24" fmla="*/ 1879835 w 7507400"/>
              <a:gd name="connsiteY24" fmla="*/ 1869870 h 3166385"/>
              <a:gd name="connsiteX25" fmla="*/ 2573927 w 7507400"/>
              <a:gd name="connsiteY25" fmla="*/ 2031290 h 3166385"/>
              <a:gd name="connsiteX26" fmla="*/ 2201575 w 7507400"/>
              <a:gd name="connsiteY26" fmla="*/ 2049225 h 3166385"/>
              <a:gd name="connsiteX27" fmla="*/ 4367000 w 7507400"/>
              <a:gd name="connsiteY27" fmla="*/ 2723602 h 3166385"/>
              <a:gd name="connsiteX28" fmla="*/ 5497485 w 7507400"/>
              <a:gd name="connsiteY28" fmla="*/ 2912009 h 316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07400" h="3166385">
                <a:moveTo>
                  <a:pt x="5497485" y="2912009"/>
                </a:moveTo>
                <a:cubicBezTo>
                  <a:pt x="6033497" y="2998226"/>
                  <a:pt x="6619155" y="3089592"/>
                  <a:pt x="7034681" y="3151263"/>
                </a:cubicBezTo>
                <a:lnTo>
                  <a:pt x="7137723" y="3166385"/>
                </a:lnTo>
                <a:lnTo>
                  <a:pt x="7507400" y="875071"/>
                </a:lnTo>
                <a:lnTo>
                  <a:pt x="2083578" y="0"/>
                </a:lnTo>
                <a:lnTo>
                  <a:pt x="2023081" y="5468"/>
                </a:lnTo>
                <a:cubicBezTo>
                  <a:pt x="1965692" y="12642"/>
                  <a:pt x="1910562" y="27887"/>
                  <a:pt x="1865374" y="76313"/>
                </a:cubicBezTo>
                <a:cubicBezTo>
                  <a:pt x="1796688" y="151642"/>
                  <a:pt x="1724387" y="162404"/>
                  <a:pt x="1634010" y="119359"/>
                </a:cubicBezTo>
                <a:cubicBezTo>
                  <a:pt x="1554478" y="79900"/>
                  <a:pt x="1467718" y="90662"/>
                  <a:pt x="1388186" y="130121"/>
                </a:cubicBezTo>
                <a:cubicBezTo>
                  <a:pt x="1359266" y="144469"/>
                  <a:pt x="1330344" y="162404"/>
                  <a:pt x="1330344" y="198275"/>
                </a:cubicBezTo>
                <a:cubicBezTo>
                  <a:pt x="1330344" y="248495"/>
                  <a:pt x="1366496" y="262843"/>
                  <a:pt x="1406262" y="270018"/>
                </a:cubicBezTo>
                <a:cubicBezTo>
                  <a:pt x="1442412" y="277191"/>
                  <a:pt x="1485792" y="284366"/>
                  <a:pt x="1521942" y="277191"/>
                </a:cubicBezTo>
                <a:cubicBezTo>
                  <a:pt x="1753307" y="237734"/>
                  <a:pt x="1981057" y="302301"/>
                  <a:pt x="2212420" y="295128"/>
                </a:cubicBezTo>
                <a:cubicBezTo>
                  <a:pt x="1485792" y="449373"/>
                  <a:pt x="751934" y="399154"/>
                  <a:pt x="0" y="452960"/>
                </a:cubicBezTo>
                <a:cubicBezTo>
                  <a:pt x="97608" y="560573"/>
                  <a:pt x="224135" y="470896"/>
                  <a:pt x="300051" y="549813"/>
                </a:cubicBezTo>
                <a:cubicBezTo>
                  <a:pt x="227750" y="714820"/>
                  <a:pt x="256671" y="804497"/>
                  <a:pt x="401272" y="815258"/>
                </a:cubicBezTo>
                <a:cubicBezTo>
                  <a:pt x="542261" y="826019"/>
                  <a:pt x="694093" y="768625"/>
                  <a:pt x="770008" y="965917"/>
                </a:cubicBezTo>
                <a:cubicBezTo>
                  <a:pt x="791699" y="1026898"/>
                  <a:pt x="925458" y="1008963"/>
                  <a:pt x="1008605" y="1019724"/>
                </a:cubicBezTo>
                <a:cubicBezTo>
                  <a:pt x="1189357" y="1044833"/>
                  <a:pt x="1380957" y="1019724"/>
                  <a:pt x="1554478" y="1098641"/>
                </a:cubicBezTo>
                <a:cubicBezTo>
                  <a:pt x="1623165" y="1127337"/>
                  <a:pt x="1670160" y="1148860"/>
                  <a:pt x="1634010" y="1227777"/>
                </a:cubicBezTo>
                <a:cubicBezTo>
                  <a:pt x="1597859" y="1310280"/>
                  <a:pt x="1644855" y="1338976"/>
                  <a:pt x="1702696" y="1371261"/>
                </a:cubicBezTo>
                <a:cubicBezTo>
                  <a:pt x="1746077" y="1396370"/>
                  <a:pt x="1811148" y="1389197"/>
                  <a:pt x="1847299" y="1464526"/>
                </a:cubicBezTo>
                <a:cubicBezTo>
                  <a:pt x="1467717" y="1453764"/>
                  <a:pt x="1098981" y="1392783"/>
                  <a:pt x="723015" y="1450177"/>
                </a:cubicBezTo>
                <a:cubicBezTo>
                  <a:pt x="1135131" y="1593662"/>
                  <a:pt x="1587014" y="1586487"/>
                  <a:pt x="1991901" y="1751495"/>
                </a:cubicBezTo>
                <a:cubicBezTo>
                  <a:pt x="1977441" y="1808889"/>
                  <a:pt x="1883449" y="1783778"/>
                  <a:pt x="1879835" y="1869870"/>
                </a:cubicBezTo>
                <a:cubicBezTo>
                  <a:pt x="2093123" y="1959548"/>
                  <a:pt x="2349794" y="1898566"/>
                  <a:pt x="2573927" y="2031290"/>
                </a:cubicBezTo>
                <a:cubicBezTo>
                  <a:pt x="2443785" y="2092271"/>
                  <a:pt x="2324488" y="1991831"/>
                  <a:pt x="2201575" y="2049225"/>
                </a:cubicBezTo>
                <a:cubicBezTo>
                  <a:pt x="2241342" y="2135316"/>
                  <a:pt x="4041644" y="2666208"/>
                  <a:pt x="4367000" y="2723602"/>
                </a:cubicBezTo>
                <a:cubicBezTo>
                  <a:pt x="4615085" y="2767993"/>
                  <a:pt x="5038048" y="2838109"/>
                  <a:pt x="5497485" y="2912009"/>
                </a:cubicBezTo>
                <a:close/>
              </a:path>
            </a:pathLst>
          </a:custGeom>
          <a:solidFill>
            <a:schemeClr val="bg2">
              <a:alpha val="50000"/>
            </a:schemeClr>
          </a:solidFill>
          <a:ln w="32707" cap="flat">
            <a:noFill/>
            <a:prstDash val="solid"/>
            <a:miter/>
          </a:ln>
        </p:spPr>
        <p:txBody>
          <a:bodyPr rtlCol="0" anchor="ctr"/>
          <a:lstStyle/>
          <a:p>
            <a:pPr defTabSz="914400"/>
            <a:endParaRPr lang="en-US" sz="1800">
              <a:solidFill>
                <a:srgbClr val="18073A"/>
              </a:solidFill>
            </a:endParaRPr>
          </a:p>
        </p:txBody>
      </p:sp>
      <p:sp>
        <p:nvSpPr>
          <p:cNvPr id="3" name="ZoneTexte 2">
            <a:extLst>
              <a:ext uri="{FF2B5EF4-FFF2-40B4-BE49-F238E27FC236}">
                <a16:creationId xmlns:a16="http://schemas.microsoft.com/office/drawing/2014/main" id="{0E1C3699-FAFF-6838-78ED-CF5F45DF7B2A}"/>
              </a:ext>
            </a:extLst>
          </p:cNvPr>
          <p:cNvSpPr txBox="1"/>
          <p:nvPr/>
        </p:nvSpPr>
        <p:spPr>
          <a:xfrm>
            <a:off x="993241" y="333951"/>
            <a:ext cx="10211875" cy="309211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defTabSz="914400">
              <a:lnSpc>
                <a:spcPct val="90000"/>
              </a:lnSpc>
              <a:spcBef>
                <a:spcPct val="0"/>
              </a:spcBef>
              <a:spcAft>
                <a:spcPts val="600"/>
              </a:spcAft>
            </a:pPr>
            <a:r>
              <a:rPr lang="en-US" sz="5200" b="1">
                <a:solidFill>
                  <a:srgbClr val="18073A"/>
                </a:solidFill>
                <a:latin typeface="Calibri Light" panose="020F0302020204030204"/>
              </a:rPr>
              <a:t>LES EVENEMENTS INDUSTRIE </a:t>
            </a:r>
            <a:endParaRPr lang="en-US" sz="5200">
              <a:solidFill>
                <a:srgbClr val="18073A"/>
              </a:solidFill>
              <a:latin typeface="Calibri Light" panose="020F0302020204030204"/>
            </a:endParaRPr>
          </a:p>
          <a:p>
            <a:pPr defTabSz="914400">
              <a:lnSpc>
                <a:spcPct val="90000"/>
              </a:lnSpc>
              <a:spcBef>
                <a:spcPct val="0"/>
              </a:spcBef>
              <a:spcAft>
                <a:spcPts val="600"/>
              </a:spcAft>
            </a:pPr>
            <a:endParaRPr lang="en-US" sz="5200" b="1">
              <a:solidFill>
                <a:srgbClr val="18073A"/>
              </a:solidFill>
              <a:latin typeface="Calibri Light" panose="020F0302020204030204"/>
            </a:endParaRPr>
          </a:p>
          <a:p>
            <a:pPr defTabSz="914400">
              <a:lnSpc>
                <a:spcPct val="90000"/>
              </a:lnSpc>
              <a:spcBef>
                <a:spcPct val="0"/>
              </a:spcBef>
              <a:spcAft>
                <a:spcPts val="600"/>
              </a:spcAft>
            </a:pPr>
            <a:endParaRPr lang="en-US" sz="5200" b="1">
              <a:solidFill>
                <a:srgbClr val="18073A"/>
              </a:solidFill>
              <a:latin typeface="Calibri Light" panose="020F0302020204030204"/>
            </a:endParaRPr>
          </a:p>
        </p:txBody>
      </p:sp>
      <p:sp>
        <p:nvSpPr>
          <p:cNvPr id="2" name="Espace réservé du numéro de diapositive 1">
            <a:extLst>
              <a:ext uri="{FF2B5EF4-FFF2-40B4-BE49-F238E27FC236}">
                <a16:creationId xmlns:a16="http://schemas.microsoft.com/office/drawing/2014/main" id="{11373D09-C75E-464E-2EC4-B3E7170FE9F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pPr>
            <a:fld id="{C814DB2B-3EFD-4766-A6C9-C9A5E84D2897}" type="slidenum">
              <a:rPr lang="en-US" sz="1200" smtClean="0">
                <a:solidFill>
                  <a:srgbClr val="18073A">
                    <a:tint val="75000"/>
                  </a:srgbClr>
                </a:solidFill>
                <a:latin typeface="Calibri" panose="020F0502020204030204"/>
                <a:cs typeface="+mn-cs"/>
              </a:rPr>
              <a:pPr algn="r">
                <a:spcAft>
                  <a:spcPts val="600"/>
                </a:spcAft>
              </a:pPr>
              <a:t>52</a:t>
            </a:fld>
            <a:endParaRPr lang="en-US" sz="1200">
              <a:solidFill>
                <a:srgbClr val="18073A">
                  <a:tint val="75000"/>
                </a:srgbClr>
              </a:solidFill>
              <a:latin typeface="Calibri" panose="020F0502020204030204"/>
              <a:cs typeface="+mn-cs"/>
            </a:endParaRPr>
          </a:p>
        </p:txBody>
      </p:sp>
      <p:sp>
        <p:nvSpPr>
          <p:cNvPr id="4" name="ZoneTexte 3">
            <a:extLst>
              <a:ext uri="{FF2B5EF4-FFF2-40B4-BE49-F238E27FC236}">
                <a16:creationId xmlns:a16="http://schemas.microsoft.com/office/drawing/2014/main" id="{DFAAB9EB-CF90-6D66-E4E4-C17F005AF0E8}"/>
              </a:ext>
            </a:extLst>
          </p:cNvPr>
          <p:cNvSpPr txBox="1"/>
          <p:nvPr/>
        </p:nvSpPr>
        <p:spPr>
          <a:xfrm>
            <a:off x="893618" y="1772816"/>
            <a:ext cx="10557163"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a:r>
              <a:rPr lang="fr-FR" sz="1800" b="1" dirty="0">
                <a:solidFill>
                  <a:srgbClr val="18073A"/>
                </a:solidFill>
                <a:cs typeface="Calibri"/>
              </a:rPr>
              <a:t>2023</a:t>
            </a:r>
            <a:endParaRPr lang="en-US" sz="1800" dirty="0">
              <a:solidFill>
                <a:srgbClr val="18073A"/>
              </a:solidFill>
              <a:cs typeface="Calibri"/>
            </a:endParaRPr>
          </a:p>
          <a:p>
            <a:pPr defTabSz="914400"/>
            <a:r>
              <a:rPr lang="fr-FR" sz="1800" dirty="0">
                <a:solidFill>
                  <a:srgbClr val="18073A"/>
                </a:solidFill>
                <a:cs typeface="Calibri"/>
              </a:rPr>
              <a:t>Semaine de l'Industrie – 27 au 1 décembre</a:t>
            </a:r>
            <a:endParaRPr lang="en-US" sz="1800" dirty="0">
              <a:solidFill>
                <a:srgbClr val="18073A"/>
              </a:solidFill>
              <a:cs typeface="Calibri"/>
            </a:endParaRPr>
          </a:p>
          <a:p>
            <a:pPr defTabSz="914400"/>
            <a:r>
              <a:rPr lang="fr-FR" sz="1800" dirty="0">
                <a:solidFill>
                  <a:srgbClr val="18073A"/>
                </a:solidFill>
                <a:cs typeface="Calibri"/>
              </a:rPr>
              <a:t>World </a:t>
            </a:r>
            <a:r>
              <a:rPr lang="fr-FR" sz="1800" dirty="0" err="1">
                <a:solidFill>
                  <a:srgbClr val="18073A"/>
                </a:solidFill>
                <a:cs typeface="Calibri"/>
              </a:rPr>
              <a:t>Nuclear</a:t>
            </a:r>
            <a:r>
              <a:rPr lang="fr-FR" sz="1800" dirty="0">
                <a:solidFill>
                  <a:srgbClr val="18073A"/>
                </a:solidFill>
                <a:cs typeface="Calibri"/>
              </a:rPr>
              <a:t> Exhibition (WNE) à Villepinte – 30 novembre</a:t>
            </a:r>
            <a:endParaRPr lang="en-US" sz="1800" dirty="0">
              <a:solidFill>
                <a:srgbClr val="18073A"/>
              </a:solidFill>
              <a:cs typeface="Calibri"/>
            </a:endParaRPr>
          </a:p>
          <a:p>
            <a:pPr defTabSz="914400"/>
            <a:endParaRPr lang="fr-FR" sz="1800" dirty="0">
              <a:solidFill>
                <a:srgbClr val="18073A"/>
              </a:solidFill>
              <a:cs typeface="Calibri"/>
            </a:endParaRPr>
          </a:p>
          <a:p>
            <a:pPr defTabSz="914400"/>
            <a:r>
              <a:rPr lang="fr-FR" sz="1800" b="1" dirty="0">
                <a:solidFill>
                  <a:srgbClr val="18073A"/>
                </a:solidFill>
                <a:cs typeface="Calibri"/>
              </a:rPr>
              <a:t>2024</a:t>
            </a:r>
            <a:endParaRPr lang="en-US" sz="1800" dirty="0">
              <a:solidFill>
                <a:srgbClr val="18073A"/>
              </a:solidFill>
              <a:cs typeface="Calibri"/>
            </a:endParaRPr>
          </a:p>
          <a:p>
            <a:pPr defTabSz="914400"/>
            <a:r>
              <a:rPr lang="fr-FR" sz="1800" dirty="0">
                <a:solidFill>
                  <a:srgbClr val="18073A"/>
                </a:solidFill>
                <a:cs typeface="Calibri"/>
              </a:rPr>
              <a:t>Semaine du nucléaire – 5 au 9 février 2024</a:t>
            </a:r>
          </a:p>
          <a:p>
            <a:pPr defTabSz="914400"/>
            <a:r>
              <a:rPr lang="fr-FR" sz="1800" dirty="0">
                <a:solidFill>
                  <a:srgbClr val="18073A"/>
                </a:solidFill>
                <a:cs typeface="Calibri"/>
              </a:rPr>
              <a:t>Village de la chimie – 1</a:t>
            </a:r>
            <a:r>
              <a:rPr lang="fr-FR" sz="1800" baseline="30000" dirty="0">
                <a:solidFill>
                  <a:srgbClr val="18073A"/>
                </a:solidFill>
                <a:cs typeface="Calibri"/>
              </a:rPr>
              <a:t>er</a:t>
            </a:r>
            <a:r>
              <a:rPr lang="fr-FR" sz="1800" dirty="0">
                <a:solidFill>
                  <a:srgbClr val="18073A"/>
                </a:solidFill>
                <a:cs typeface="Calibri"/>
              </a:rPr>
              <a:t> et 2 mars 2024 Montreuil</a:t>
            </a:r>
            <a:endParaRPr lang="en-US" sz="1800" dirty="0">
              <a:solidFill>
                <a:srgbClr val="18073A"/>
              </a:solidFill>
              <a:cs typeface="Calibri"/>
            </a:endParaRPr>
          </a:p>
          <a:p>
            <a:pPr defTabSz="914400"/>
            <a:r>
              <a:rPr lang="fr-FR" sz="1800" dirty="0">
                <a:solidFill>
                  <a:srgbClr val="18073A"/>
                </a:solidFill>
                <a:cs typeface="Calibri"/>
              </a:rPr>
              <a:t>Global Industrie - </a:t>
            </a:r>
            <a:r>
              <a:rPr lang="fr-FR" sz="1800" dirty="0">
                <a:solidFill>
                  <a:srgbClr val="18073A"/>
                </a:solidFill>
              </a:rPr>
              <a:t>Du lundi 25 au jeudi 28 mars 2024 Villepinte</a:t>
            </a:r>
          </a:p>
          <a:p>
            <a:pPr defTabSz="914400"/>
            <a:r>
              <a:rPr lang="fr-FR" sz="1800" dirty="0">
                <a:solidFill>
                  <a:srgbClr val="18073A"/>
                </a:solidFill>
                <a:cs typeface="Calibri"/>
              </a:rPr>
              <a:t>Journées industrie – Avril 2024</a:t>
            </a:r>
            <a:endParaRPr lang="en-US" sz="1800" dirty="0">
              <a:solidFill>
                <a:srgbClr val="18073A"/>
              </a:solidFill>
              <a:cs typeface="Calibri"/>
            </a:endParaRPr>
          </a:p>
          <a:p>
            <a:pPr defTabSz="914400"/>
            <a:r>
              <a:rPr lang="fr-FR" sz="1800" dirty="0">
                <a:solidFill>
                  <a:srgbClr val="18073A"/>
                </a:solidFill>
                <a:cs typeface="Calibri"/>
              </a:rPr>
              <a:t>Semaine de l'Industrie pharmaceutique – octobre 2024</a:t>
            </a:r>
            <a:endParaRPr lang="en-US" sz="1800" dirty="0">
              <a:solidFill>
                <a:srgbClr val="18073A"/>
              </a:solidFill>
              <a:cs typeface="Calibri"/>
            </a:endParaRPr>
          </a:p>
          <a:p>
            <a:pPr defTabSz="914400"/>
            <a:r>
              <a:rPr lang="fr-FR" sz="1800" dirty="0">
                <a:solidFill>
                  <a:srgbClr val="18073A"/>
                </a:solidFill>
                <a:cs typeface="Calibri"/>
              </a:rPr>
              <a:t>Semaine de l'industrie agroalimentaire – novembre 2024</a:t>
            </a:r>
            <a:endParaRPr lang="en-US" sz="1800" dirty="0">
              <a:solidFill>
                <a:srgbClr val="18073A"/>
              </a:solidFill>
              <a:cs typeface="Calibri"/>
            </a:endParaRPr>
          </a:p>
          <a:p>
            <a:pPr defTabSz="914400"/>
            <a:endParaRPr lang="fr-FR" sz="1800" dirty="0">
              <a:solidFill>
                <a:srgbClr val="18073A"/>
              </a:solidFill>
              <a:cs typeface="Calibri"/>
            </a:endParaRPr>
          </a:p>
          <a:p>
            <a:pPr defTabSz="914400"/>
            <a:r>
              <a:rPr lang="fr-FR" sz="1800" b="1" dirty="0">
                <a:solidFill>
                  <a:srgbClr val="18073A"/>
                </a:solidFill>
                <a:cs typeface="Calibri"/>
              </a:rPr>
              <a:t>Tout au long de l'année</a:t>
            </a:r>
            <a:endParaRPr lang="en-US" sz="1800" dirty="0">
              <a:solidFill>
                <a:srgbClr val="18073A"/>
              </a:solidFill>
              <a:cs typeface="Calibri"/>
            </a:endParaRPr>
          </a:p>
          <a:p>
            <a:pPr defTabSz="914400"/>
            <a:r>
              <a:rPr lang="fr-FR" sz="1800" b="1" dirty="0">
                <a:solidFill>
                  <a:srgbClr val="266B46"/>
                </a:solidFill>
                <a:cs typeface="Calibri"/>
              </a:rPr>
              <a:t>Mes Evénements Emploi (site de Pôle emploi) </a:t>
            </a:r>
            <a:r>
              <a:rPr lang="fr-FR" sz="1800" dirty="0">
                <a:solidFill>
                  <a:srgbClr val="266B46"/>
                </a:solidFill>
                <a:cs typeface="Calibri"/>
              </a:rPr>
              <a:t>avec les événements locaux organisés par les agences locales, ouverts aux personnes inscrites et non-inscrites à Pôle emploi</a:t>
            </a:r>
            <a:endParaRPr lang="fr-FR" sz="1800" dirty="0">
              <a:solidFill>
                <a:srgbClr val="266B46"/>
              </a:solidFill>
            </a:endParaRPr>
          </a:p>
        </p:txBody>
      </p:sp>
    </p:spTree>
    <p:extLst>
      <p:ext uri="{BB962C8B-B14F-4D97-AF65-F5344CB8AC3E}">
        <p14:creationId xmlns:p14="http://schemas.microsoft.com/office/powerpoint/2010/main" val="2355268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Je m’informe sur les métiers de l’Industrie </a:t>
            </a:r>
          </a:p>
        </p:txBody>
      </p:sp>
      <p:sp>
        <p:nvSpPr>
          <p:cNvPr id="5" name="Espace réservé du numéro de diapositive 4"/>
          <p:cNvSpPr>
            <a:spLocks noGrp="1"/>
          </p:cNvSpPr>
          <p:nvPr>
            <p:ph type="sldNum" sz="quarter" idx="12"/>
          </p:nvPr>
        </p:nvSpPr>
        <p:spPr/>
        <p:txBody>
          <a:bodyPr/>
          <a:lstStyle/>
          <a:p>
            <a:fld id="{C814DB2B-3EFD-4766-A6C9-C9A5E84D2897}" type="slidenum">
              <a:rPr lang="fr-FR" smtClean="0">
                <a:solidFill>
                  <a:srgbClr val="FFFFFF"/>
                </a:solidFill>
              </a:rPr>
              <a:pPr/>
              <a:t>53</a:t>
            </a:fld>
            <a:endParaRPr lang="fr-FR">
              <a:solidFill>
                <a:srgbClr val="FFFFFF"/>
              </a:solidFill>
            </a:endParaRPr>
          </a:p>
        </p:txBody>
      </p:sp>
      <p:sp>
        <p:nvSpPr>
          <p:cNvPr id="6" name="Espace réservé du texte 5"/>
          <p:cNvSpPr>
            <a:spLocks noGrp="1"/>
          </p:cNvSpPr>
          <p:nvPr>
            <p:ph type="body" sz="quarter" idx="15"/>
          </p:nvPr>
        </p:nvSpPr>
        <p:spPr/>
        <p:txBody>
          <a:bodyPr/>
          <a:lstStyle/>
          <a:p>
            <a:r>
              <a:rPr lang="fr-FR" dirty="0"/>
              <a:t>informations</a:t>
            </a:r>
          </a:p>
        </p:txBody>
      </p:sp>
      <p:sp>
        <p:nvSpPr>
          <p:cNvPr id="9" name="ZoneTexte 8"/>
          <p:cNvSpPr txBox="1"/>
          <p:nvPr/>
        </p:nvSpPr>
        <p:spPr>
          <a:xfrm>
            <a:off x="540000" y="1774556"/>
            <a:ext cx="11106976" cy="5632311"/>
          </a:xfrm>
          <a:prstGeom prst="rect">
            <a:avLst/>
          </a:prstGeom>
          <a:noFill/>
        </p:spPr>
        <p:txBody>
          <a:bodyPr wrap="square" lIns="91440" tIns="45720" rIns="91440" bIns="45720" rtlCol="0" anchor="t">
            <a:spAutoFit/>
          </a:bodyPr>
          <a:lstStyle/>
          <a:p>
            <a:pPr defTabSz="914400"/>
            <a:r>
              <a:rPr lang="fr-FR" sz="1800" dirty="0">
                <a:solidFill>
                  <a:srgbClr val="18073A"/>
                </a:solidFill>
                <a:ea typeface="+mn-lt"/>
                <a:cs typeface="Calibri" panose="020F0502020204030204"/>
                <a:hlinkClick r:id="rId2"/>
              </a:rPr>
              <a:t>https://www.opco2i.fr/</a:t>
            </a:r>
            <a:endParaRPr lang="fr-FR" sz="1800">
              <a:solidFill>
                <a:srgbClr val="18073A"/>
              </a:solidFill>
            </a:endParaRPr>
          </a:p>
          <a:p>
            <a:pPr defTabSz="914400"/>
            <a:r>
              <a:rPr lang="fr-FR" sz="1800" dirty="0">
                <a:solidFill>
                  <a:srgbClr val="18073A"/>
                </a:solidFill>
                <a:cs typeface="Calibri"/>
                <a:hlinkClick r:id="rId3"/>
              </a:rPr>
              <a:t>https://www.apecita.com</a:t>
            </a:r>
            <a:endParaRPr lang="fr-FR" sz="1800">
              <a:solidFill>
                <a:srgbClr val="18073A"/>
              </a:solidFill>
            </a:endParaRPr>
          </a:p>
          <a:p>
            <a:pPr defTabSz="914400"/>
            <a:endParaRPr lang="fr-FR" sz="1800" dirty="0">
              <a:solidFill>
                <a:srgbClr val="18073A"/>
              </a:solidFill>
              <a:cs typeface="Calibri"/>
            </a:endParaRPr>
          </a:p>
          <a:p>
            <a:pPr defTabSz="914400"/>
            <a:r>
              <a:rPr lang="fr-FR" sz="1800" dirty="0">
                <a:solidFill>
                  <a:srgbClr val="18073A"/>
                </a:solidFill>
                <a:hlinkClick r:id="rId4"/>
              </a:rPr>
              <a:t>https://www.monavenirdanslenucleaire.fr</a:t>
            </a:r>
            <a:endParaRPr lang="fr-FR" sz="1800" dirty="0">
              <a:solidFill>
                <a:srgbClr val="18073A"/>
              </a:solidFill>
            </a:endParaRPr>
          </a:p>
          <a:p>
            <a:pPr defTabSz="914400"/>
            <a:r>
              <a:rPr lang="fr-FR" sz="1800" dirty="0">
                <a:solidFill>
                  <a:srgbClr val="18073A"/>
                </a:solidFill>
                <a:hlinkClick r:id="rId5"/>
              </a:rPr>
              <a:t>https://www.observatoire-metallurgie.fr/metiers/les-metiers-de-la-metallurgie</a:t>
            </a:r>
            <a:endParaRPr lang="fr-FR" sz="1800" dirty="0">
              <a:solidFill>
                <a:srgbClr val="18073A"/>
              </a:solidFill>
            </a:endParaRPr>
          </a:p>
          <a:p>
            <a:pPr defTabSz="914400"/>
            <a:endParaRPr lang="fr-FR" sz="1800" dirty="0">
              <a:solidFill>
                <a:srgbClr val="18073A"/>
              </a:solidFill>
            </a:endParaRPr>
          </a:p>
          <a:p>
            <a:pPr defTabSz="914400"/>
            <a:r>
              <a:rPr lang="fr-FR" sz="1800" dirty="0">
                <a:solidFill>
                  <a:srgbClr val="18073A"/>
                </a:solidFill>
                <a:hlinkClick r:id="rId6"/>
              </a:rPr>
              <a:t>https://www.lafrenchfab.fr</a:t>
            </a:r>
            <a:endParaRPr lang="fr-FR" sz="1800" dirty="0">
              <a:solidFill>
                <a:srgbClr val="18073A"/>
              </a:solidFill>
            </a:endParaRPr>
          </a:p>
          <a:p>
            <a:pPr defTabSz="914400"/>
            <a:r>
              <a:rPr lang="fr-FR" sz="1800" dirty="0">
                <a:solidFill>
                  <a:srgbClr val="18073A"/>
                </a:solidFill>
                <a:hlinkClick r:id="rId7"/>
              </a:rPr>
              <a:t>https://www.la-fabrique.fr</a:t>
            </a:r>
            <a:endParaRPr lang="fr-FR" sz="1800" dirty="0">
              <a:solidFill>
                <a:srgbClr val="18073A"/>
              </a:solidFill>
            </a:endParaRPr>
          </a:p>
          <a:p>
            <a:pPr defTabSz="914400"/>
            <a:endParaRPr lang="fr-FR" sz="1800" dirty="0">
              <a:solidFill>
                <a:srgbClr val="18073A"/>
              </a:solidFill>
            </a:endParaRPr>
          </a:p>
          <a:p>
            <a:pPr defTabSz="914400"/>
            <a:r>
              <a:rPr lang="fr-FR" sz="1800" dirty="0">
                <a:solidFill>
                  <a:srgbClr val="18073A"/>
                </a:solidFill>
                <a:hlinkClick r:id="rId8"/>
              </a:rPr>
              <a:t>https://uimm.lafabriquedelavenir.fr/industrie</a:t>
            </a:r>
            <a:endParaRPr lang="fr-FR" sz="1800" dirty="0">
              <a:solidFill>
                <a:srgbClr val="18073A"/>
              </a:solidFill>
            </a:endParaRPr>
          </a:p>
          <a:p>
            <a:pPr defTabSz="914400"/>
            <a:r>
              <a:rPr lang="fr-FR" sz="1800" dirty="0">
                <a:solidFill>
                  <a:srgbClr val="18073A"/>
                </a:solidFill>
                <a:ea typeface="+mn-lt"/>
                <a:cs typeface="Calibri" panose="020F0502020204030204"/>
                <a:hlinkClick r:id="rId9"/>
              </a:rPr>
              <a:t>https://www.aria-idf.net/</a:t>
            </a:r>
            <a:endParaRPr lang="fr-FR" sz="1800">
              <a:solidFill>
                <a:srgbClr val="18073A"/>
              </a:solidFill>
            </a:endParaRPr>
          </a:p>
          <a:p>
            <a:pPr defTabSz="914400"/>
            <a:r>
              <a:rPr lang="fr-FR" sz="1800" dirty="0">
                <a:solidFill>
                  <a:srgbClr val="18073A"/>
                </a:solidFill>
                <a:cs typeface="Calibri"/>
              </a:rPr>
              <a:t>Autres groupements et fédérations professionnelles</a:t>
            </a:r>
          </a:p>
          <a:p>
            <a:pPr defTabSz="914400"/>
            <a:endParaRPr lang="fr-FR" sz="1800" dirty="0">
              <a:solidFill>
                <a:srgbClr val="18073A"/>
              </a:solidFill>
              <a:cs typeface="Calibri"/>
            </a:endParaRPr>
          </a:p>
          <a:p>
            <a:pPr defTabSz="914400"/>
            <a:r>
              <a:rPr lang="fr-FR" sz="1800" dirty="0">
                <a:solidFill>
                  <a:srgbClr val="18073A"/>
                </a:solidFill>
                <a:cs typeface="Calibri"/>
                <a:hlinkClick r:id="rId10"/>
              </a:rPr>
              <a:t>https://www.forindustrie.fr</a:t>
            </a:r>
            <a:endParaRPr lang="fr-FR" sz="1800">
              <a:solidFill>
                <a:srgbClr val="18073A"/>
              </a:solidFill>
            </a:endParaRPr>
          </a:p>
          <a:p>
            <a:pPr defTabSz="914400"/>
            <a:endParaRPr lang="fr-FR" sz="1800" dirty="0">
              <a:solidFill>
                <a:srgbClr val="18073A"/>
              </a:solidFill>
            </a:endParaRPr>
          </a:p>
          <a:p>
            <a:pPr defTabSz="914400"/>
            <a:r>
              <a:rPr lang="fr-FR" sz="1800" dirty="0">
                <a:solidFill>
                  <a:srgbClr val="18073A"/>
                </a:solidFill>
                <a:hlinkClick r:id="rId11"/>
              </a:rPr>
              <a:t>https://mesevenementsemploi.pole-emploi.fr/mes-evenements-emploi/evenements</a:t>
            </a:r>
            <a:endParaRPr lang="fr-FR" sz="1800" dirty="0">
              <a:solidFill>
                <a:srgbClr val="18073A"/>
              </a:solidFill>
            </a:endParaRPr>
          </a:p>
          <a:p>
            <a:pPr defTabSz="914400"/>
            <a:endParaRPr lang="fr-FR" sz="1800" dirty="0">
              <a:solidFill>
                <a:srgbClr val="18073A"/>
              </a:solidFill>
              <a:cs typeface="Calibri" panose="020F0502020204030204"/>
            </a:endParaRPr>
          </a:p>
          <a:p>
            <a:pPr defTabSz="914400"/>
            <a:endParaRPr lang="fr-FR" sz="1800" dirty="0">
              <a:solidFill>
                <a:srgbClr val="18073A"/>
              </a:solidFill>
            </a:endParaRPr>
          </a:p>
          <a:p>
            <a:pPr defTabSz="914400"/>
            <a:endParaRPr lang="fr-FR" sz="1800" dirty="0">
              <a:solidFill>
                <a:srgbClr val="18073A"/>
              </a:solidFill>
            </a:endParaRPr>
          </a:p>
          <a:p>
            <a:pPr defTabSz="914400"/>
            <a:endParaRPr lang="fr-FR" sz="1800" dirty="0">
              <a:solidFill>
                <a:srgbClr val="18073A"/>
              </a:solidFill>
            </a:endParaRPr>
          </a:p>
        </p:txBody>
      </p:sp>
    </p:spTree>
    <p:extLst>
      <p:ext uri="{BB962C8B-B14F-4D97-AF65-F5344CB8AC3E}">
        <p14:creationId xmlns:p14="http://schemas.microsoft.com/office/powerpoint/2010/main" val="25283387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1219199" y="2299062"/>
            <a:ext cx="3884023" cy="1079863"/>
          </a:xfrm>
          <a:prstGeom prst="ellipse">
            <a:avLst/>
          </a:prstGeom>
          <a:solidFill>
            <a:schemeClr val="bg1"/>
          </a:solidFill>
          <a:ln>
            <a:solidFill>
              <a:srgbClr val="266B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3200" dirty="0">
              <a:solidFill>
                <a:srgbClr val="FF9900"/>
              </a:solidFill>
              <a:latin typeface="Pole Emploi PRO" panose="02000503040000020004" pitchFamily="50" charset="0"/>
            </a:endParaRPr>
          </a:p>
          <a:p>
            <a:pPr algn="ctr" defTabSz="914400"/>
            <a:r>
              <a:rPr lang="fr-FR" sz="3200" dirty="0">
                <a:solidFill>
                  <a:srgbClr val="FF9900"/>
                </a:solidFill>
                <a:latin typeface="Pole Emploi PRO" panose="02000503040000020004" pitchFamily="50" charset="0"/>
              </a:rPr>
              <a:t>On est là pour vous !</a:t>
            </a:r>
          </a:p>
          <a:p>
            <a:pPr algn="ctr" defTabSz="914400"/>
            <a:endParaRPr lang="fr-FR" sz="1800" dirty="0">
              <a:solidFill>
                <a:srgbClr val="FFFFFF"/>
              </a:solidFill>
            </a:endParaRPr>
          </a:p>
        </p:txBody>
      </p:sp>
    </p:spTree>
    <p:extLst>
      <p:ext uri="{BB962C8B-B14F-4D97-AF65-F5344CB8AC3E}">
        <p14:creationId xmlns:p14="http://schemas.microsoft.com/office/powerpoint/2010/main" val="22208865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4"/>
          <p:cNvPicPr/>
          <p:nvPr/>
        </p:nvPicPr>
        <p:blipFill>
          <a:blip r:embed="rId2" cstate="email">
            <a:extLst>
              <a:ext uri="{28A0092B-C50C-407E-A947-70E740481C1C}">
                <a14:useLocalDpi xmlns:a14="http://schemas.microsoft.com/office/drawing/2010/main"/>
              </a:ext>
            </a:extLst>
          </a:blip>
          <a:stretch/>
        </p:blipFill>
        <p:spPr>
          <a:xfrm>
            <a:off x="18996" y="0"/>
            <a:ext cx="12191999" cy="6858000"/>
          </a:xfrm>
          <a:prstGeom prst="rect">
            <a:avLst/>
          </a:prstGeom>
          <a:ln>
            <a:noFill/>
          </a:ln>
        </p:spPr>
      </p:pic>
      <p:sp>
        <p:nvSpPr>
          <p:cNvPr id="5" name="TextShape 1"/>
          <p:cNvSpPr txBox="1"/>
          <p:nvPr/>
        </p:nvSpPr>
        <p:spPr>
          <a:xfrm>
            <a:off x="551384" y="2276872"/>
            <a:ext cx="10945216" cy="648072"/>
          </a:xfrm>
          <a:prstGeom prst="rect">
            <a:avLst/>
          </a:prstGeom>
          <a:noFill/>
          <a:ln>
            <a:noFill/>
          </a:ln>
        </p:spPr>
        <p:txBody>
          <a:bodyPr lIns="83721" tIns="43314" rIns="83721" bIns="43314" anchor="ctr"/>
          <a:lstStyle/>
          <a:p>
            <a:r>
              <a:rPr lang="fr-FR" sz="2800" b="1" dirty="0">
                <a:solidFill>
                  <a:srgbClr val="0070C0"/>
                </a:solidFill>
                <a:latin typeface="Calibri" panose="020F0502020204030204" pitchFamily="34" charset="0"/>
                <a:cs typeface="Calibri" panose="020F0502020204030204" pitchFamily="34" charset="0"/>
              </a:rPr>
              <a:t>Campus des métiers et des qualifications « Industrie 4.0 » - Présentation du Campus</a:t>
            </a:r>
            <a:endParaRPr lang="fr-FR" sz="3100" b="1" spc="-1" dirty="0">
              <a:solidFill>
                <a:srgbClr val="0070C0"/>
              </a:solidFill>
              <a:latin typeface="Calibri"/>
            </a:endParaRPr>
          </a:p>
        </p:txBody>
      </p:sp>
      <p:sp>
        <p:nvSpPr>
          <p:cNvPr id="22" name="TextShape 1"/>
          <p:cNvSpPr txBox="1"/>
          <p:nvPr/>
        </p:nvSpPr>
        <p:spPr>
          <a:xfrm>
            <a:off x="551384" y="3429003"/>
            <a:ext cx="10120997" cy="1815524"/>
          </a:xfrm>
          <a:prstGeom prst="rect">
            <a:avLst/>
          </a:prstGeom>
          <a:noFill/>
          <a:ln>
            <a:noFill/>
          </a:ln>
        </p:spPr>
        <p:txBody>
          <a:bodyPr lIns="83721" tIns="43314" rIns="83721" bIns="43314" anchor="ctr"/>
          <a:lstStyle/>
          <a:p>
            <a:r>
              <a:rPr lang="fr-FR" sz="2800" spc="-1" dirty="0">
                <a:solidFill>
                  <a:srgbClr val="000000"/>
                </a:solidFill>
                <a:latin typeface="Calibri" panose="020F0502020204030204" pitchFamily="34" charset="0"/>
                <a:cs typeface="Calibri" panose="020F0502020204030204" pitchFamily="34" charset="0"/>
              </a:rPr>
              <a:t>Intervention de :</a:t>
            </a:r>
          </a:p>
          <a:p>
            <a:r>
              <a:rPr lang="fr-FR" sz="2800" b="1" dirty="0">
                <a:latin typeface="Calibri" panose="020F0502020204030204" pitchFamily="34" charset="0"/>
                <a:cs typeface="Calibri" panose="020F0502020204030204" pitchFamily="34" charset="0"/>
              </a:rPr>
              <a:t>Sophie GAUFRETEAU,</a:t>
            </a:r>
            <a:r>
              <a:rPr lang="fr-FR" sz="2800" dirty="0">
                <a:latin typeface="Calibri" panose="020F0502020204030204" pitchFamily="34" charset="0"/>
                <a:cs typeface="Calibri" panose="020F0502020204030204" pitchFamily="34" charset="0"/>
              </a:rPr>
              <a:t> Directrice opérationnelle du Campus</a:t>
            </a:r>
          </a:p>
          <a:p>
            <a:endParaRPr lang="fr-FR" sz="2800" spc="-1" dirty="0">
              <a:solidFill>
                <a:srgbClr val="000000"/>
              </a:solidFill>
              <a:latin typeface="Calibri" panose="020F0502020204030204" pitchFamily="34" charset="0"/>
              <a:cs typeface="Calibri" panose="020F0502020204030204" pitchFamily="34" charset="0"/>
            </a:endParaRPr>
          </a:p>
          <a:p>
            <a:r>
              <a:rPr lang="fr-FR" sz="2800" i="1" spc="-1" dirty="0">
                <a:solidFill>
                  <a:srgbClr val="000000"/>
                </a:solidFill>
                <a:latin typeface="Calibri" panose="020F0502020204030204" pitchFamily="34" charset="0"/>
                <a:cs typeface="Calibri" panose="020F0502020204030204" pitchFamily="34" charset="0"/>
              </a:rPr>
              <a:t>Contact : </a:t>
            </a:r>
            <a:r>
              <a:rPr lang="fr-FR" sz="2800" i="1" spc="-1" dirty="0">
                <a:solidFill>
                  <a:srgbClr val="000000"/>
                </a:solidFill>
                <a:latin typeface="Calibri" panose="020F0502020204030204" pitchFamily="34" charset="0"/>
                <a:cs typeface="Calibri" panose="020F0502020204030204" pitchFamily="34" charset="0"/>
                <a:hlinkClick r:id="rId3"/>
              </a:rPr>
              <a:t>sophie.gaufreteau@univ-evry.fr</a:t>
            </a:r>
            <a:r>
              <a:rPr lang="fr-FR" sz="2800" i="1" spc="-1" dirty="0">
                <a:solidFill>
                  <a:srgbClr val="00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3600451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Espace réservé du contenu 4"/>
          <p:cNvPicPr/>
          <p:nvPr/>
        </p:nvPicPr>
        <p:blipFill>
          <a:blip r:embed="rId2" cstate="email">
            <a:extLst>
              <a:ext uri="{28A0092B-C50C-407E-A947-70E740481C1C}">
                <a14:useLocalDpi xmlns:a14="http://schemas.microsoft.com/office/drawing/2010/main"/>
              </a:ext>
            </a:extLst>
          </a:blip>
          <a:stretch/>
        </p:blipFill>
        <p:spPr>
          <a:xfrm>
            <a:off x="407" y="0"/>
            <a:ext cx="12191761" cy="6858000"/>
          </a:xfrm>
          <a:prstGeom prst="rect">
            <a:avLst/>
          </a:prstGeom>
          <a:ln>
            <a:noFill/>
          </a:ln>
        </p:spPr>
      </p:pic>
      <p:sp>
        <p:nvSpPr>
          <p:cNvPr id="89" name="TextShape 1"/>
          <p:cNvSpPr txBox="1"/>
          <p:nvPr/>
        </p:nvSpPr>
        <p:spPr>
          <a:xfrm>
            <a:off x="2243692" y="3356995"/>
            <a:ext cx="7704856" cy="1181324"/>
          </a:xfrm>
          <a:prstGeom prst="rect">
            <a:avLst/>
          </a:prstGeom>
          <a:noFill/>
          <a:ln>
            <a:noFill/>
          </a:ln>
        </p:spPr>
        <p:txBody>
          <a:bodyPr lIns="83721" tIns="43314" rIns="83721" bIns="43314" anchor="ctr"/>
          <a:lstStyle/>
          <a:p>
            <a:pPr algn="ctr"/>
            <a:r>
              <a:rPr lang="fr-FR" sz="4000" b="1" spc="-1" dirty="0">
                <a:solidFill>
                  <a:srgbClr val="0070C0"/>
                </a:solidFill>
                <a:latin typeface="Calibri"/>
              </a:rPr>
              <a:t>Pause déjeuner</a:t>
            </a:r>
          </a:p>
          <a:p>
            <a:pPr algn="ctr"/>
            <a:r>
              <a:rPr lang="fr-FR" sz="4000" b="1" spc="-1" dirty="0">
                <a:solidFill>
                  <a:srgbClr val="0070C0"/>
                </a:solidFill>
                <a:latin typeface="Calibri"/>
                <a:cs typeface="Calibri" panose="020F0502020204030204" pitchFamily="34" charset="0"/>
              </a:rPr>
              <a:t>(12h20-13h30)</a:t>
            </a:r>
            <a:endParaRPr lang="fr-FR" sz="4000" b="1" spc="-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605591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Espace réservé du contenu 4"/>
          <p:cNvPicPr/>
          <p:nvPr/>
        </p:nvPicPr>
        <p:blipFill>
          <a:blip r:embed="rId2" cstate="email">
            <a:extLst>
              <a:ext uri="{28A0092B-C50C-407E-A947-70E740481C1C}">
                <a14:useLocalDpi xmlns:a14="http://schemas.microsoft.com/office/drawing/2010/main"/>
              </a:ext>
            </a:extLst>
          </a:blip>
          <a:stretch/>
        </p:blipFill>
        <p:spPr>
          <a:xfrm flipV="1">
            <a:off x="67" y="0"/>
            <a:ext cx="12192000" cy="6858000"/>
          </a:xfrm>
          <a:prstGeom prst="rect">
            <a:avLst/>
          </a:prstGeom>
          <a:ln>
            <a:noFill/>
          </a:ln>
        </p:spPr>
      </p:pic>
      <p:sp>
        <p:nvSpPr>
          <p:cNvPr id="91" name="TextShape 1"/>
          <p:cNvSpPr txBox="1"/>
          <p:nvPr/>
        </p:nvSpPr>
        <p:spPr>
          <a:xfrm>
            <a:off x="2207568" y="188640"/>
            <a:ext cx="9433048" cy="5544616"/>
          </a:xfrm>
          <a:prstGeom prst="rect">
            <a:avLst/>
          </a:prstGeom>
          <a:noFill/>
          <a:ln>
            <a:noFill/>
          </a:ln>
        </p:spPr>
        <p:txBody>
          <a:bodyPr lIns="83721" tIns="43314" rIns="83721" bIns="43314" anchor="ctr"/>
          <a:lstStyle/>
          <a:p>
            <a:endParaRPr lang="fr-FR" sz="1500" b="1" dirty="0">
              <a:latin typeface="Calibri" panose="020F0502020204030204" pitchFamily="34" charset="0"/>
              <a:cs typeface="Calibri" panose="020F0502020204030204" pitchFamily="34" charset="0"/>
            </a:endParaRPr>
          </a:p>
          <a:p>
            <a:endParaRPr lang="fr-FR" b="1" dirty="0">
              <a:solidFill>
                <a:srgbClr val="0070C0"/>
              </a:solidFill>
              <a:latin typeface="Calibri" panose="020F0502020204030204" pitchFamily="34" charset="0"/>
              <a:cs typeface="Calibri" panose="020F0502020204030204" pitchFamily="34" charset="0"/>
            </a:endParaRPr>
          </a:p>
          <a:p>
            <a:r>
              <a:rPr lang="fr-FR" b="1" u="sng" dirty="0">
                <a:solidFill>
                  <a:srgbClr val="0070C0"/>
                </a:solidFill>
                <a:latin typeface="Calibri" panose="020F0502020204030204" pitchFamily="34" charset="0"/>
                <a:cs typeface="Calibri" panose="020F0502020204030204" pitchFamily="34" charset="0"/>
              </a:rPr>
              <a:t>PROGRAMME DE L’APRES-MIDI</a:t>
            </a:r>
          </a:p>
          <a:p>
            <a:endParaRPr lang="fr-FR" b="1" dirty="0">
              <a:solidFill>
                <a:srgbClr val="0070C0"/>
              </a:solidFill>
              <a:latin typeface="Calibri" panose="020F0502020204030204" pitchFamily="34" charset="0"/>
              <a:cs typeface="Calibri" panose="020F0502020204030204" pitchFamily="34" charset="0"/>
            </a:endParaRPr>
          </a:p>
          <a:p>
            <a:pPr marL="0" lvl="1"/>
            <a:r>
              <a:rPr lang="fr-FR" b="1" dirty="0">
                <a:solidFill>
                  <a:srgbClr val="0070C0"/>
                </a:solidFill>
                <a:latin typeface="Calibri" panose="020F0502020204030204" pitchFamily="34" charset="0"/>
                <a:cs typeface="Calibri" panose="020F0502020204030204" pitchFamily="34" charset="0"/>
              </a:rPr>
              <a:t>1) Soutien psychologique</a:t>
            </a:r>
          </a:p>
          <a:p>
            <a:pPr marL="267879" lvl="1" indent="-267879">
              <a:buFont typeface="Arial" panose="020B0604020202020204" pitchFamily="34" charset="0"/>
              <a:buChar char="•"/>
            </a:pPr>
            <a:r>
              <a:rPr lang="fr-FR" sz="1600" dirty="0">
                <a:latin typeface="Calibri" panose="020F0502020204030204" pitchFamily="34" charset="0"/>
                <a:cs typeface="Calibri" panose="020F0502020204030204" pitchFamily="34" charset="0"/>
              </a:rPr>
              <a:t>Centre Georges Devereux - Soutien psychologique aux jeunes et appui des référents de parcours</a:t>
            </a:r>
          </a:p>
          <a:p>
            <a:pPr marL="267879" lvl="1" indent="-267879">
              <a:buFont typeface="Arial" panose="020B0604020202020204" pitchFamily="34" charset="0"/>
              <a:buChar char="•"/>
            </a:pPr>
            <a:endParaRPr lang="fr-FR" b="1" dirty="0">
              <a:solidFill>
                <a:srgbClr val="0070C0"/>
              </a:solidFill>
              <a:latin typeface="Calibri" panose="020F0502020204030204" pitchFamily="34" charset="0"/>
              <a:cs typeface="Calibri" panose="020F0502020204030204" pitchFamily="34" charset="0"/>
            </a:endParaRPr>
          </a:p>
          <a:p>
            <a:r>
              <a:rPr lang="fr-FR" b="1" dirty="0">
                <a:solidFill>
                  <a:srgbClr val="0070C0"/>
                </a:solidFill>
                <a:latin typeface="Calibri" panose="020F0502020204030204" pitchFamily="34" charset="0"/>
                <a:cs typeface="Calibri" panose="020F0502020204030204" pitchFamily="34" charset="0"/>
              </a:rPr>
              <a:t>2) Handicap</a:t>
            </a:r>
          </a:p>
          <a:p>
            <a:pPr marL="267879" indent="-267879">
              <a:buFont typeface="Arial" panose="020B0604020202020204" pitchFamily="34" charset="0"/>
              <a:buChar char="•"/>
            </a:pPr>
            <a:r>
              <a:rPr lang="fr-FR" sz="1600" dirty="0">
                <a:latin typeface="Calibri" panose="020F0502020204030204" pitchFamily="34" charset="0"/>
                <a:cs typeface="Calibri" panose="020F0502020204030204" pitchFamily="34" charset="0"/>
              </a:rPr>
              <a:t>AGEFIPH - Ouvrir l’emploi aux jeunes en situation de handicap </a:t>
            </a:r>
          </a:p>
          <a:p>
            <a:pPr marL="267879" indent="-267879">
              <a:buFont typeface="Arial" panose="020B0604020202020204" pitchFamily="34" charset="0"/>
              <a:buChar char="•"/>
            </a:pPr>
            <a:endParaRPr lang="fr-FR" sz="1500" dirty="0">
              <a:latin typeface="Calibri" panose="020F0502020204030204" pitchFamily="34" charset="0"/>
              <a:cs typeface="Calibri" panose="020F0502020204030204" pitchFamily="34" charset="0"/>
            </a:endParaRPr>
          </a:p>
          <a:p>
            <a:r>
              <a:rPr lang="fr-FR" b="1" dirty="0">
                <a:solidFill>
                  <a:srgbClr val="0070C0"/>
                </a:solidFill>
                <a:latin typeface="Calibri" panose="020F0502020204030204" pitchFamily="34" charset="0"/>
                <a:cs typeface="Calibri" panose="020F0502020204030204" pitchFamily="34" charset="0"/>
              </a:rPr>
              <a:t>3) Formation « santé » </a:t>
            </a:r>
            <a:r>
              <a:rPr lang="fr-FR" sz="2000" b="1" dirty="0">
                <a:solidFill>
                  <a:srgbClr val="0070C0"/>
                </a:solidFill>
                <a:latin typeface="Calibri" panose="020F0502020204030204" pitchFamily="34" charset="0"/>
                <a:cs typeface="Calibri" panose="020F0502020204030204" pitchFamily="34" charset="0"/>
              </a:rPr>
              <a:t> </a:t>
            </a:r>
          </a:p>
          <a:p>
            <a:pPr marL="267879" indent="-267879">
              <a:buFont typeface="Arial" panose="020B0604020202020204" pitchFamily="34" charset="0"/>
              <a:buChar char="•"/>
            </a:pPr>
            <a:r>
              <a:rPr lang="fr-FR" sz="1500" dirty="0">
                <a:latin typeface="Calibri" panose="020F0502020204030204" pitchFamily="34" charset="0"/>
                <a:cs typeface="Calibri" panose="020F0502020204030204" pitchFamily="34" charset="0"/>
              </a:rPr>
              <a:t> </a:t>
            </a:r>
            <a:r>
              <a:rPr lang="fr-FR" sz="1600" dirty="0">
                <a:latin typeface="Calibri" panose="020F0502020204030204" pitchFamily="34" charset="0"/>
                <a:cs typeface="Calibri" panose="020F0502020204030204" pitchFamily="34" charset="0"/>
              </a:rPr>
              <a:t>CODES 93 - Présentation de la formation « Prise en charge des besoins en santé des jeunes en rupture »</a:t>
            </a:r>
          </a:p>
          <a:p>
            <a:pPr marL="0" lvl="1"/>
            <a:r>
              <a:rPr lang="fr-FR" sz="1600" i="1" dirty="0">
                <a:solidFill>
                  <a:srgbClr val="0070C0"/>
                </a:solidFill>
                <a:latin typeface="Calibri" panose="020F0502020204030204" pitchFamily="34" charset="0"/>
                <a:cs typeface="Calibri" panose="020F0502020204030204" pitchFamily="34" charset="0"/>
              </a:rPr>
              <a:t>                                  </a:t>
            </a:r>
            <a:endParaRPr lang="fr-FR" sz="1500" dirty="0">
              <a:latin typeface="Calibri" panose="020F0502020204030204" pitchFamily="34" charset="0"/>
              <a:cs typeface="Calibri" panose="020F0502020204030204" pitchFamily="34" charset="0"/>
            </a:endParaRPr>
          </a:p>
          <a:p>
            <a:pPr marL="0" lvl="1"/>
            <a:r>
              <a:rPr lang="fr-FR" b="1" dirty="0">
                <a:solidFill>
                  <a:srgbClr val="0070C0"/>
                </a:solidFill>
                <a:latin typeface="Calibri" panose="020F0502020204030204" pitchFamily="34" charset="0"/>
                <a:cs typeface="Calibri" panose="020F0502020204030204" pitchFamily="34" charset="0"/>
              </a:rPr>
              <a:t>4) Etablissement pour l’insertion dans l’emploi</a:t>
            </a:r>
          </a:p>
          <a:p>
            <a:pPr marL="267879" lvl="1" indent="-267879">
              <a:buFont typeface="Arial" panose="020B0604020202020204" pitchFamily="34" charset="0"/>
              <a:buChar char="•"/>
            </a:pPr>
            <a:r>
              <a:rPr lang="fr-FR" sz="1600" dirty="0">
                <a:latin typeface="Calibri" panose="020F0502020204030204" pitchFamily="34" charset="0"/>
                <a:cs typeface="Calibri" panose="020F0502020204030204" pitchFamily="34" charset="0"/>
              </a:rPr>
              <a:t>EPIDE - Présentation de l’accompagnement proposé par les centres EPIDE franciliens</a:t>
            </a:r>
          </a:p>
          <a:p>
            <a:pPr marL="267879" lvl="1" indent="-267879">
              <a:buFont typeface="Arial" panose="020B0604020202020204" pitchFamily="34" charset="0"/>
              <a:buChar char="•"/>
            </a:pPr>
            <a:endParaRPr lang="fr-FR" sz="1600" dirty="0">
              <a:latin typeface="Calibri" panose="020F0502020204030204" pitchFamily="34" charset="0"/>
              <a:cs typeface="Calibri" panose="020F0502020204030204" pitchFamily="34" charset="0"/>
            </a:endParaRPr>
          </a:p>
          <a:p>
            <a:pPr marL="0" lvl="1"/>
            <a:r>
              <a:rPr lang="fr-FR" b="1" dirty="0">
                <a:solidFill>
                  <a:srgbClr val="0070C0"/>
                </a:solidFill>
                <a:latin typeface="Calibri" panose="020F0502020204030204" pitchFamily="34" charset="0"/>
                <a:cs typeface="Calibri" panose="020F0502020204030204" pitchFamily="34" charset="0"/>
              </a:rPr>
              <a:t>5) Jumelages culturels</a:t>
            </a:r>
          </a:p>
          <a:p>
            <a:pPr marL="267879" lvl="1" indent="-267879">
              <a:buFont typeface="Arial" panose="020B0604020202020204" pitchFamily="34" charset="0"/>
              <a:buChar char="•"/>
            </a:pPr>
            <a:r>
              <a:rPr lang="fr-FR" sz="1600" dirty="0">
                <a:latin typeface="Calibri" panose="020F0502020204030204" pitchFamily="34" charset="0"/>
                <a:cs typeface="Calibri" panose="020F0502020204030204" pitchFamily="34" charset="0"/>
              </a:rPr>
              <a:t>Académie de l’Opéra de Paris - Présentation du projet « L’opéra pour moi aussi »</a:t>
            </a:r>
          </a:p>
          <a:p>
            <a:pPr marL="414778" lvl="1"/>
            <a:endParaRPr lang="fr-FR" sz="1500" i="1" dirty="0">
              <a:solidFill>
                <a:srgbClr val="0070C0"/>
              </a:solidFill>
              <a:latin typeface="Calibri" panose="020F0502020204030204" pitchFamily="34" charset="0"/>
              <a:cs typeface="Calibri" panose="020F0502020204030204" pitchFamily="34" charset="0"/>
            </a:endParaRPr>
          </a:p>
          <a:p>
            <a:pPr indent="-457"/>
            <a:r>
              <a:rPr lang="fr-FR" b="1" dirty="0">
                <a:solidFill>
                  <a:srgbClr val="0070C0"/>
                </a:solidFill>
                <a:latin typeface="Calibri" panose="020F0502020204030204" pitchFamily="34" charset="0"/>
                <a:cs typeface="Calibri" panose="020F0502020204030204" pitchFamily="34" charset="0"/>
              </a:rPr>
              <a:t>Clôture par Emmanuelle OUDEA,</a:t>
            </a:r>
          </a:p>
          <a:p>
            <a:pPr indent="-457"/>
            <a:r>
              <a:rPr lang="fr-FR" dirty="0">
                <a:latin typeface="Calibri" panose="020F0502020204030204" pitchFamily="34" charset="0"/>
                <a:cs typeface="Calibri" panose="020F0502020204030204" pitchFamily="34" charset="0"/>
              </a:rPr>
              <a:t>Cheffe de la Mission ville</a:t>
            </a:r>
          </a:p>
          <a:p>
            <a:pPr marL="414778" lvl="1"/>
            <a:endParaRPr lang="fr-FR" b="1" dirty="0">
              <a:solidFill>
                <a:srgbClr val="0070C0"/>
              </a:solidFill>
              <a:latin typeface="Calibri" panose="020F0502020204030204" pitchFamily="34" charset="0"/>
              <a:cs typeface="Calibri" panose="020F0502020204030204" pitchFamily="34" charset="0"/>
            </a:endParaRPr>
          </a:p>
          <a:p>
            <a:r>
              <a:rPr lang="fr-FR" sz="2000" b="1" dirty="0">
                <a:solidFill>
                  <a:srgbClr val="0070C0"/>
                </a:solidFill>
                <a:latin typeface="Calibri" panose="020F0502020204030204" pitchFamily="34" charset="0"/>
                <a:cs typeface="Calibri" panose="020F0502020204030204" pitchFamily="34" charset="0"/>
              </a:rPr>
              <a:t>                                                         </a:t>
            </a:r>
            <a:endParaRPr lang="fr-FR" spc="-1" dirty="0">
              <a:solidFill>
                <a:srgbClr val="000000"/>
              </a:solidFill>
              <a:latin typeface="Calibri"/>
            </a:endParaRPr>
          </a:p>
        </p:txBody>
      </p:sp>
    </p:spTree>
    <p:extLst>
      <p:ext uri="{BB962C8B-B14F-4D97-AF65-F5344CB8AC3E}">
        <p14:creationId xmlns:p14="http://schemas.microsoft.com/office/powerpoint/2010/main" val="375114401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Espace réservé du contenu 4"/>
          <p:cNvPicPr/>
          <p:nvPr/>
        </p:nvPicPr>
        <p:blipFill>
          <a:blip r:embed="rId2" cstate="email">
            <a:extLst>
              <a:ext uri="{28A0092B-C50C-407E-A947-70E740481C1C}">
                <a14:useLocalDpi xmlns:a14="http://schemas.microsoft.com/office/drawing/2010/main"/>
              </a:ext>
            </a:extLst>
          </a:blip>
          <a:stretch/>
        </p:blipFill>
        <p:spPr>
          <a:xfrm>
            <a:off x="407" y="0"/>
            <a:ext cx="12191761" cy="6858000"/>
          </a:xfrm>
          <a:prstGeom prst="rect">
            <a:avLst/>
          </a:prstGeom>
          <a:ln>
            <a:noFill/>
          </a:ln>
        </p:spPr>
      </p:pic>
      <p:sp>
        <p:nvSpPr>
          <p:cNvPr id="89" name="TextShape 1"/>
          <p:cNvSpPr txBox="1"/>
          <p:nvPr/>
        </p:nvSpPr>
        <p:spPr>
          <a:xfrm>
            <a:off x="2243692" y="3356995"/>
            <a:ext cx="7704856" cy="1181324"/>
          </a:xfrm>
          <a:prstGeom prst="rect">
            <a:avLst/>
          </a:prstGeom>
          <a:noFill/>
          <a:ln>
            <a:noFill/>
          </a:ln>
        </p:spPr>
        <p:txBody>
          <a:bodyPr lIns="83721" tIns="43314" rIns="83721" bIns="43314" anchor="ctr"/>
          <a:lstStyle/>
          <a:p>
            <a:r>
              <a:rPr lang="fr-FR" sz="4000" b="1" spc="-1" dirty="0">
                <a:solidFill>
                  <a:srgbClr val="0070C0"/>
                </a:solidFill>
                <a:latin typeface="Calibri"/>
              </a:rPr>
              <a:t>1) Soutien psychologique</a:t>
            </a:r>
            <a:endParaRPr lang="fr-FR" sz="4000" b="1" spc="-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694898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4"/>
          <p:cNvPicPr/>
          <p:nvPr/>
        </p:nvPicPr>
        <p:blipFill>
          <a:blip r:embed="rId2" cstate="email">
            <a:extLst>
              <a:ext uri="{28A0092B-C50C-407E-A947-70E740481C1C}">
                <a14:useLocalDpi xmlns:a14="http://schemas.microsoft.com/office/drawing/2010/main"/>
              </a:ext>
            </a:extLst>
          </a:blip>
          <a:stretch/>
        </p:blipFill>
        <p:spPr>
          <a:xfrm>
            <a:off x="18996" y="0"/>
            <a:ext cx="12191999" cy="6858000"/>
          </a:xfrm>
          <a:prstGeom prst="rect">
            <a:avLst/>
          </a:prstGeom>
          <a:ln>
            <a:noFill/>
          </a:ln>
        </p:spPr>
      </p:pic>
      <p:sp>
        <p:nvSpPr>
          <p:cNvPr id="5" name="TextShape 1"/>
          <p:cNvSpPr txBox="1"/>
          <p:nvPr/>
        </p:nvSpPr>
        <p:spPr>
          <a:xfrm>
            <a:off x="551384" y="2276872"/>
            <a:ext cx="10945216" cy="648072"/>
          </a:xfrm>
          <a:prstGeom prst="rect">
            <a:avLst/>
          </a:prstGeom>
          <a:noFill/>
          <a:ln>
            <a:noFill/>
          </a:ln>
        </p:spPr>
        <p:txBody>
          <a:bodyPr lIns="83721" tIns="43314" rIns="83721" bIns="43314" anchor="ctr"/>
          <a:lstStyle/>
          <a:p>
            <a:r>
              <a:rPr lang="fr-FR" sz="2800" b="1" dirty="0">
                <a:solidFill>
                  <a:srgbClr val="0070C0"/>
                </a:solidFill>
                <a:latin typeface="Calibri" panose="020F0502020204030204" pitchFamily="34" charset="0"/>
                <a:cs typeface="Calibri" panose="020F0502020204030204" pitchFamily="34" charset="0"/>
              </a:rPr>
              <a:t>Centre Georges Devereux - Soutien psychologique aux jeunes et appui des référents de parcours</a:t>
            </a:r>
            <a:endParaRPr lang="fr-FR" sz="3100" b="1" spc="-1" dirty="0">
              <a:solidFill>
                <a:srgbClr val="0070C0"/>
              </a:solidFill>
              <a:latin typeface="Calibri"/>
            </a:endParaRPr>
          </a:p>
        </p:txBody>
      </p:sp>
      <p:sp>
        <p:nvSpPr>
          <p:cNvPr id="22" name="TextShape 1"/>
          <p:cNvSpPr txBox="1"/>
          <p:nvPr/>
        </p:nvSpPr>
        <p:spPr>
          <a:xfrm>
            <a:off x="551384" y="3429003"/>
            <a:ext cx="10657184" cy="1815524"/>
          </a:xfrm>
          <a:prstGeom prst="rect">
            <a:avLst/>
          </a:prstGeom>
          <a:noFill/>
          <a:ln>
            <a:noFill/>
          </a:ln>
        </p:spPr>
        <p:txBody>
          <a:bodyPr lIns="83721" tIns="43314" rIns="83721" bIns="43314" anchor="ctr"/>
          <a:lstStyle/>
          <a:p>
            <a:r>
              <a:rPr lang="fr-FR" sz="2800" spc="-1" dirty="0">
                <a:solidFill>
                  <a:srgbClr val="000000"/>
                </a:solidFill>
                <a:latin typeface="Calibri" panose="020F0502020204030204" pitchFamily="34" charset="0"/>
                <a:cs typeface="Calibri" panose="020F0502020204030204" pitchFamily="34" charset="0"/>
              </a:rPr>
              <a:t>Interventions de :</a:t>
            </a:r>
          </a:p>
          <a:p>
            <a:r>
              <a:rPr lang="fr-FR" sz="2800" b="1" dirty="0">
                <a:solidFill>
                  <a:prstClr val="black"/>
                </a:solidFill>
                <a:latin typeface="Calibri" panose="020F0502020204030204" pitchFamily="34" charset="0"/>
                <a:cs typeface="Calibri" panose="020F0502020204030204" pitchFamily="34" charset="0"/>
              </a:rPr>
              <a:t>Jeanne BERGER</a:t>
            </a:r>
            <a:r>
              <a:rPr lang="fr-FR" sz="2800" dirty="0">
                <a:solidFill>
                  <a:prstClr val="black"/>
                </a:solidFill>
                <a:latin typeface="Calibri" panose="020F0502020204030204" pitchFamily="34" charset="0"/>
                <a:cs typeface="Calibri" panose="020F0502020204030204" pitchFamily="34" charset="0"/>
              </a:rPr>
              <a:t>, Educatrice spécialisée - Centre Devereux</a:t>
            </a:r>
          </a:p>
          <a:p>
            <a:r>
              <a:rPr lang="fr-FR" sz="2800" b="1" spc="-1" dirty="0">
                <a:solidFill>
                  <a:srgbClr val="000000"/>
                </a:solidFill>
                <a:latin typeface="Calibri" panose="020F0502020204030204" pitchFamily="34" charset="0"/>
                <a:cs typeface="Calibri" panose="020F0502020204030204" pitchFamily="34" charset="0"/>
              </a:rPr>
              <a:t>Mustapha ECHAOUI</a:t>
            </a:r>
            <a:r>
              <a:rPr lang="fr-FR" sz="2800" spc="-1" dirty="0">
                <a:solidFill>
                  <a:srgbClr val="000000"/>
                </a:solidFill>
                <a:latin typeface="Calibri" panose="020F0502020204030204" pitchFamily="34" charset="0"/>
                <a:cs typeface="Calibri" panose="020F0502020204030204" pitchFamily="34" charset="0"/>
              </a:rPr>
              <a:t>, Psychologue clinicien - Centre Devereux</a:t>
            </a:r>
          </a:p>
          <a:p>
            <a:endParaRPr lang="fr-FR" sz="2800" spc="-1" dirty="0">
              <a:solidFill>
                <a:srgbClr val="000000"/>
              </a:solidFill>
              <a:latin typeface="Calibri" panose="020F0502020204030204" pitchFamily="34" charset="0"/>
              <a:cs typeface="Calibri" panose="020F0502020204030204" pitchFamily="34" charset="0"/>
            </a:endParaRPr>
          </a:p>
          <a:p>
            <a:r>
              <a:rPr lang="fr-FR" sz="2800" i="1" spc="-1" dirty="0">
                <a:solidFill>
                  <a:srgbClr val="000000"/>
                </a:solidFill>
                <a:latin typeface="Calibri" panose="020F0502020204030204" pitchFamily="34" charset="0"/>
                <a:cs typeface="Calibri" panose="020F0502020204030204" pitchFamily="34" charset="0"/>
              </a:rPr>
              <a:t>Contacts : </a:t>
            </a:r>
            <a:r>
              <a:rPr lang="fr-FR" sz="2800" i="1" spc="-1" dirty="0">
                <a:solidFill>
                  <a:srgbClr val="000000"/>
                </a:solidFill>
                <a:latin typeface="Calibri" panose="020F0502020204030204" pitchFamily="34" charset="0"/>
                <a:cs typeface="Calibri" panose="020F0502020204030204" pitchFamily="34" charset="0"/>
                <a:hlinkClick r:id="rId3"/>
              </a:rPr>
              <a:t>jeanne.berger@devereux.fr</a:t>
            </a:r>
            <a:r>
              <a:rPr lang="fr-FR" sz="2800" i="1" spc="-1" dirty="0">
                <a:solidFill>
                  <a:srgbClr val="000000"/>
                </a:solidFill>
                <a:latin typeface="Calibri" panose="020F0502020204030204" pitchFamily="34" charset="0"/>
                <a:cs typeface="Calibri" panose="020F0502020204030204" pitchFamily="34" charset="0"/>
              </a:rPr>
              <a:t> / </a:t>
            </a:r>
            <a:r>
              <a:rPr lang="fr-FR" sz="2800" i="1" spc="-1" dirty="0">
                <a:solidFill>
                  <a:srgbClr val="000000"/>
                </a:solidFill>
                <a:latin typeface="Calibri" panose="020F0502020204030204" pitchFamily="34" charset="0"/>
                <a:cs typeface="Calibri" panose="020F0502020204030204" pitchFamily="34" charset="0"/>
                <a:hlinkClick r:id="rId4"/>
              </a:rPr>
              <a:t>mustapha.echaoui@devereux.fr</a:t>
            </a:r>
            <a:endParaRPr lang="fr-FR" sz="2800" i="1" spc="-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6778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lélogramme 7"/>
          <p:cNvSpPr/>
          <p:nvPr/>
        </p:nvSpPr>
        <p:spPr>
          <a:xfrm rot="-180000">
            <a:off x="-895796" y="-266662"/>
            <a:ext cx="14106303" cy="2750261"/>
          </a:xfrm>
          <a:prstGeom prst="parallelogram">
            <a:avLst/>
          </a:prstGeom>
          <a:blipFill dpi="0" rotWithShape="1">
            <a:blip r:embed="rId2" cstate="email">
              <a:extLst>
                <a:ext uri="{28A0092B-C50C-407E-A947-70E740481C1C}">
                  <a14:useLocalDpi xmlns:a14="http://schemas.microsoft.com/office/drawing/2010/main"/>
                </a:ext>
              </a:extLst>
            </a:blip>
            <a:srcRect/>
            <a:tile tx="0" ty="0" sx="100000" sy="100000" flip="none" algn="tl"/>
          </a:bli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2100000"/>
              </a:camera>
              <a:lightRig rig="threePt" dir="t"/>
            </a:scene3d>
          </a:bodyPr>
          <a:lstStyle/>
          <a:p>
            <a:pPr algn="ctr" defTabSz="914400"/>
            <a:endParaRPr lang="fr-FR" sz="1800">
              <a:solidFill>
                <a:prstClr val="white"/>
              </a:solidFill>
            </a:endParaRPr>
          </a:p>
        </p:txBody>
      </p:sp>
      <p:sp>
        <p:nvSpPr>
          <p:cNvPr id="2" name="Titre 1"/>
          <p:cNvSpPr>
            <a:spLocks noGrp="1"/>
          </p:cNvSpPr>
          <p:nvPr>
            <p:ph type="ctrTitle"/>
          </p:nvPr>
        </p:nvSpPr>
        <p:spPr>
          <a:xfrm>
            <a:off x="914400" y="2823074"/>
            <a:ext cx="10363200" cy="1470025"/>
          </a:xfrm>
        </p:spPr>
        <p:txBody>
          <a:bodyPr/>
          <a:lstStyle/>
          <a:p>
            <a:r>
              <a:rPr lang="fr-FR" dirty="0">
                <a:latin typeface="Tw Cen MT Condensed Extra Bold" panose="020B0803020202020204" pitchFamily="34" charset="0"/>
              </a:rPr>
              <a:t>Groupes d’Analyse des Pratiques et de Réflexion de l’Action</a:t>
            </a:r>
          </a:p>
        </p:txBody>
      </p:sp>
      <p:sp>
        <p:nvSpPr>
          <p:cNvPr id="3" name="Sous-titre 2"/>
          <p:cNvSpPr>
            <a:spLocks noGrp="1"/>
          </p:cNvSpPr>
          <p:nvPr>
            <p:ph type="subTitle" idx="1"/>
          </p:nvPr>
        </p:nvSpPr>
        <p:spPr>
          <a:xfrm>
            <a:off x="1828800" y="4318248"/>
            <a:ext cx="8534400" cy="1343000"/>
          </a:xfrm>
        </p:spPr>
        <p:txBody>
          <a:bodyPr>
            <a:noAutofit/>
          </a:bodyPr>
          <a:lstStyle/>
          <a:p>
            <a:r>
              <a:rPr lang="fr-FR" sz="3600" dirty="0">
                <a:latin typeface="Tw Cen MT Condensed" panose="020B0606020104020203" pitchFamily="34" charset="0"/>
              </a:rPr>
              <a:t>Action régionale en direction des référents de parcours PRIJ Ile de France</a:t>
            </a:r>
          </a:p>
        </p:txBody>
      </p:sp>
      <p:pic>
        <p:nvPicPr>
          <p:cNvPr id="6" name="Imag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11369" y="5746360"/>
            <a:ext cx="2740851" cy="960850"/>
          </a:xfrm>
          <a:prstGeom prst="rect">
            <a:avLst/>
          </a:prstGeom>
        </p:spPr>
      </p:pic>
      <p:pic>
        <p:nvPicPr>
          <p:cNvPr id="9" name="Image 8">
            <a:extLst>
              <a:ext uri="{FF2B5EF4-FFF2-40B4-BE49-F238E27FC236}">
                <a16:creationId xmlns:a16="http://schemas.microsoft.com/office/drawing/2014/main" id="{6C9813EF-036A-914E-9DE5-C419345729CE}"/>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3" y="5686400"/>
            <a:ext cx="1817793" cy="1080770"/>
          </a:xfrm>
          <a:prstGeom prst="rect">
            <a:avLst/>
          </a:prstGeom>
          <a:noFill/>
          <a:ln>
            <a:noFill/>
          </a:ln>
        </p:spPr>
      </p:pic>
    </p:spTree>
    <p:extLst>
      <p:ext uri="{BB962C8B-B14F-4D97-AF65-F5344CB8AC3E}">
        <p14:creationId xmlns:p14="http://schemas.microsoft.com/office/powerpoint/2010/main" val="7149833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normAutofit fontScale="90000"/>
          </a:bodyPr>
          <a:lstStyle/>
          <a:p>
            <a:r>
              <a:rPr lang="fr-FR" cap="small" dirty="0">
                <a:effectLst/>
              </a:rPr>
              <a:t>Soutien Psychologique aux Jeunes et appui aux Référents de Parcours</a:t>
            </a:r>
            <a:br>
              <a:rPr lang="fr-FR" cap="small" dirty="0">
                <a:effectLst/>
              </a:rPr>
            </a:br>
            <a:endParaRPr lang="fr-FR" dirty="0"/>
          </a:p>
        </p:txBody>
      </p:sp>
      <p:sp>
        <p:nvSpPr>
          <p:cNvPr id="2" name="Sous-titre 1"/>
          <p:cNvSpPr>
            <a:spLocks noGrp="1"/>
          </p:cNvSpPr>
          <p:nvPr>
            <p:ph type="subTitle" idx="1"/>
          </p:nvPr>
        </p:nvSpPr>
        <p:spPr/>
        <p:txBody>
          <a:bodyPr/>
          <a:lstStyle/>
          <a:p>
            <a:r>
              <a:rPr lang="fr-FR" dirty="0"/>
              <a:t>Centre Georges Devereux</a:t>
            </a:r>
          </a:p>
        </p:txBody>
      </p:sp>
    </p:spTree>
    <p:extLst>
      <p:ext uri="{BB962C8B-B14F-4D97-AF65-F5344CB8AC3E}">
        <p14:creationId xmlns:p14="http://schemas.microsoft.com/office/powerpoint/2010/main" val="33790395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b="1" dirty="0"/>
              <a:t>Objectifs de l’action</a:t>
            </a:r>
          </a:p>
        </p:txBody>
      </p:sp>
      <p:sp>
        <p:nvSpPr>
          <p:cNvPr id="2" name="Espace réservé du contenu 1"/>
          <p:cNvSpPr>
            <a:spLocks noGrp="1"/>
          </p:cNvSpPr>
          <p:nvPr>
            <p:ph idx="1"/>
          </p:nvPr>
        </p:nvSpPr>
        <p:spPr>
          <a:xfrm>
            <a:off x="2589943" y="2133602"/>
            <a:ext cx="8789313" cy="2617076"/>
          </a:xfrm>
        </p:spPr>
        <p:txBody>
          <a:bodyPr/>
          <a:lstStyle/>
          <a:p>
            <a:r>
              <a:rPr lang="fr-FR" sz="2000" dirty="0"/>
              <a:t>Favoriser l’accès aux </a:t>
            </a:r>
            <a:r>
              <a:rPr lang="fr-FR" sz="2000" dirty="0">
                <a:solidFill>
                  <a:schemeClr val="accent1"/>
                </a:solidFill>
              </a:rPr>
              <a:t>soins psychologiques </a:t>
            </a:r>
            <a:r>
              <a:rPr lang="fr-FR" sz="2000" dirty="0"/>
              <a:t>à des jeunes dont les troubles, l’histoire, ou d’autres problématiques empêchent les démarches d’insertion</a:t>
            </a:r>
          </a:p>
          <a:p>
            <a:r>
              <a:rPr lang="fr-FR" sz="2000" dirty="0"/>
              <a:t>Apporter un </a:t>
            </a:r>
            <a:r>
              <a:rPr lang="fr-FR" sz="2000" dirty="0">
                <a:solidFill>
                  <a:schemeClr val="accent1"/>
                </a:solidFill>
              </a:rPr>
              <a:t>appui technique </a:t>
            </a:r>
            <a:r>
              <a:rPr lang="fr-FR" sz="2000" dirty="0"/>
              <a:t>aux référents de parcours </a:t>
            </a:r>
          </a:p>
          <a:p>
            <a:endParaRPr lang="fr-FR" dirty="0"/>
          </a:p>
          <a:p>
            <a:endParaRPr lang="fr-FR" dirty="0"/>
          </a:p>
        </p:txBody>
      </p:sp>
    </p:spTree>
    <p:extLst>
      <p:ext uri="{BB962C8B-B14F-4D97-AF65-F5344CB8AC3E}">
        <p14:creationId xmlns:p14="http://schemas.microsoft.com/office/powerpoint/2010/main" val="23668072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b="1" dirty="0"/>
              <a:t>Inspiration</a:t>
            </a:r>
          </a:p>
        </p:txBody>
      </p:sp>
      <p:sp>
        <p:nvSpPr>
          <p:cNvPr id="2" name="Espace réservé du contenu 1"/>
          <p:cNvSpPr>
            <a:spLocks noGrp="1"/>
          </p:cNvSpPr>
          <p:nvPr>
            <p:ph idx="1"/>
          </p:nvPr>
        </p:nvSpPr>
        <p:spPr>
          <a:xfrm>
            <a:off x="2589943" y="2133647"/>
            <a:ext cx="8789313" cy="2819401"/>
          </a:xfrm>
        </p:spPr>
        <p:txBody>
          <a:bodyPr>
            <a:normAutofit/>
          </a:bodyPr>
          <a:lstStyle/>
          <a:p>
            <a:r>
              <a:rPr lang="fr-FR" sz="2000" dirty="0"/>
              <a:t>Cette action s’inspire de l’expérience de l’équipe de psychologues du Centre Georges Devereux </a:t>
            </a:r>
          </a:p>
          <a:p>
            <a:pPr lvl="1"/>
            <a:r>
              <a:rPr lang="fr-FR" sz="1900" dirty="0"/>
              <a:t>auprès de familles migrantes depuis sa création en 1993</a:t>
            </a:r>
          </a:p>
          <a:p>
            <a:pPr lvl="1"/>
            <a:r>
              <a:rPr lang="fr-FR" sz="1900" dirty="0"/>
              <a:t>dans le cadre du Programme de Réussite Educative (PRE) depuis 2007 dans plusieurs villes d’Ile-de-France</a:t>
            </a:r>
          </a:p>
        </p:txBody>
      </p:sp>
    </p:spTree>
    <p:extLst>
      <p:ext uri="{BB962C8B-B14F-4D97-AF65-F5344CB8AC3E}">
        <p14:creationId xmlns:p14="http://schemas.microsoft.com/office/powerpoint/2010/main" val="19782077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b="1" dirty="0"/>
              <a:t>Méthodologie</a:t>
            </a:r>
          </a:p>
        </p:txBody>
      </p:sp>
      <p:sp>
        <p:nvSpPr>
          <p:cNvPr id="2" name="Espace réservé du contenu 1"/>
          <p:cNvSpPr>
            <a:spLocks noGrp="1"/>
          </p:cNvSpPr>
          <p:nvPr>
            <p:ph idx="1"/>
          </p:nvPr>
        </p:nvSpPr>
        <p:spPr>
          <a:xfrm>
            <a:off x="2593643" y="1905048"/>
            <a:ext cx="8789313" cy="3777623"/>
          </a:xfrm>
        </p:spPr>
        <p:txBody>
          <a:bodyPr>
            <a:normAutofit/>
          </a:bodyPr>
          <a:lstStyle/>
          <a:p>
            <a:r>
              <a:rPr lang="fr-FR" sz="2000" dirty="0"/>
              <a:t>Le Centre Georges Devereux s’appuie sur une méthodologie spécifique : </a:t>
            </a:r>
            <a:r>
              <a:rPr lang="fr-FR" sz="2000" dirty="0">
                <a:solidFill>
                  <a:schemeClr val="accent1"/>
                </a:solidFill>
              </a:rPr>
              <a:t>l’ethnopsychiatrie clinique</a:t>
            </a:r>
          </a:p>
          <a:p>
            <a:r>
              <a:rPr lang="fr-FR" sz="2000" dirty="0"/>
              <a:t>Penser les personnes à partir de leurs </a:t>
            </a:r>
            <a:r>
              <a:rPr lang="fr-FR" sz="2000" u="sng" dirty="0"/>
              <a:t>attachements</a:t>
            </a:r>
            <a:r>
              <a:rPr lang="fr-FR" sz="2000" dirty="0"/>
              <a:t> sociaux</a:t>
            </a:r>
          </a:p>
          <a:p>
            <a:pPr lvl="1"/>
            <a:r>
              <a:rPr lang="fr-FR" sz="1900" dirty="0"/>
              <a:t>langues, systèmes de parenté, divinités, manières de faire, dispositifs thérapeutiques…</a:t>
            </a:r>
          </a:p>
          <a:p>
            <a:r>
              <a:rPr lang="fr-FR" sz="2000" dirty="0"/>
              <a:t>Travailler en </a:t>
            </a:r>
            <a:r>
              <a:rPr lang="fr-FR" sz="2000" u="sng" dirty="0"/>
              <a:t>groupe</a:t>
            </a:r>
            <a:r>
              <a:rPr lang="fr-FR" sz="2000" dirty="0"/>
              <a:t> pour multiplier les points de vue </a:t>
            </a:r>
          </a:p>
          <a:p>
            <a:pPr lvl="1"/>
            <a:r>
              <a:rPr lang="fr-FR" sz="1900" dirty="0"/>
              <a:t>Psychologues + médiateurs ethnocliniciens</a:t>
            </a:r>
          </a:p>
          <a:p>
            <a:pPr lvl="1"/>
            <a:r>
              <a:rPr lang="fr-FR" sz="1900" dirty="0"/>
              <a:t>Professionnels connaissant déjà la situation (Référents de parcours) </a:t>
            </a:r>
          </a:p>
          <a:p>
            <a:pPr lvl="1"/>
            <a:endParaRPr lang="fr-FR" dirty="0"/>
          </a:p>
          <a:p>
            <a:pPr marL="301583" lvl="1" indent="0">
              <a:buNone/>
            </a:pPr>
            <a:endParaRPr lang="fr-FR" dirty="0"/>
          </a:p>
        </p:txBody>
      </p:sp>
    </p:spTree>
    <p:extLst>
      <p:ext uri="{BB962C8B-B14F-4D97-AF65-F5344CB8AC3E}">
        <p14:creationId xmlns:p14="http://schemas.microsoft.com/office/powerpoint/2010/main" val="8133953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b="1" dirty="0"/>
              <a:t>Fonctionnement </a:t>
            </a:r>
          </a:p>
        </p:txBody>
      </p:sp>
      <p:sp>
        <p:nvSpPr>
          <p:cNvPr id="2" name="Espace réservé du contenu 1"/>
          <p:cNvSpPr>
            <a:spLocks noGrp="1"/>
          </p:cNvSpPr>
          <p:nvPr>
            <p:ph idx="1"/>
          </p:nvPr>
        </p:nvSpPr>
        <p:spPr>
          <a:xfrm>
            <a:off x="2586287" y="2480440"/>
            <a:ext cx="8789313" cy="2732691"/>
          </a:xfrm>
        </p:spPr>
        <p:txBody>
          <a:bodyPr>
            <a:normAutofit/>
          </a:bodyPr>
          <a:lstStyle/>
          <a:p>
            <a:r>
              <a:rPr lang="fr-FR" sz="2000" dirty="0"/>
              <a:t>Analyse de situations avec le(s) référent(s) de parcours</a:t>
            </a:r>
          </a:p>
          <a:p>
            <a:r>
              <a:rPr lang="fr-FR" sz="2000" dirty="0"/>
              <a:t>Consultations avec le jeune </a:t>
            </a:r>
          </a:p>
          <a:p>
            <a:r>
              <a:rPr lang="fr-FR" sz="2000" dirty="0"/>
              <a:t>Travail de collaboration avec les référents de parcours (veille téléphonique)</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27872118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b="1" dirty="0"/>
              <a:t>Contact</a:t>
            </a:r>
          </a:p>
        </p:txBody>
      </p:sp>
      <p:sp>
        <p:nvSpPr>
          <p:cNvPr id="2" name="Espace réservé du contenu 1"/>
          <p:cNvSpPr>
            <a:spLocks noGrp="1"/>
          </p:cNvSpPr>
          <p:nvPr>
            <p:ph idx="1"/>
          </p:nvPr>
        </p:nvSpPr>
        <p:spPr/>
        <p:txBody>
          <a:bodyPr>
            <a:normAutofit/>
          </a:bodyPr>
          <a:lstStyle/>
          <a:p>
            <a:r>
              <a:rPr lang="fr-FR" sz="2000" dirty="0"/>
              <a:t>Coordinateurs de l’action : </a:t>
            </a:r>
          </a:p>
          <a:p>
            <a:endParaRPr lang="fr-FR" sz="2000" dirty="0"/>
          </a:p>
          <a:p>
            <a:pPr marL="0" indent="0" algn="ctr">
              <a:buNone/>
            </a:pPr>
            <a:r>
              <a:rPr lang="fr-FR" sz="2000" b="1" dirty="0">
                <a:solidFill>
                  <a:schemeClr val="accent1"/>
                </a:solidFill>
              </a:rPr>
              <a:t>Mustapha </a:t>
            </a:r>
            <a:r>
              <a:rPr lang="fr-FR" sz="2000" b="1" dirty="0" err="1">
                <a:solidFill>
                  <a:schemeClr val="accent1"/>
                </a:solidFill>
              </a:rPr>
              <a:t>Echaoui</a:t>
            </a:r>
            <a:r>
              <a:rPr lang="fr-FR" sz="2000" dirty="0"/>
              <a:t>, psychologue : </a:t>
            </a:r>
            <a:r>
              <a:rPr lang="fr-FR" sz="2000" dirty="0">
                <a:hlinkClick r:id="rId2"/>
              </a:rPr>
              <a:t>mustapha.echaoui@devereux.fr</a:t>
            </a:r>
            <a:endParaRPr lang="fr-FR" sz="2000" dirty="0"/>
          </a:p>
          <a:p>
            <a:pPr marL="0" indent="0" algn="ctr">
              <a:buNone/>
            </a:pPr>
            <a:endParaRPr lang="fr-FR" sz="2000" b="1" dirty="0">
              <a:solidFill>
                <a:srgbClr val="FF6600"/>
              </a:solidFill>
            </a:endParaRPr>
          </a:p>
          <a:p>
            <a:pPr marL="0" indent="0" algn="ctr">
              <a:buNone/>
            </a:pPr>
            <a:r>
              <a:rPr lang="fr-FR" sz="2000" b="1" dirty="0">
                <a:solidFill>
                  <a:schemeClr val="accent1"/>
                </a:solidFill>
              </a:rPr>
              <a:t>Jeanne Berger</a:t>
            </a:r>
            <a:r>
              <a:rPr lang="fr-FR" sz="2000" dirty="0"/>
              <a:t>, psychologue : </a:t>
            </a:r>
          </a:p>
          <a:p>
            <a:pPr marL="0" indent="0" algn="ctr">
              <a:buNone/>
            </a:pPr>
            <a:r>
              <a:rPr lang="fr-FR" sz="2000" dirty="0">
                <a:hlinkClick r:id="rId3"/>
              </a:rPr>
              <a:t>jeanne.berger@devereux.fr</a:t>
            </a:r>
            <a:endParaRPr lang="fr-FR" sz="2000" dirty="0"/>
          </a:p>
          <a:p>
            <a:pPr marL="0" indent="0" algn="ctr">
              <a:buNone/>
            </a:pPr>
            <a:r>
              <a:rPr lang="fr-FR" i="1" dirty="0" err="1"/>
              <a:t>Whatsapp</a:t>
            </a:r>
            <a:r>
              <a:rPr lang="fr-FR" i="1" dirty="0"/>
              <a:t> : 07 87 59 82 57</a:t>
            </a:r>
          </a:p>
        </p:txBody>
      </p:sp>
    </p:spTree>
    <p:extLst>
      <p:ext uri="{BB962C8B-B14F-4D97-AF65-F5344CB8AC3E}">
        <p14:creationId xmlns:p14="http://schemas.microsoft.com/office/powerpoint/2010/main" val="21095400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Espace réservé du contenu 4"/>
          <p:cNvPicPr/>
          <p:nvPr/>
        </p:nvPicPr>
        <p:blipFill>
          <a:blip r:embed="rId2" cstate="email">
            <a:extLst>
              <a:ext uri="{28A0092B-C50C-407E-A947-70E740481C1C}">
                <a14:useLocalDpi xmlns:a14="http://schemas.microsoft.com/office/drawing/2010/main"/>
              </a:ext>
            </a:extLst>
          </a:blip>
          <a:stretch/>
        </p:blipFill>
        <p:spPr>
          <a:xfrm>
            <a:off x="407" y="0"/>
            <a:ext cx="12191761" cy="6858000"/>
          </a:xfrm>
          <a:prstGeom prst="rect">
            <a:avLst/>
          </a:prstGeom>
          <a:ln>
            <a:noFill/>
          </a:ln>
        </p:spPr>
      </p:pic>
      <p:sp>
        <p:nvSpPr>
          <p:cNvPr id="89" name="TextShape 1"/>
          <p:cNvSpPr txBox="1"/>
          <p:nvPr/>
        </p:nvSpPr>
        <p:spPr>
          <a:xfrm>
            <a:off x="2243692" y="3356995"/>
            <a:ext cx="7704856" cy="1181324"/>
          </a:xfrm>
          <a:prstGeom prst="rect">
            <a:avLst/>
          </a:prstGeom>
          <a:noFill/>
          <a:ln>
            <a:noFill/>
          </a:ln>
        </p:spPr>
        <p:txBody>
          <a:bodyPr lIns="83721" tIns="43314" rIns="83721" bIns="43314" anchor="ctr"/>
          <a:lstStyle/>
          <a:p>
            <a:r>
              <a:rPr lang="fr-FR" sz="4000" b="1" spc="-1" dirty="0">
                <a:solidFill>
                  <a:srgbClr val="0070C0"/>
                </a:solidFill>
                <a:latin typeface="Calibri"/>
              </a:rPr>
              <a:t>2) Handicap</a:t>
            </a:r>
            <a:endParaRPr lang="fr-FR" sz="4000" b="1" spc="-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369325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4"/>
          <p:cNvPicPr/>
          <p:nvPr/>
        </p:nvPicPr>
        <p:blipFill>
          <a:blip r:embed="rId2" cstate="email">
            <a:extLst>
              <a:ext uri="{28A0092B-C50C-407E-A947-70E740481C1C}">
                <a14:useLocalDpi xmlns:a14="http://schemas.microsoft.com/office/drawing/2010/main"/>
              </a:ext>
            </a:extLst>
          </a:blip>
          <a:stretch/>
        </p:blipFill>
        <p:spPr>
          <a:xfrm>
            <a:off x="18996" y="0"/>
            <a:ext cx="12191999" cy="6858000"/>
          </a:xfrm>
          <a:prstGeom prst="rect">
            <a:avLst/>
          </a:prstGeom>
          <a:ln>
            <a:noFill/>
          </a:ln>
        </p:spPr>
      </p:pic>
      <p:sp>
        <p:nvSpPr>
          <p:cNvPr id="5" name="TextShape 1"/>
          <p:cNvSpPr txBox="1"/>
          <p:nvPr/>
        </p:nvSpPr>
        <p:spPr>
          <a:xfrm>
            <a:off x="551384" y="2276872"/>
            <a:ext cx="10945216" cy="648072"/>
          </a:xfrm>
          <a:prstGeom prst="rect">
            <a:avLst/>
          </a:prstGeom>
          <a:noFill/>
          <a:ln>
            <a:noFill/>
          </a:ln>
        </p:spPr>
        <p:txBody>
          <a:bodyPr lIns="83721" tIns="43314" rIns="83721" bIns="43314" anchor="ctr"/>
          <a:lstStyle/>
          <a:p>
            <a:r>
              <a:rPr lang="fr-FR" sz="2800" b="1" dirty="0">
                <a:solidFill>
                  <a:srgbClr val="0070C0"/>
                </a:solidFill>
                <a:latin typeface="Calibri" panose="020F0502020204030204" pitchFamily="34" charset="0"/>
                <a:cs typeface="Calibri" panose="020F0502020204030204" pitchFamily="34" charset="0"/>
              </a:rPr>
              <a:t>AGEFIPH - Ouvrir l’emploi aux jeunes en situation de handicap </a:t>
            </a:r>
            <a:endParaRPr lang="fr-FR" sz="3100" b="1" spc="-1" dirty="0">
              <a:solidFill>
                <a:srgbClr val="0070C0"/>
              </a:solidFill>
              <a:latin typeface="Calibri"/>
            </a:endParaRPr>
          </a:p>
        </p:txBody>
      </p:sp>
      <p:sp>
        <p:nvSpPr>
          <p:cNvPr id="22" name="TextShape 1"/>
          <p:cNvSpPr txBox="1"/>
          <p:nvPr/>
        </p:nvSpPr>
        <p:spPr>
          <a:xfrm>
            <a:off x="551384" y="3429003"/>
            <a:ext cx="10120997" cy="1815524"/>
          </a:xfrm>
          <a:prstGeom prst="rect">
            <a:avLst/>
          </a:prstGeom>
          <a:noFill/>
          <a:ln>
            <a:noFill/>
          </a:ln>
        </p:spPr>
        <p:txBody>
          <a:bodyPr lIns="83721" tIns="43314" rIns="83721" bIns="43314" anchor="ctr"/>
          <a:lstStyle/>
          <a:p>
            <a:r>
              <a:rPr lang="fr-FR" sz="2800" spc="-1" dirty="0">
                <a:solidFill>
                  <a:srgbClr val="000000"/>
                </a:solidFill>
                <a:latin typeface="Calibri" panose="020F0502020204030204" pitchFamily="34" charset="0"/>
                <a:cs typeface="Calibri" panose="020F0502020204030204" pitchFamily="34" charset="0"/>
              </a:rPr>
              <a:t>Intervention de :</a:t>
            </a:r>
          </a:p>
          <a:p>
            <a:r>
              <a:rPr lang="fr-FR" sz="2800" b="1" dirty="0">
                <a:latin typeface="Calibri" panose="020F0502020204030204" pitchFamily="34" charset="0"/>
                <a:cs typeface="Calibri" panose="020F0502020204030204" pitchFamily="34" charset="0"/>
              </a:rPr>
              <a:t>Véronique LEDAIN</a:t>
            </a:r>
            <a:r>
              <a:rPr lang="fr-FR" sz="2800" dirty="0">
                <a:latin typeface="Calibri" panose="020F0502020204030204" pitchFamily="34" charset="0"/>
                <a:cs typeface="Calibri" panose="020F0502020204030204" pitchFamily="34" charset="0"/>
              </a:rPr>
              <a:t>, Chargée d’études et développement</a:t>
            </a:r>
          </a:p>
          <a:p>
            <a:endParaRPr lang="fr-FR" sz="2800" spc="-1" dirty="0">
              <a:solidFill>
                <a:srgbClr val="000000"/>
              </a:solidFill>
              <a:latin typeface="Calibri" panose="020F0502020204030204" pitchFamily="34" charset="0"/>
              <a:cs typeface="Calibri" panose="020F0502020204030204" pitchFamily="34" charset="0"/>
            </a:endParaRPr>
          </a:p>
          <a:p>
            <a:r>
              <a:rPr lang="fr-FR" sz="2800" i="1" spc="-1" dirty="0">
                <a:solidFill>
                  <a:srgbClr val="000000"/>
                </a:solidFill>
                <a:latin typeface="Calibri" panose="020F0502020204030204" pitchFamily="34" charset="0"/>
                <a:cs typeface="Calibri" panose="020F0502020204030204" pitchFamily="34" charset="0"/>
              </a:rPr>
              <a:t>Contact : </a:t>
            </a:r>
            <a:r>
              <a:rPr lang="fr-FR" sz="2800" i="1" spc="-1" dirty="0">
                <a:solidFill>
                  <a:srgbClr val="000000"/>
                </a:solidFill>
                <a:latin typeface="Calibri" panose="020F0502020204030204" pitchFamily="34" charset="0"/>
                <a:cs typeface="Calibri" panose="020F0502020204030204" pitchFamily="34" charset="0"/>
                <a:hlinkClick r:id="rId3"/>
              </a:rPr>
              <a:t>v-ledain@agefiph.asso.fr</a:t>
            </a:r>
            <a:endParaRPr lang="fr-FR" sz="2800" i="1" spc="-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8072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object 3">
            <a:extLst>
              <a:ext uri="{FF2B5EF4-FFF2-40B4-BE49-F238E27FC236}">
                <a16:creationId xmlns:a16="http://schemas.microsoft.com/office/drawing/2014/main" id="{84EF5F73-D648-6646-9F7E-D25BFB12D5AD}"/>
              </a:ext>
            </a:extLst>
          </p:cNvPr>
          <p:cNvGrpSpPr/>
          <p:nvPr/>
        </p:nvGrpSpPr>
        <p:grpSpPr>
          <a:xfrm>
            <a:off x="1247609" y="2228696"/>
            <a:ext cx="9695635" cy="4378525"/>
            <a:chOff x="0" y="2456139"/>
            <a:chExt cx="10692130" cy="4828540"/>
          </a:xfrm>
        </p:grpSpPr>
        <p:pic>
          <p:nvPicPr>
            <p:cNvPr id="37" name="object 4">
              <a:extLst>
                <a:ext uri="{FF2B5EF4-FFF2-40B4-BE49-F238E27FC236}">
                  <a16:creationId xmlns:a16="http://schemas.microsoft.com/office/drawing/2014/main" id="{31F280FB-9546-1C4A-BA1E-0B5AD08A2932}"/>
                </a:ext>
              </a:extLst>
            </p:cNvPr>
            <p:cNvPicPr/>
            <p:nvPr/>
          </p:nvPicPr>
          <p:blipFill>
            <a:blip r:embed="rId3" cstate="email">
              <a:extLst>
                <a:ext uri="{28A0092B-C50C-407E-A947-70E740481C1C}">
                  <a14:useLocalDpi xmlns:a14="http://schemas.microsoft.com/office/drawing/2010/main"/>
                </a:ext>
              </a:extLst>
            </a:blip>
            <a:stretch>
              <a:fillRect/>
            </a:stretch>
          </p:blipFill>
          <p:spPr>
            <a:xfrm>
              <a:off x="0" y="6845554"/>
              <a:ext cx="10692003" cy="438907"/>
            </a:xfrm>
            <a:prstGeom prst="rect">
              <a:avLst/>
            </a:prstGeom>
          </p:spPr>
        </p:pic>
        <p:sp>
          <p:nvSpPr>
            <p:cNvPr id="38" name="object 5">
              <a:extLst>
                <a:ext uri="{FF2B5EF4-FFF2-40B4-BE49-F238E27FC236}">
                  <a16:creationId xmlns:a16="http://schemas.microsoft.com/office/drawing/2014/main" id="{390A75A6-E18B-6F4A-BF9B-B0587C336C99}"/>
                </a:ext>
              </a:extLst>
            </p:cNvPr>
            <p:cNvSpPr/>
            <p:nvPr/>
          </p:nvSpPr>
          <p:spPr>
            <a:xfrm>
              <a:off x="2165069" y="2456139"/>
              <a:ext cx="1764664" cy="1727835"/>
            </a:xfrm>
            <a:custGeom>
              <a:avLst/>
              <a:gdLst/>
              <a:ahLst/>
              <a:cxnLst/>
              <a:rect l="l" t="t" r="r" b="b"/>
              <a:pathLst>
                <a:path w="1764664" h="1727835">
                  <a:moveTo>
                    <a:pt x="882116" y="0"/>
                  </a:moveTo>
                  <a:lnTo>
                    <a:pt x="833716" y="1278"/>
                  </a:lnTo>
                  <a:lnTo>
                    <a:pt x="785999" y="5068"/>
                  </a:lnTo>
                  <a:lnTo>
                    <a:pt x="739031" y="11305"/>
                  </a:lnTo>
                  <a:lnTo>
                    <a:pt x="692880" y="19922"/>
                  </a:lnTo>
                  <a:lnTo>
                    <a:pt x="647613" y="30854"/>
                  </a:lnTo>
                  <a:lnTo>
                    <a:pt x="603297" y="44034"/>
                  </a:lnTo>
                  <a:lnTo>
                    <a:pt x="560000" y="59398"/>
                  </a:lnTo>
                  <a:lnTo>
                    <a:pt x="517789" y="76878"/>
                  </a:lnTo>
                  <a:lnTo>
                    <a:pt x="476730" y="96410"/>
                  </a:lnTo>
                  <a:lnTo>
                    <a:pt x="436893" y="117927"/>
                  </a:lnTo>
                  <a:lnTo>
                    <a:pt x="398343" y="141363"/>
                  </a:lnTo>
                  <a:lnTo>
                    <a:pt x="361147" y="166654"/>
                  </a:lnTo>
                  <a:lnTo>
                    <a:pt x="325374" y="193731"/>
                  </a:lnTo>
                  <a:lnTo>
                    <a:pt x="291091" y="222531"/>
                  </a:lnTo>
                  <a:lnTo>
                    <a:pt x="258364" y="252987"/>
                  </a:lnTo>
                  <a:lnTo>
                    <a:pt x="227261" y="285032"/>
                  </a:lnTo>
                  <a:lnTo>
                    <a:pt x="197849" y="318602"/>
                  </a:lnTo>
                  <a:lnTo>
                    <a:pt x="170195" y="353631"/>
                  </a:lnTo>
                  <a:lnTo>
                    <a:pt x="144368" y="390052"/>
                  </a:lnTo>
                  <a:lnTo>
                    <a:pt x="120433" y="427799"/>
                  </a:lnTo>
                  <a:lnTo>
                    <a:pt x="98459" y="466808"/>
                  </a:lnTo>
                  <a:lnTo>
                    <a:pt x="78512" y="507011"/>
                  </a:lnTo>
                  <a:lnTo>
                    <a:pt x="60660" y="548344"/>
                  </a:lnTo>
                  <a:lnTo>
                    <a:pt x="44970" y="590739"/>
                  </a:lnTo>
                  <a:lnTo>
                    <a:pt x="31509" y="634132"/>
                  </a:lnTo>
                  <a:lnTo>
                    <a:pt x="20345" y="678457"/>
                  </a:lnTo>
                  <a:lnTo>
                    <a:pt x="11545" y="723647"/>
                  </a:lnTo>
                  <a:lnTo>
                    <a:pt x="5176" y="769637"/>
                  </a:lnTo>
                  <a:lnTo>
                    <a:pt x="1305" y="816360"/>
                  </a:lnTo>
                  <a:lnTo>
                    <a:pt x="0" y="863752"/>
                  </a:lnTo>
                  <a:lnTo>
                    <a:pt x="1305" y="911142"/>
                  </a:lnTo>
                  <a:lnTo>
                    <a:pt x="5176" y="957865"/>
                  </a:lnTo>
                  <a:lnTo>
                    <a:pt x="11545" y="1003854"/>
                  </a:lnTo>
                  <a:lnTo>
                    <a:pt x="20345" y="1049043"/>
                  </a:lnTo>
                  <a:lnTo>
                    <a:pt x="31509" y="1093366"/>
                  </a:lnTo>
                  <a:lnTo>
                    <a:pt x="44970" y="1136758"/>
                  </a:lnTo>
                  <a:lnTo>
                    <a:pt x="60660" y="1179153"/>
                  </a:lnTo>
                  <a:lnTo>
                    <a:pt x="78512" y="1220485"/>
                  </a:lnTo>
                  <a:lnTo>
                    <a:pt x="98459" y="1260688"/>
                  </a:lnTo>
                  <a:lnTo>
                    <a:pt x="120433" y="1299695"/>
                  </a:lnTo>
                  <a:lnTo>
                    <a:pt x="144368" y="1337442"/>
                  </a:lnTo>
                  <a:lnTo>
                    <a:pt x="170195" y="1373863"/>
                  </a:lnTo>
                  <a:lnTo>
                    <a:pt x="197849" y="1408891"/>
                  </a:lnTo>
                  <a:lnTo>
                    <a:pt x="227261" y="1442461"/>
                  </a:lnTo>
                  <a:lnTo>
                    <a:pt x="258364" y="1474506"/>
                  </a:lnTo>
                  <a:lnTo>
                    <a:pt x="291091" y="1504961"/>
                  </a:lnTo>
                  <a:lnTo>
                    <a:pt x="325374" y="1533761"/>
                  </a:lnTo>
                  <a:lnTo>
                    <a:pt x="361147" y="1560838"/>
                  </a:lnTo>
                  <a:lnTo>
                    <a:pt x="398343" y="1586128"/>
                  </a:lnTo>
                  <a:lnTo>
                    <a:pt x="436893" y="1609565"/>
                  </a:lnTo>
                  <a:lnTo>
                    <a:pt x="476730" y="1631081"/>
                  </a:lnTo>
                  <a:lnTo>
                    <a:pt x="517789" y="1650613"/>
                  </a:lnTo>
                  <a:lnTo>
                    <a:pt x="560000" y="1668094"/>
                  </a:lnTo>
                  <a:lnTo>
                    <a:pt x="603297" y="1683457"/>
                  </a:lnTo>
                  <a:lnTo>
                    <a:pt x="647613" y="1696638"/>
                  </a:lnTo>
                  <a:lnTo>
                    <a:pt x="692880" y="1707569"/>
                  </a:lnTo>
                  <a:lnTo>
                    <a:pt x="739031" y="1716187"/>
                  </a:lnTo>
                  <a:lnTo>
                    <a:pt x="785999" y="1722423"/>
                  </a:lnTo>
                  <a:lnTo>
                    <a:pt x="833716" y="1726214"/>
                  </a:lnTo>
                  <a:lnTo>
                    <a:pt x="882116" y="1727492"/>
                  </a:lnTo>
                  <a:lnTo>
                    <a:pt x="930516" y="1726214"/>
                  </a:lnTo>
                  <a:lnTo>
                    <a:pt x="978233" y="1722423"/>
                  </a:lnTo>
                  <a:lnTo>
                    <a:pt x="1025201" y="1716187"/>
                  </a:lnTo>
                  <a:lnTo>
                    <a:pt x="1071352" y="1707569"/>
                  </a:lnTo>
                  <a:lnTo>
                    <a:pt x="1116619" y="1696638"/>
                  </a:lnTo>
                  <a:lnTo>
                    <a:pt x="1160935" y="1683457"/>
                  </a:lnTo>
                  <a:lnTo>
                    <a:pt x="1204232" y="1668094"/>
                  </a:lnTo>
                  <a:lnTo>
                    <a:pt x="1246444" y="1650613"/>
                  </a:lnTo>
                  <a:lnTo>
                    <a:pt x="1287502" y="1631081"/>
                  </a:lnTo>
                  <a:lnTo>
                    <a:pt x="1327340" y="1609565"/>
                  </a:lnTo>
                  <a:lnTo>
                    <a:pt x="1365890" y="1586128"/>
                  </a:lnTo>
                  <a:lnTo>
                    <a:pt x="1403085" y="1560838"/>
                  </a:lnTo>
                  <a:lnTo>
                    <a:pt x="1438858" y="1533761"/>
                  </a:lnTo>
                  <a:lnTo>
                    <a:pt x="1473142" y="1504961"/>
                  </a:lnTo>
                  <a:lnTo>
                    <a:pt x="1505869" y="1474506"/>
                  </a:lnTo>
                  <a:lnTo>
                    <a:pt x="1536972" y="1442461"/>
                  </a:lnTo>
                  <a:lnTo>
                    <a:pt x="1566384" y="1408891"/>
                  </a:lnTo>
                  <a:lnTo>
                    <a:pt x="1594037" y="1373863"/>
                  </a:lnTo>
                  <a:lnTo>
                    <a:pt x="1619864" y="1337442"/>
                  </a:lnTo>
                  <a:lnTo>
                    <a:pt x="1643799" y="1299695"/>
                  </a:lnTo>
                  <a:lnTo>
                    <a:pt x="1665773" y="1260688"/>
                  </a:lnTo>
                  <a:lnTo>
                    <a:pt x="1685720" y="1220485"/>
                  </a:lnTo>
                  <a:lnTo>
                    <a:pt x="1703572" y="1179153"/>
                  </a:lnTo>
                  <a:lnTo>
                    <a:pt x="1719262" y="1136758"/>
                  </a:lnTo>
                  <a:lnTo>
                    <a:pt x="1732723" y="1093366"/>
                  </a:lnTo>
                  <a:lnTo>
                    <a:pt x="1743887" y="1049043"/>
                  </a:lnTo>
                  <a:lnTo>
                    <a:pt x="1752687" y="1003854"/>
                  </a:lnTo>
                  <a:lnTo>
                    <a:pt x="1759057" y="957865"/>
                  </a:lnTo>
                  <a:lnTo>
                    <a:pt x="1762927" y="911142"/>
                  </a:lnTo>
                  <a:lnTo>
                    <a:pt x="1764233" y="863752"/>
                  </a:lnTo>
                  <a:lnTo>
                    <a:pt x="1762927" y="816360"/>
                  </a:lnTo>
                  <a:lnTo>
                    <a:pt x="1759057" y="769637"/>
                  </a:lnTo>
                  <a:lnTo>
                    <a:pt x="1752687" y="723647"/>
                  </a:lnTo>
                  <a:lnTo>
                    <a:pt x="1743887" y="678457"/>
                  </a:lnTo>
                  <a:lnTo>
                    <a:pt x="1732723" y="634132"/>
                  </a:lnTo>
                  <a:lnTo>
                    <a:pt x="1719262" y="590739"/>
                  </a:lnTo>
                  <a:lnTo>
                    <a:pt x="1703572" y="548344"/>
                  </a:lnTo>
                  <a:lnTo>
                    <a:pt x="1685720" y="507011"/>
                  </a:lnTo>
                  <a:lnTo>
                    <a:pt x="1665773" y="466808"/>
                  </a:lnTo>
                  <a:lnTo>
                    <a:pt x="1643799" y="427799"/>
                  </a:lnTo>
                  <a:lnTo>
                    <a:pt x="1619864" y="390052"/>
                  </a:lnTo>
                  <a:lnTo>
                    <a:pt x="1594037" y="353631"/>
                  </a:lnTo>
                  <a:lnTo>
                    <a:pt x="1566384" y="318602"/>
                  </a:lnTo>
                  <a:lnTo>
                    <a:pt x="1536972" y="285032"/>
                  </a:lnTo>
                  <a:lnTo>
                    <a:pt x="1505869" y="252987"/>
                  </a:lnTo>
                  <a:lnTo>
                    <a:pt x="1473142" y="222531"/>
                  </a:lnTo>
                  <a:lnTo>
                    <a:pt x="1438858" y="193731"/>
                  </a:lnTo>
                  <a:lnTo>
                    <a:pt x="1403085" y="166654"/>
                  </a:lnTo>
                  <a:lnTo>
                    <a:pt x="1365890" y="141363"/>
                  </a:lnTo>
                  <a:lnTo>
                    <a:pt x="1327340" y="117927"/>
                  </a:lnTo>
                  <a:lnTo>
                    <a:pt x="1287502" y="96410"/>
                  </a:lnTo>
                  <a:lnTo>
                    <a:pt x="1246444" y="76878"/>
                  </a:lnTo>
                  <a:lnTo>
                    <a:pt x="1204232" y="59398"/>
                  </a:lnTo>
                  <a:lnTo>
                    <a:pt x="1160935" y="44034"/>
                  </a:lnTo>
                  <a:lnTo>
                    <a:pt x="1116619" y="30854"/>
                  </a:lnTo>
                  <a:lnTo>
                    <a:pt x="1071352" y="19922"/>
                  </a:lnTo>
                  <a:lnTo>
                    <a:pt x="1025201" y="11305"/>
                  </a:lnTo>
                  <a:lnTo>
                    <a:pt x="978233" y="5068"/>
                  </a:lnTo>
                  <a:lnTo>
                    <a:pt x="930516" y="1278"/>
                  </a:lnTo>
                  <a:lnTo>
                    <a:pt x="882116" y="0"/>
                  </a:lnTo>
                  <a:close/>
                </a:path>
              </a:pathLst>
            </a:custGeom>
            <a:solidFill>
              <a:srgbClr val="CBBAEF"/>
            </a:solidFill>
          </p:spPr>
          <p:txBody>
            <a:bodyPr wrap="square" lIns="0" tIns="0" rIns="0" bIns="0" rtlCol="0"/>
            <a:lstStyle/>
            <a:p>
              <a:pPr defTabSz="913380"/>
              <a:endParaRPr sz="1600">
                <a:solidFill>
                  <a:prstClr val="black"/>
                </a:solidFill>
              </a:endParaRPr>
            </a:p>
          </p:txBody>
        </p:sp>
      </p:grpSp>
      <p:sp>
        <p:nvSpPr>
          <p:cNvPr id="39" name="object 6">
            <a:extLst>
              <a:ext uri="{FF2B5EF4-FFF2-40B4-BE49-F238E27FC236}">
                <a16:creationId xmlns:a16="http://schemas.microsoft.com/office/drawing/2014/main" id="{95625A88-2D12-4B4E-B745-AB78F7BC7E94}"/>
              </a:ext>
            </a:extLst>
          </p:cNvPr>
          <p:cNvSpPr txBox="1"/>
          <p:nvPr/>
        </p:nvSpPr>
        <p:spPr>
          <a:xfrm>
            <a:off x="3333904" y="3174846"/>
            <a:ext cx="1354295" cy="410302"/>
          </a:xfrm>
          <a:prstGeom prst="rect">
            <a:avLst/>
          </a:prstGeom>
        </p:spPr>
        <p:txBody>
          <a:bodyPr vert="horz" wrap="square" lIns="0" tIns="25334" rIns="0" bIns="0" rtlCol="0">
            <a:spAutoFit/>
          </a:bodyPr>
          <a:lstStyle/>
          <a:p>
            <a:pPr marL="64432" marR="4607" indent="-53491" algn="ctr" defTabSz="913380">
              <a:lnSpc>
                <a:spcPts val="1451"/>
              </a:lnSpc>
              <a:spcBef>
                <a:spcPts val="199"/>
              </a:spcBef>
            </a:pPr>
            <a:r>
              <a:rPr sz="1300" b="1">
                <a:solidFill>
                  <a:srgbClr val="6C00C4"/>
                </a:solidFill>
                <a:latin typeface="Verdana" panose="020B0604030504040204" pitchFamily="34" charset="0"/>
                <a:ea typeface="Verdana" panose="020B0604030504040204" pitchFamily="34" charset="0"/>
                <a:cs typeface="Verdana" panose="020B0604030504040204" pitchFamily="34" charset="0"/>
              </a:rPr>
              <a:t>Connaissance  du</a:t>
            </a:r>
            <a:r>
              <a:rPr sz="1300" b="1" spc="-36">
                <a:solidFill>
                  <a:srgbClr val="6C00C4"/>
                </a:solidFill>
                <a:latin typeface="Verdana" panose="020B0604030504040204" pitchFamily="34" charset="0"/>
                <a:ea typeface="Verdana" panose="020B0604030504040204" pitchFamily="34" charset="0"/>
                <a:cs typeface="Verdana" panose="020B0604030504040204" pitchFamily="34" charset="0"/>
              </a:rPr>
              <a:t> </a:t>
            </a:r>
            <a:r>
              <a:rPr sz="1300" b="1">
                <a:solidFill>
                  <a:srgbClr val="6C00C4"/>
                </a:solidFill>
                <a:latin typeface="Verdana" panose="020B0604030504040204" pitchFamily="34" charset="0"/>
                <a:ea typeface="Verdana" panose="020B0604030504040204" pitchFamily="34" charset="0"/>
                <a:cs typeface="Verdana" panose="020B0604030504040204" pitchFamily="34" charset="0"/>
              </a:rPr>
              <a:t>handicap</a:t>
            </a:r>
            <a:endParaRPr sz="130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object 2">
            <a:extLst>
              <a:ext uri="{FF2B5EF4-FFF2-40B4-BE49-F238E27FC236}">
                <a16:creationId xmlns:a16="http://schemas.microsoft.com/office/drawing/2014/main" id="{B75F5538-7F15-EA49-900D-DD137463E023}"/>
              </a:ext>
            </a:extLst>
          </p:cNvPr>
          <p:cNvSpPr txBox="1">
            <a:spLocks/>
          </p:cNvSpPr>
          <p:nvPr/>
        </p:nvSpPr>
        <p:spPr>
          <a:xfrm>
            <a:off x="5367848" y="808939"/>
            <a:ext cx="5575287" cy="4274334"/>
          </a:xfrm>
          <a:prstGeom prst="rect">
            <a:avLst/>
          </a:prstGeom>
        </p:spPr>
        <p:txBody>
          <a:bodyPr vert="horz" wrap="square" lIns="0" tIns="11516" rIns="0" bIns="0" rtlCol="0">
            <a:spAutoFit/>
          </a:bodyPr>
          <a:lstStyle>
            <a:lvl1pPr>
              <a:defRPr sz="4500" b="1" i="0">
                <a:solidFill>
                  <a:schemeClr val="bg1"/>
                </a:solidFill>
                <a:latin typeface="Instant-5Heavy"/>
                <a:ea typeface="+mj-ea"/>
                <a:cs typeface="Instant-5Heavy"/>
              </a:defRPr>
            </a:lvl1pPr>
          </a:lstStyle>
          <a:p>
            <a:pPr algn="ctr" defTabSz="913380"/>
            <a:r>
              <a:rPr lang="fr-FR" sz="4400" dirty="0">
                <a:solidFill>
                  <a:prstClr val="white"/>
                </a:solidFill>
              </a:rPr>
              <a:t>Ouvrir l’emploi aux jeunes en situation de handicap</a:t>
            </a:r>
          </a:p>
          <a:p>
            <a:pPr algn="ctr" defTabSz="913380"/>
            <a:r>
              <a:rPr lang="fr-FR" b="0" dirty="0">
                <a:solidFill>
                  <a:prstClr val="white"/>
                </a:solidFill>
              </a:rPr>
              <a:t>​</a:t>
            </a:r>
            <a:br>
              <a:rPr lang="fr-FR" b="0" dirty="0">
                <a:solidFill>
                  <a:prstClr val="white"/>
                </a:solidFill>
              </a:rPr>
            </a:br>
            <a:br>
              <a:rPr lang="fr-FR" sz="2000" b="0" dirty="0">
                <a:solidFill>
                  <a:prstClr val="white"/>
                </a:solidFill>
              </a:rPr>
            </a:br>
            <a:r>
              <a:rPr lang="fr-FR" sz="2000" b="0" i="1" dirty="0">
                <a:solidFill>
                  <a:prstClr val="white"/>
                </a:solidFill>
              </a:rPr>
              <a:t>Véronique Ledain Chargée d’études </a:t>
            </a:r>
            <a:r>
              <a:rPr lang="fr-FR" sz="2000" b="0" i="1" dirty="0" err="1">
                <a:solidFill>
                  <a:prstClr val="white"/>
                </a:solidFill>
              </a:rPr>
              <a:t>Agefiph</a:t>
            </a:r>
            <a:r>
              <a:rPr lang="fr-FR" sz="2000" b="0" i="1" dirty="0">
                <a:solidFill>
                  <a:prstClr val="white"/>
                </a:solidFill>
              </a:rPr>
              <a:t> </a:t>
            </a:r>
            <a:r>
              <a:rPr lang="fr-FR" sz="2000" b="0" i="1" dirty="0" err="1">
                <a:solidFill>
                  <a:prstClr val="white"/>
                </a:solidFill>
              </a:rPr>
              <a:t>IdF</a:t>
            </a:r>
            <a:endParaRPr lang="fr-FR" sz="2000" b="0" i="1" dirty="0">
              <a:solidFill>
                <a:prstClr val="white"/>
              </a:solidFill>
            </a:endParaRPr>
          </a:p>
          <a:p>
            <a:pPr algn="ctr" defTabSz="913380"/>
            <a:endParaRPr lang="fr-FR" sz="2000" b="0" i="1" dirty="0">
              <a:solidFill>
                <a:prstClr val="white"/>
              </a:solidFill>
            </a:endParaRPr>
          </a:p>
          <a:p>
            <a:pPr algn="ctr" defTabSz="913380"/>
            <a:r>
              <a:rPr lang="fr-FR" sz="2000" b="0" dirty="0">
                <a:solidFill>
                  <a:prstClr val="white"/>
                </a:solidFill>
              </a:rPr>
              <a:t>ile-de-france@agefiph.asso.fr</a:t>
            </a:r>
            <a:br>
              <a:rPr lang="fr-FR" sz="2000" b="0" dirty="0">
                <a:solidFill>
                  <a:prstClr val="white"/>
                </a:solidFill>
              </a:rPr>
            </a:br>
            <a:endParaRPr lang="fr-FR" sz="2000" dirty="0">
              <a:solidFill>
                <a:prstClr val="white"/>
              </a:solidFill>
            </a:endParaRPr>
          </a:p>
        </p:txBody>
      </p:sp>
    </p:spTree>
    <p:extLst>
      <p:ext uri="{BB962C8B-B14F-4D97-AF65-F5344CB8AC3E}">
        <p14:creationId xmlns:p14="http://schemas.microsoft.com/office/powerpoint/2010/main" val="35723939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626327" y="33141"/>
            <a:ext cx="10515600" cy="1325563"/>
          </a:xfrm>
        </p:spPr>
        <p:txBody>
          <a:bodyPr/>
          <a:lstStyle/>
          <a:p>
            <a:r>
              <a:rPr lang="fr-FR" sz="3500">
                <a:solidFill>
                  <a:schemeClr val="bg1"/>
                </a:solidFill>
                <a:latin typeface="Verdana" panose="020B0604030504040204" pitchFamily="34" charset="0"/>
                <a:ea typeface="Verdana" panose="020B0604030504040204" pitchFamily="34" charset="0"/>
              </a:rPr>
              <a:t>Sommaire</a:t>
            </a:r>
          </a:p>
        </p:txBody>
      </p:sp>
      <p:sp>
        <p:nvSpPr>
          <p:cNvPr id="4" name="Espace réservé du texte 3"/>
          <p:cNvSpPr>
            <a:spLocks noGrp="1"/>
          </p:cNvSpPr>
          <p:nvPr>
            <p:ph type="body" sz="quarter" idx="12"/>
          </p:nvPr>
        </p:nvSpPr>
        <p:spPr>
          <a:xfrm>
            <a:off x="1887923" y="2035764"/>
            <a:ext cx="8970684" cy="3260136"/>
          </a:xfrm>
        </p:spPr>
        <p:txBody>
          <a:bodyPr/>
          <a:lstStyle/>
          <a:p>
            <a:r>
              <a:rPr lang="fr-FR" dirty="0">
                <a:solidFill>
                  <a:srgbClr val="68099F"/>
                </a:solidFill>
              </a:rPr>
              <a:t>Présentation de l’</a:t>
            </a:r>
            <a:r>
              <a:rPr lang="fr-FR" dirty="0" err="1">
                <a:solidFill>
                  <a:srgbClr val="68099F"/>
                </a:solidFill>
              </a:rPr>
              <a:t>Agefiph</a:t>
            </a:r>
            <a:r>
              <a:rPr lang="fr-FR" dirty="0">
                <a:solidFill>
                  <a:srgbClr val="68099F"/>
                </a:solidFill>
              </a:rPr>
              <a:t> </a:t>
            </a:r>
          </a:p>
          <a:p>
            <a:r>
              <a:rPr lang="fr-FR" dirty="0">
                <a:solidFill>
                  <a:srgbClr val="68099F"/>
                </a:solidFill>
              </a:rPr>
              <a:t>Présentation de son offre de service et aides financières</a:t>
            </a:r>
          </a:p>
          <a:p>
            <a:r>
              <a:rPr lang="fr-FR" dirty="0">
                <a:solidFill>
                  <a:srgbClr val="68099F"/>
                </a:solidFill>
              </a:rPr>
              <a:t>Focus offre aux référents de parcours PRIJ et jeunes en situation de handicap (Modules de professionnalisation, services et aides, RHF, …)</a:t>
            </a:r>
          </a:p>
        </p:txBody>
      </p:sp>
    </p:spTree>
    <p:extLst>
      <p:ext uri="{BB962C8B-B14F-4D97-AF65-F5344CB8AC3E}">
        <p14:creationId xmlns:p14="http://schemas.microsoft.com/office/powerpoint/2010/main" val="4001798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11369" y="5746360"/>
            <a:ext cx="2740851" cy="960850"/>
          </a:xfrm>
          <a:prstGeom prst="rect">
            <a:avLst/>
          </a:prstGeom>
        </p:spPr>
      </p:pic>
      <p:pic>
        <p:nvPicPr>
          <p:cNvPr id="9" name="Image 8">
            <a:extLst>
              <a:ext uri="{FF2B5EF4-FFF2-40B4-BE49-F238E27FC236}">
                <a16:creationId xmlns:a16="http://schemas.microsoft.com/office/drawing/2014/main" id="{6C9813EF-036A-914E-9DE5-C419345729CE}"/>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3" y="5686400"/>
            <a:ext cx="1817793" cy="1080770"/>
          </a:xfrm>
          <a:prstGeom prst="rect">
            <a:avLst/>
          </a:prstGeom>
          <a:noFill/>
          <a:ln>
            <a:noFill/>
          </a:ln>
        </p:spPr>
      </p:pic>
      <p:sp>
        <p:nvSpPr>
          <p:cNvPr id="14" name="ZoneTexte 13">
            <a:extLst>
              <a:ext uri="{FF2B5EF4-FFF2-40B4-BE49-F238E27FC236}">
                <a16:creationId xmlns:a16="http://schemas.microsoft.com/office/drawing/2014/main" id="{6296938A-8A79-9257-BCE5-DC5F453C1466}"/>
              </a:ext>
            </a:extLst>
          </p:cNvPr>
          <p:cNvSpPr txBox="1"/>
          <p:nvPr/>
        </p:nvSpPr>
        <p:spPr>
          <a:xfrm>
            <a:off x="335361" y="837883"/>
            <a:ext cx="11041227" cy="2062103"/>
          </a:xfrm>
          <a:prstGeom prst="rect">
            <a:avLst/>
          </a:prstGeom>
          <a:noFill/>
        </p:spPr>
        <p:txBody>
          <a:bodyPr wrap="square">
            <a:spAutoFit/>
          </a:bodyPr>
          <a:lstStyle/>
          <a:p>
            <a:pPr defTabSz="914400"/>
            <a:r>
              <a:rPr lang="fr-FR" sz="3600" b="1" dirty="0">
                <a:solidFill>
                  <a:prstClr val="white"/>
                </a:solidFill>
              </a:rPr>
              <a:t>Présentation de la démarche groupe d’analyse des Pratiques et de Réflexion de l’Action</a:t>
            </a:r>
          </a:p>
          <a:p>
            <a:pPr defTabSz="914400"/>
            <a:endParaRPr lang="fr-FR" sz="2800" b="1" dirty="0">
              <a:solidFill>
                <a:prstClr val="white"/>
              </a:solidFill>
            </a:endParaRPr>
          </a:p>
          <a:p>
            <a:pPr defTabSz="914400"/>
            <a:endParaRPr lang="fr-FR" sz="2800" dirty="0">
              <a:solidFill>
                <a:prstClr val="white"/>
              </a:solidFill>
            </a:endParaRPr>
          </a:p>
        </p:txBody>
      </p:sp>
      <p:pic>
        <p:nvPicPr>
          <p:cNvPr id="15" name="Image 14">
            <a:extLst>
              <a:ext uri="{FF2B5EF4-FFF2-40B4-BE49-F238E27FC236}">
                <a16:creationId xmlns:a16="http://schemas.microsoft.com/office/drawing/2014/main" id="{E122967E-58C0-C870-6D1B-C2B85EE07EF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7831" y="3663761"/>
            <a:ext cx="556769" cy="350521"/>
          </a:xfrm>
          <a:prstGeom prst="rect">
            <a:avLst/>
          </a:prstGeom>
        </p:spPr>
      </p:pic>
      <p:sp>
        <p:nvSpPr>
          <p:cNvPr id="16" name="ZoneTexte 15">
            <a:extLst>
              <a:ext uri="{FF2B5EF4-FFF2-40B4-BE49-F238E27FC236}">
                <a16:creationId xmlns:a16="http://schemas.microsoft.com/office/drawing/2014/main" id="{ECC6705D-5BA8-10EE-DD8C-43B183F9FFBE}"/>
              </a:ext>
            </a:extLst>
          </p:cNvPr>
          <p:cNvSpPr txBox="1"/>
          <p:nvPr/>
        </p:nvSpPr>
        <p:spPr>
          <a:xfrm>
            <a:off x="1219272" y="3514371"/>
            <a:ext cx="10359055" cy="1200329"/>
          </a:xfrm>
          <a:prstGeom prst="rect">
            <a:avLst/>
          </a:prstGeom>
          <a:noFill/>
        </p:spPr>
        <p:txBody>
          <a:bodyPr wrap="square" rtlCol="0">
            <a:spAutoFit/>
          </a:bodyPr>
          <a:lstStyle/>
          <a:p>
            <a:pPr defTabSz="914400"/>
            <a:r>
              <a:rPr lang="fr-FR" sz="3600" b="1" dirty="0">
                <a:solidFill>
                  <a:prstClr val="white"/>
                </a:solidFill>
              </a:rPr>
              <a:t>Elisabeth Medina/ Warda </a:t>
            </a:r>
            <a:r>
              <a:rPr lang="fr-FR" sz="3600" b="1" dirty="0" err="1">
                <a:solidFill>
                  <a:prstClr val="white"/>
                </a:solidFill>
              </a:rPr>
              <a:t>Khorsi</a:t>
            </a:r>
            <a:r>
              <a:rPr lang="fr-FR" sz="3600" b="1" dirty="0">
                <a:solidFill>
                  <a:prstClr val="white"/>
                </a:solidFill>
              </a:rPr>
              <a:t> pour CEMEA Ile de France </a:t>
            </a:r>
          </a:p>
        </p:txBody>
      </p:sp>
    </p:spTree>
    <p:extLst>
      <p:ext uri="{BB962C8B-B14F-4D97-AF65-F5344CB8AC3E}">
        <p14:creationId xmlns:p14="http://schemas.microsoft.com/office/powerpoint/2010/main" val="16636264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146A24-E35E-0F47-D0D1-2BCDB8988760}"/>
              </a:ext>
            </a:extLst>
          </p:cNvPr>
          <p:cNvSpPr>
            <a:spLocks noGrp="1"/>
          </p:cNvSpPr>
          <p:nvPr>
            <p:ph type="title"/>
          </p:nvPr>
        </p:nvSpPr>
        <p:spPr>
          <a:xfrm>
            <a:off x="592393" y="1855732"/>
            <a:ext cx="10515600" cy="1325563"/>
          </a:xfrm>
        </p:spPr>
        <p:txBody>
          <a:bodyPr/>
          <a:lstStyle/>
          <a:p>
            <a:pPr algn="ctr"/>
            <a:r>
              <a:rPr lang="fr-FR" sz="4000" dirty="0">
                <a:latin typeface="Calibri" panose="020F0502020204030204" pitchFamily="34" charset="0"/>
                <a:ea typeface="Verdana" panose="020B0604030504040204" pitchFamily="34" charset="0"/>
                <a:cs typeface="Calibri" panose="020F0502020204030204" pitchFamily="34" charset="0"/>
              </a:rPr>
              <a:t>Présentation de l’Agefiph</a:t>
            </a:r>
          </a:p>
        </p:txBody>
      </p:sp>
    </p:spTree>
    <p:extLst>
      <p:ext uri="{BB962C8B-B14F-4D97-AF65-F5344CB8AC3E}">
        <p14:creationId xmlns:p14="http://schemas.microsoft.com/office/powerpoint/2010/main" val="23329578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396A3A-AF1A-68C9-C628-F4A4AC84BB86}"/>
              </a:ext>
            </a:extLst>
          </p:cNvPr>
          <p:cNvSpPr>
            <a:spLocks noGrp="1"/>
          </p:cNvSpPr>
          <p:nvPr>
            <p:ph type="title"/>
          </p:nvPr>
        </p:nvSpPr>
        <p:spPr>
          <a:xfrm>
            <a:off x="207225" y="320247"/>
            <a:ext cx="5996931" cy="768036"/>
          </a:xfrm>
        </p:spPr>
        <p:txBody>
          <a:bodyPr>
            <a:normAutofit fontScale="90000"/>
          </a:bodyPr>
          <a:lstStyle/>
          <a:p>
            <a:r>
              <a:rPr lang="fr-FR" sz="3600" dirty="0">
                <a:latin typeface="+mn-lt"/>
                <a:ea typeface="Verdana" panose="020B0604030504040204" pitchFamily="34" charset="0"/>
              </a:rPr>
              <a:t>Présentation de l’Agefiph</a:t>
            </a:r>
            <a:br>
              <a:rPr lang="fr-FR" b="1" dirty="0">
                <a:ea typeface="Verdana" panose="020B0604030504040204" pitchFamily="34" charset="0"/>
                <a:cs typeface="Verdana" panose="020B0604030504040204" pitchFamily="34" charset="0"/>
              </a:rPr>
            </a:br>
            <a:endParaRPr lang="fr-FR" dirty="0"/>
          </a:p>
        </p:txBody>
      </p:sp>
      <p:sp>
        <p:nvSpPr>
          <p:cNvPr id="4" name="Titre 1">
            <a:extLst>
              <a:ext uri="{FF2B5EF4-FFF2-40B4-BE49-F238E27FC236}">
                <a16:creationId xmlns:a16="http://schemas.microsoft.com/office/drawing/2014/main" id="{28117085-9FE2-EA29-8000-8A7AD00FCD27}"/>
              </a:ext>
            </a:extLst>
          </p:cNvPr>
          <p:cNvSpPr txBox="1">
            <a:spLocks/>
          </p:cNvSpPr>
          <p:nvPr/>
        </p:nvSpPr>
        <p:spPr>
          <a:xfrm>
            <a:off x="476827" y="1051272"/>
            <a:ext cx="5235132" cy="789021"/>
          </a:xfrm>
          <a:prstGeom prst="rect">
            <a:avLst/>
          </a:prstGeom>
        </p:spPr>
        <p:txBody>
          <a:bodyPr vert="horz" lIns="121800" tIns="60900" rIns="121800" bIns="60900" rtlCol="0" anchor="ctr">
            <a:normAutofit/>
          </a:bodyPr>
          <a:lstStyle>
            <a:lvl1pPr algn="l" defTabSz="914400" rtl="0" eaLnBrk="1" latinLnBrk="0" hangingPunct="1">
              <a:lnSpc>
                <a:spcPct val="90000"/>
              </a:lnSpc>
              <a:spcBef>
                <a:spcPct val="0"/>
              </a:spcBef>
              <a:buNone/>
              <a:defRPr sz="4000" b="1" kern="1200">
                <a:ln>
                  <a:noFill/>
                </a:ln>
                <a:solidFill>
                  <a:srgbClr val="622F72"/>
                </a:solidFill>
                <a:latin typeface="Calibri (En-têtes)"/>
                <a:ea typeface="+mj-ea"/>
                <a:cs typeface="+mj-cs"/>
              </a:defRPr>
            </a:lvl1pPr>
          </a:lstStyle>
          <a:p>
            <a:pPr algn="ctr" defTabSz="1217820"/>
            <a:r>
              <a:rPr lang="fr-FR" sz="2700" dirty="0"/>
              <a:t>Missions </a:t>
            </a:r>
          </a:p>
        </p:txBody>
      </p:sp>
      <p:sp>
        <p:nvSpPr>
          <p:cNvPr id="5" name="Organigramme : Alternative 4">
            <a:extLst>
              <a:ext uri="{FF2B5EF4-FFF2-40B4-BE49-F238E27FC236}">
                <a16:creationId xmlns:a16="http://schemas.microsoft.com/office/drawing/2014/main" id="{BFA28C28-CDE7-48CC-16A3-0BE9B9AE146C}"/>
              </a:ext>
            </a:extLst>
          </p:cNvPr>
          <p:cNvSpPr/>
          <p:nvPr/>
        </p:nvSpPr>
        <p:spPr>
          <a:xfrm>
            <a:off x="207279" y="1810985"/>
            <a:ext cx="6640273" cy="1174785"/>
          </a:xfrm>
          <a:prstGeom prst="flowChartAlternateProcess">
            <a:avLst/>
          </a:prstGeom>
          <a:noFill/>
          <a:ln>
            <a:noFill/>
          </a:ln>
          <a:effectLst>
            <a:outerShdw blurRad="44450" dist="27940" dir="5400000" algn="ctr">
              <a:srgbClr val="000000">
                <a:alpha val="32000"/>
              </a:srgbClr>
            </a:outerShdw>
          </a:effectLst>
        </p:spPr>
        <p:style>
          <a:lnRef idx="2">
            <a:schemeClr val="accent5"/>
          </a:lnRef>
          <a:fillRef idx="1">
            <a:schemeClr val="lt1"/>
          </a:fillRef>
          <a:effectRef idx="0">
            <a:schemeClr val="accent5"/>
          </a:effectRef>
          <a:fontRef idx="minor">
            <a:schemeClr val="dk1"/>
          </a:fontRef>
        </p:style>
        <p:txBody>
          <a:bodyPr wrap="square" lIns="91350" tIns="45718" rIns="91350" bIns="45718">
            <a:spAutoFit/>
          </a:bodyPr>
          <a:lstStyle/>
          <a:p>
            <a:pPr marL="0" lvl="2" indent="-2116" algn="just" defTabSz="608867"/>
            <a:r>
              <a:rPr lang="fr-FR" sz="2100" kern="0" dirty="0">
                <a:solidFill>
                  <a:srgbClr val="002060"/>
                </a:solidFill>
              </a:rPr>
              <a:t>Développer </a:t>
            </a:r>
            <a:r>
              <a:rPr lang="fr-FR" sz="2100" b="1" kern="0" dirty="0">
                <a:solidFill>
                  <a:srgbClr val="002060"/>
                </a:solidFill>
              </a:rPr>
              <a:t>l’emploi et le maintien dans l’emploi </a:t>
            </a:r>
            <a:r>
              <a:rPr lang="fr-FR" sz="2100" kern="0" dirty="0">
                <a:solidFill>
                  <a:srgbClr val="002060"/>
                </a:solidFill>
              </a:rPr>
              <a:t>des personnes en situation de handicap dans les entreprises du secteur privé</a:t>
            </a:r>
          </a:p>
        </p:txBody>
      </p:sp>
      <p:grpSp>
        <p:nvGrpSpPr>
          <p:cNvPr id="6" name="Groupe 5">
            <a:extLst>
              <a:ext uri="{FF2B5EF4-FFF2-40B4-BE49-F238E27FC236}">
                <a16:creationId xmlns:a16="http://schemas.microsoft.com/office/drawing/2014/main" id="{3551BED0-5FB4-5BFC-92A1-758C3B9E49A4}"/>
              </a:ext>
            </a:extLst>
          </p:cNvPr>
          <p:cNvGrpSpPr/>
          <p:nvPr/>
        </p:nvGrpSpPr>
        <p:grpSpPr>
          <a:xfrm>
            <a:off x="764516" y="3524477"/>
            <a:ext cx="5331485" cy="2350470"/>
            <a:chOff x="437313" y="3356695"/>
            <a:chExt cx="3998614" cy="1762853"/>
          </a:xfrm>
        </p:grpSpPr>
        <p:sp>
          <p:nvSpPr>
            <p:cNvPr id="7" name="Rectangle 6">
              <a:extLst>
                <a:ext uri="{FF2B5EF4-FFF2-40B4-BE49-F238E27FC236}">
                  <a16:creationId xmlns:a16="http://schemas.microsoft.com/office/drawing/2014/main" id="{440F2A42-DA7E-8703-3895-70CF973958DE}"/>
                </a:ext>
              </a:extLst>
            </p:cNvPr>
            <p:cNvSpPr/>
            <p:nvPr/>
          </p:nvSpPr>
          <p:spPr>
            <a:xfrm>
              <a:off x="722335" y="3953844"/>
              <a:ext cx="3713592" cy="1165704"/>
            </a:xfrm>
            <a:prstGeom prst="rect">
              <a:avLst/>
            </a:prstGeom>
          </p:spPr>
          <p:txBody>
            <a:bodyPr wrap="square">
              <a:spAutoFit/>
            </a:bodyPr>
            <a:lstStyle/>
            <a:p>
              <a:pPr marL="0" lvl="2" indent="-2116" algn="just" defTabSz="608867"/>
              <a:r>
                <a:rPr lang="fr-FR" kern="0" dirty="0">
                  <a:solidFill>
                    <a:srgbClr val="002060"/>
                  </a:solidFill>
                </a:rPr>
                <a:t>L’</a:t>
              </a:r>
              <a:r>
                <a:rPr lang="fr-FR" kern="0" dirty="0" err="1">
                  <a:solidFill>
                    <a:srgbClr val="002060"/>
                  </a:solidFill>
                </a:rPr>
                <a:t>Agefiph</a:t>
              </a:r>
              <a:r>
                <a:rPr lang="fr-FR" kern="0" dirty="0">
                  <a:solidFill>
                    <a:srgbClr val="002060"/>
                  </a:solidFill>
                </a:rPr>
                <a:t> </a:t>
              </a:r>
              <a:r>
                <a:rPr lang="fr-FR" b="1" kern="0" dirty="0">
                  <a:solidFill>
                    <a:srgbClr val="002060"/>
                  </a:solidFill>
                </a:rPr>
                <a:t>finance aux personnes en situation de handicap et aux entreprises </a:t>
              </a:r>
              <a:r>
                <a:rPr lang="fr-FR" kern="0" dirty="0">
                  <a:solidFill>
                    <a:srgbClr val="002060"/>
                  </a:solidFill>
                </a:rPr>
                <a:t>qui les accueillent, des prestations et des aides pour l’intégration et la sécurisation du parcours professionnel.</a:t>
              </a:r>
            </a:p>
          </p:txBody>
        </p:sp>
        <p:sp>
          <p:nvSpPr>
            <p:cNvPr id="8" name="Rectangle 7">
              <a:extLst>
                <a:ext uri="{FF2B5EF4-FFF2-40B4-BE49-F238E27FC236}">
                  <a16:creationId xmlns:a16="http://schemas.microsoft.com/office/drawing/2014/main" id="{48B00D50-EFDA-7EDD-9DCC-574F875B7452}"/>
                </a:ext>
              </a:extLst>
            </p:cNvPr>
            <p:cNvSpPr/>
            <p:nvPr/>
          </p:nvSpPr>
          <p:spPr>
            <a:xfrm>
              <a:off x="712084" y="3356695"/>
              <a:ext cx="3713592" cy="507831"/>
            </a:xfrm>
            <a:prstGeom prst="rect">
              <a:avLst/>
            </a:prstGeom>
          </p:spPr>
          <p:txBody>
            <a:bodyPr wrap="square">
              <a:spAutoFit/>
            </a:bodyPr>
            <a:lstStyle/>
            <a:p>
              <a:pPr marL="0" lvl="2" indent="-2116" algn="just" defTabSz="608867"/>
              <a:r>
                <a:rPr lang="fr-FR" kern="0" dirty="0">
                  <a:solidFill>
                    <a:srgbClr val="002060"/>
                  </a:solidFill>
                </a:rPr>
                <a:t>L’</a:t>
              </a:r>
              <a:r>
                <a:rPr lang="fr-FR" kern="0" dirty="0" err="1">
                  <a:solidFill>
                    <a:srgbClr val="002060"/>
                  </a:solidFill>
                </a:rPr>
                <a:t>Agefiph</a:t>
              </a:r>
              <a:r>
                <a:rPr lang="fr-FR" kern="0" dirty="0">
                  <a:solidFill>
                    <a:srgbClr val="002060"/>
                  </a:solidFill>
                </a:rPr>
                <a:t> </a:t>
              </a:r>
              <a:r>
                <a:rPr lang="fr-FR" b="1" kern="0" dirty="0">
                  <a:solidFill>
                    <a:srgbClr val="002060"/>
                  </a:solidFill>
                </a:rPr>
                <a:t>accompagne les entreprises </a:t>
              </a:r>
              <a:r>
                <a:rPr lang="fr-FR" kern="0" dirty="0">
                  <a:solidFill>
                    <a:srgbClr val="002060"/>
                  </a:solidFill>
                </a:rPr>
                <a:t>dans la mise en place d’une </a:t>
              </a:r>
              <a:r>
                <a:rPr lang="fr-FR" b="1" kern="0" dirty="0">
                  <a:solidFill>
                    <a:srgbClr val="002060"/>
                  </a:solidFill>
                </a:rPr>
                <a:t>politique inclusive</a:t>
              </a:r>
              <a:r>
                <a:rPr lang="fr-FR" kern="0" dirty="0">
                  <a:solidFill>
                    <a:srgbClr val="002060"/>
                  </a:solidFill>
                </a:rPr>
                <a:t>.</a:t>
              </a:r>
            </a:p>
          </p:txBody>
        </p:sp>
        <p:sp>
          <p:nvSpPr>
            <p:cNvPr id="9" name="Organigramme : Alternative 8">
              <a:extLst>
                <a:ext uri="{FF2B5EF4-FFF2-40B4-BE49-F238E27FC236}">
                  <a16:creationId xmlns:a16="http://schemas.microsoft.com/office/drawing/2014/main" id="{410FDFC4-1733-B1A0-9699-4422CB1261C2}"/>
                </a:ext>
              </a:extLst>
            </p:cNvPr>
            <p:cNvSpPr/>
            <p:nvPr/>
          </p:nvSpPr>
          <p:spPr>
            <a:xfrm>
              <a:off x="437313" y="3487091"/>
              <a:ext cx="160020" cy="144466"/>
            </a:xfrm>
            <a:prstGeom prst="flowChartAlternateProcess">
              <a:avLst/>
            </a:prstGeom>
            <a:solidFill>
              <a:srgbClr val="6017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867"/>
              <a:endParaRPr lang="fr-FR" sz="2400" kern="0">
                <a:solidFill>
                  <a:prstClr val="white"/>
                </a:solidFill>
              </a:endParaRPr>
            </a:p>
          </p:txBody>
        </p:sp>
        <p:sp>
          <p:nvSpPr>
            <p:cNvPr id="10" name="Organigramme : Alternative 9">
              <a:extLst>
                <a:ext uri="{FF2B5EF4-FFF2-40B4-BE49-F238E27FC236}">
                  <a16:creationId xmlns:a16="http://schemas.microsoft.com/office/drawing/2014/main" id="{8CB11552-E901-C884-05AA-981CA6C5C44C}"/>
                </a:ext>
              </a:extLst>
            </p:cNvPr>
            <p:cNvSpPr/>
            <p:nvPr/>
          </p:nvSpPr>
          <p:spPr>
            <a:xfrm>
              <a:off x="460503" y="4054887"/>
              <a:ext cx="160020" cy="144466"/>
            </a:xfrm>
            <a:prstGeom prst="flowChartAlternateProcess">
              <a:avLst/>
            </a:prstGeom>
            <a:solidFill>
              <a:srgbClr val="6017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867"/>
              <a:endParaRPr lang="fr-FR" sz="2400" kern="0">
                <a:solidFill>
                  <a:prstClr val="white"/>
                </a:solidFill>
              </a:endParaRPr>
            </a:p>
          </p:txBody>
        </p:sp>
      </p:grpSp>
      <p:grpSp>
        <p:nvGrpSpPr>
          <p:cNvPr id="11" name="Groupe 10">
            <a:extLst>
              <a:ext uri="{FF2B5EF4-FFF2-40B4-BE49-F238E27FC236}">
                <a16:creationId xmlns:a16="http://schemas.microsoft.com/office/drawing/2014/main" id="{26556FF1-7D1E-FA09-EC62-E5830C931316}"/>
              </a:ext>
            </a:extLst>
          </p:cNvPr>
          <p:cNvGrpSpPr/>
          <p:nvPr/>
        </p:nvGrpSpPr>
        <p:grpSpPr>
          <a:xfrm>
            <a:off x="7304075" y="1031878"/>
            <a:ext cx="4412135" cy="4792443"/>
            <a:chOff x="243247" y="752565"/>
            <a:chExt cx="2550536" cy="3856004"/>
          </a:xfrm>
        </p:grpSpPr>
        <p:sp>
          <p:nvSpPr>
            <p:cNvPr id="12" name="Rectangle 11">
              <a:extLst>
                <a:ext uri="{FF2B5EF4-FFF2-40B4-BE49-F238E27FC236}">
                  <a16:creationId xmlns:a16="http://schemas.microsoft.com/office/drawing/2014/main" id="{E12F6831-04B4-D6AB-9B4B-57F87C13F849}"/>
                </a:ext>
              </a:extLst>
            </p:cNvPr>
            <p:cNvSpPr/>
            <p:nvPr/>
          </p:nvSpPr>
          <p:spPr>
            <a:xfrm>
              <a:off x="459619" y="2793993"/>
              <a:ext cx="1699445" cy="444404"/>
            </a:xfrm>
            <a:prstGeom prst="rect">
              <a:avLst/>
            </a:prstGeom>
            <a:solidFill>
              <a:srgbClr val="FCD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867"/>
              <a:endParaRPr lang="fr-FR" sz="2400" kern="0">
                <a:solidFill>
                  <a:prstClr val="white"/>
                </a:solidFill>
              </a:endParaRPr>
            </a:p>
          </p:txBody>
        </p:sp>
        <p:grpSp>
          <p:nvGrpSpPr>
            <p:cNvPr id="13" name="Groupe 12">
              <a:extLst>
                <a:ext uri="{FF2B5EF4-FFF2-40B4-BE49-F238E27FC236}">
                  <a16:creationId xmlns:a16="http://schemas.microsoft.com/office/drawing/2014/main" id="{986B808F-8F8F-8F90-E98F-1E3AB241D8EA}"/>
                </a:ext>
              </a:extLst>
            </p:cNvPr>
            <p:cNvGrpSpPr/>
            <p:nvPr/>
          </p:nvGrpSpPr>
          <p:grpSpPr>
            <a:xfrm>
              <a:off x="243247" y="752565"/>
              <a:ext cx="2550536" cy="3856004"/>
              <a:chOff x="6536649" y="1037961"/>
              <a:chExt cx="2550536" cy="3414229"/>
            </a:xfrm>
          </p:grpSpPr>
          <p:sp>
            <p:nvSpPr>
              <p:cNvPr id="14" name="Rectangle 13">
                <a:extLst>
                  <a:ext uri="{FF2B5EF4-FFF2-40B4-BE49-F238E27FC236}">
                    <a16:creationId xmlns:a16="http://schemas.microsoft.com/office/drawing/2014/main" id="{C7AAE9F9-F597-8F95-FBA7-A5CBF655EEF3}"/>
                  </a:ext>
                </a:extLst>
              </p:cNvPr>
              <p:cNvSpPr/>
              <p:nvPr/>
            </p:nvSpPr>
            <p:spPr>
              <a:xfrm>
                <a:off x="6536649" y="3246227"/>
                <a:ext cx="2550536" cy="1205963"/>
              </a:xfrm>
              <a:prstGeom prst="rect">
                <a:avLst/>
              </a:prstGeom>
            </p:spPr>
            <p:txBody>
              <a:bodyPr wrap="square">
                <a:spAutoFit/>
              </a:bodyPr>
              <a:lstStyle/>
              <a:p>
                <a:pPr marL="12700" algn="just" defTabSz="913357">
                  <a:spcBef>
                    <a:spcPts val="289"/>
                  </a:spcBef>
                </a:pPr>
                <a:r>
                  <a:rPr lang="fr-FR" sz="1600" b="1" kern="0" dirty="0">
                    <a:solidFill>
                      <a:srgbClr val="F17435"/>
                    </a:solidFill>
                    <a:cs typeface="Calibri"/>
                  </a:rPr>
                  <a:t>Une</a:t>
                </a:r>
                <a:r>
                  <a:rPr lang="fr-FR" sz="1600" b="1" kern="0" spc="-31" dirty="0">
                    <a:solidFill>
                      <a:srgbClr val="F17435"/>
                    </a:solidFill>
                    <a:cs typeface="Calibri"/>
                  </a:rPr>
                  <a:t> </a:t>
                </a:r>
                <a:r>
                  <a:rPr lang="fr-FR" sz="1600" b="1" kern="0" dirty="0">
                    <a:solidFill>
                      <a:srgbClr val="F17435"/>
                    </a:solidFill>
                    <a:cs typeface="Calibri"/>
                  </a:rPr>
                  <a:t>mission</a:t>
                </a:r>
                <a:r>
                  <a:rPr lang="fr-FR" sz="1600" b="1" kern="0" spc="-31" dirty="0">
                    <a:solidFill>
                      <a:srgbClr val="F17435"/>
                    </a:solidFill>
                    <a:cs typeface="Calibri"/>
                  </a:rPr>
                  <a:t> </a:t>
                </a:r>
                <a:r>
                  <a:rPr lang="fr-FR" sz="1600" b="1" kern="0" dirty="0">
                    <a:solidFill>
                      <a:srgbClr val="F17435"/>
                    </a:solidFill>
                    <a:cs typeface="Calibri"/>
                  </a:rPr>
                  <a:t>de</a:t>
                </a:r>
                <a:r>
                  <a:rPr lang="fr-FR" sz="1600" b="1" kern="0" spc="-25" dirty="0">
                    <a:solidFill>
                      <a:srgbClr val="F17435"/>
                    </a:solidFill>
                    <a:cs typeface="Calibri"/>
                  </a:rPr>
                  <a:t> </a:t>
                </a:r>
                <a:r>
                  <a:rPr lang="fr-FR" sz="1600" b="1" kern="0" spc="-5" dirty="0">
                    <a:solidFill>
                      <a:srgbClr val="F17435"/>
                    </a:solidFill>
                    <a:cs typeface="Calibri"/>
                  </a:rPr>
                  <a:t>service</a:t>
                </a:r>
                <a:r>
                  <a:rPr lang="fr-FR" sz="1600" b="1" kern="0" spc="-15" dirty="0">
                    <a:solidFill>
                      <a:srgbClr val="F17435"/>
                    </a:solidFill>
                    <a:cs typeface="Calibri"/>
                  </a:rPr>
                  <a:t> </a:t>
                </a:r>
                <a:r>
                  <a:rPr lang="fr-FR" sz="1600" b="1" kern="0" spc="-5" dirty="0">
                    <a:solidFill>
                      <a:srgbClr val="F17435"/>
                    </a:solidFill>
                    <a:cs typeface="Calibri"/>
                  </a:rPr>
                  <a:t>public</a:t>
                </a:r>
                <a:endParaRPr lang="fr-FR" sz="1600" kern="0" dirty="0">
                  <a:solidFill>
                    <a:prstClr val="black"/>
                  </a:solidFill>
                  <a:cs typeface="Calibri"/>
                </a:endParaRPr>
              </a:p>
              <a:p>
                <a:pPr marL="12700" marR="5080" algn="just" defTabSz="913357">
                  <a:lnSpc>
                    <a:spcPct val="110000"/>
                  </a:lnSpc>
                  <a:spcBef>
                    <a:spcPts val="15"/>
                  </a:spcBef>
                </a:pPr>
                <a:r>
                  <a:rPr lang="fr-FR" sz="1600" kern="0" spc="-35" dirty="0">
                    <a:solidFill>
                      <a:prstClr val="black"/>
                    </a:solidFill>
                    <a:cs typeface="Calibri"/>
                  </a:rPr>
                  <a:t>L’</a:t>
                </a:r>
                <a:r>
                  <a:rPr lang="fr-FR" sz="1600" kern="0" spc="-35" dirty="0" err="1">
                    <a:solidFill>
                      <a:prstClr val="black"/>
                    </a:solidFill>
                    <a:cs typeface="Calibri"/>
                  </a:rPr>
                  <a:t>Agefiph</a:t>
                </a:r>
                <a:r>
                  <a:rPr lang="fr-FR" sz="1600" kern="0" spc="-15" dirty="0">
                    <a:solidFill>
                      <a:prstClr val="black"/>
                    </a:solidFill>
                    <a:cs typeface="Calibri"/>
                  </a:rPr>
                  <a:t> </a:t>
                </a:r>
                <a:r>
                  <a:rPr lang="fr-FR" sz="1600" kern="0" spc="-5" dirty="0">
                    <a:solidFill>
                      <a:prstClr val="black"/>
                    </a:solidFill>
                    <a:cs typeface="Calibri"/>
                  </a:rPr>
                  <a:t>est l’interlocutrice</a:t>
                </a:r>
                <a:r>
                  <a:rPr lang="fr-FR" sz="1600" kern="0" spc="11" dirty="0">
                    <a:solidFill>
                      <a:prstClr val="black"/>
                    </a:solidFill>
                    <a:cs typeface="Calibri"/>
                  </a:rPr>
                  <a:t> </a:t>
                </a:r>
                <a:r>
                  <a:rPr lang="fr-FR" sz="1600" kern="0" dirty="0">
                    <a:solidFill>
                      <a:prstClr val="black"/>
                    </a:solidFill>
                    <a:cs typeface="Calibri"/>
                  </a:rPr>
                  <a:t>privilégiée</a:t>
                </a:r>
                <a:r>
                  <a:rPr lang="fr-FR" sz="1600" kern="0" spc="15" dirty="0">
                    <a:solidFill>
                      <a:prstClr val="black"/>
                    </a:solidFill>
                    <a:cs typeface="Calibri"/>
                  </a:rPr>
                  <a:t> </a:t>
                </a:r>
                <a:r>
                  <a:rPr lang="fr-FR" sz="1600" kern="0" spc="-5" dirty="0">
                    <a:solidFill>
                      <a:prstClr val="black"/>
                    </a:solidFill>
                    <a:cs typeface="Calibri"/>
                  </a:rPr>
                  <a:t>des </a:t>
                </a:r>
                <a:r>
                  <a:rPr lang="fr-FR" sz="1600" kern="0" dirty="0">
                    <a:solidFill>
                      <a:prstClr val="black"/>
                    </a:solidFill>
                    <a:cs typeface="Calibri"/>
                  </a:rPr>
                  <a:t> </a:t>
                </a:r>
                <a:r>
                  <a:rPr lang="fr-FR" sz="1600" kern="0" spc="-11" dirty="0">
                    <a:solidFill>
                      <a:prstClr val="black"/>
                    </a:solidFill>
                    <a:cs typeface="Calibri"/>
                  </a:rPr>
                  <a:t>pouvoirs</a:t>
                </a:r>
                <a:r>
                  <a:rPr lang="fr-FR" sz="1600" kern="0" spc="-15" dirty="0">
                    <a:solidFill>
                      <a:prstClr val="black"/>
                    </a:solidFill>
                    <a:cs typeface="Calibri"/>
                  </a:rPr>
                  <a:t> </a:t>
                </a:r>
                <a:r>
                  <a:rPr lang="fr-FR" sz="1600" kern="0" spc="-5" dirty="0">
                    <a:solidFill>
                      <a:prstClr val="black"/>
                    </a:solidFill>
                    <a:cs typeface="Calibri"/>
                  </a:rPr>
                  <a:t>publics</a:t>
                </a:r>
                <a:r>
                  <a:rPr lang="fr-FR" sz="1600" kern="0" spc="15" dirty="0">
                    <a:solidFill>
                      <a:prstClr val="black"/>
                    </a:solidFill>
                    <a:cs typeface="Calibri"/>
                  </a:rPr>
                  <a:t> </a:t>
                </a:r>
                <a:r>
                  <a:rPr lang="fr-FR" sz="1600" kern="0" spc="-11" dirty="0">
                    <a:solidFill>
                      <a:prstClr val="black"/>
                    </a:solidFill>
                    <a:cs typeface="Calibri"/>
                  </a:rPr>
                  <a:t>et</a:t>
                </a:r>
                <a:r>
                  <a:rPr lang="fr-FR" sz="1600" kern="0" dirty="0">
                    <a:solidFill>
                      <a:prstClr val="black"/>
                    </a:solidFill>
                    <a:cs typeface="Calibri"/>
                  </a:rPr>
                  <a:t> </a:t>
                </a:r>
                <a:r>
                  <a:rPr lang="fr-FR" sz="1600" kern="0" spc="-5" dirty="0">
                    <a:solidFill>
                      <a:prstClr val="black"/>
                    </a:solidFill>
                    <a:cs typeface="Calibri"/>
                  </a:rPr>
                  <a:t>des</a:t>
                </a:r>
                <a:r>
                  <a:rPr lang="fr-FR" sz="1600" kern="0" spc="11" dirty="0">
                    <a:solidFill>
                      <a:prstClr val="black"/>
                    </a:solidFill>
                    <a:cs typeface="Calibri"/>
                  </a:rPr>
                  <a:t> </a:t>
                </a:r>
                <a:r>
                  <a:rPr lang="fr-FR" sz="1600" kern="0" spc="-11" dirty="0">
                    <a:solidFill>
                      <a:prstClr val="black"/>
                    </a:solidFill>
                    <a:cs typeface="Calibri"/>
                  </a:rPr>
                  <a:t>acteurs</a:t>
                </a:r>
                <a:r>
                  <a:rPr lang="fr-FR" sz="1600" kern="0" spc="5" dirty="0">
                    <a:solidFill>
                      <a:prstClr val="black"/>
                    </a:solidFill>
                    <a:cs typeface="Calibri"/>
                  </a:rPr>
                  <a:t> </a:t>
                </a:r>
                <a:r>
                  <a:rPr lang="fr-FR" sz="1600" kern="0" spc="-5" dirty="0">
                    <a:solidFill>
                      <a:prstClr val="black"/>
                    </a:solidFill>
                    <a:cs typeface="Calibri"/>
                  </a:rPr>
                  <a:t>de</a:t>
                </a:r>
                <a:r>
                  <a:rPr lang="fr-FR" sz="1600" kern="0" dirty="0">
                    <a:solidFill>
                      <a:prstClr val="black"/>
                    </a:solidFill>
                    <a:cs typeface="Calibri"/>
                  </a:rPr>
                  <a:t> </a:t>
                </a:r>
                <a:r>
                  <a:rPr lang="fr-FR" sz="1600" kern="0" spc="-15" dirty="0">
                    <a:solidFill>
                      <a:prstClr val="black"/>
                    </a:solidFill>
                    <a:cs typeface="Calibri"/>
                  </a:rPr>
                  <a:t>l’emploi</a:t>
                </a:r>
                <a:r>
                  <a:rPr lang="fr-FR" sz="1600" kern="0" dirty="0">
                    <a:solidFill>
                      <a:prstClr val="black"/>
                    </a:solidFill>
                    <a:cs typeface="Calibri"/>
                  </a:rPr>
                  <a:t> </a:t>
                </a:r>
                <a:r>
                  <a:rPr lang="fr-FR" sz="1600" kern="0" spc="-11" dirty="0">
                    <a:solidFill>
                      <a:prstClr val="black"/>
                    </a:solidFill>
                    <a:cs typeface="Calibri"/>
                  </a:rPr>
                  <a:t>et </a:t>
                </a:r>
                <a:r>
                  <a:rPr lang="fr-FR" sz="1600" kern="0" spc="-300" dirty="0">
                    <a:solidFill>
                      <a:prstClr val="black"/>
                    </a:solidFill>
                    <a:cs typeface="Calibri"/>
                  </a:rPr>
                  <a:t> </a:t>
                </a:r>
                <a:r>
                  <a:rPr lang="fr-FR" sz="1600" kern="0" spc="-5" dirty="0">
                    <a:solidFill>
                      <a:prstClr val="black"/>
                    </a:solidFill>
                    <a:cs typeface="Calibri"/>
                  </a:rPr>
                  <a:t>du</a:t>
                </a:r>
                <a:r>
                  <a:rPr lang="fr-FR" sz="1600" kern="0" spc="-11" dirty="0">
                    <a:solidFill>
                      <a:prstClr val="black"/>
                    </a:solidFill>
                    <a:cs typeface="Calibri"/>
                  </a:rPr>
                  <a:t> </a:t>
                </a:r>
                <a:r>
                  <a:rPr lang="fr-FR" sz="1600" kern="0" spc="-5" dirty="0">
                    <a:solidFill>
                      <a:prstClr val="black"/>
                    </a:solidFill>
                    <a:cs typeface="Calibri"/>
                  </a:rPr>
                  <a:t>handicap</a:t>
                </a:r>
                <a:r>
                  <a:rPr lang="fr-FR" sz="1600" kern="0" spc="5" dirty="0">
                    <a:solidFill>
                      <a:prstClr val="black"/>
                    </a:solidFill>
                    <a:cs typeface="Calibri"/>
                  </a:rPr>
                  <a:t> </a:t>
                </a:r>
                <a:r>
                  <a:rPr lang="fr-FR" sz="1600" kern="0" spc="-5" dirty="0">
                    <a:solidFill>
                      <a:prstClr val="black"/>
                    </a:solidFill>
                    <a:cs typeface="Calibri"/>
                  </a:rPr>
                  <a:t>pour</a:t>
                </a:r>
                <a:r>
                  <a:rPr lang="fr-FR" sz="1600" kern="0" spc="-11" dirty="0">
                    <a:solidFill>
                      <a:prstClr val="black"/>
                    </a:solidFill>
                    <a:cs typeface="Calibri"/>
                  </a:rPr>
                  <a:t> </a:t>
                </a:r>
                <a:r>
                  <a:rPr lang="fr-FR" sz="1600" kern="0" spc="-5" dirty="0">
                    <a:solidFill>
                      <a:prstClr val="black"/>
                    </a:solidFill>
                    <a:cs typeface="Calibri"/>
                  </a:rPr>
                  <a:t>soutenir</a:t>
                </a:r>
                <a:r>
                  <a:rPr lang="fr-FR" sz="1600" kern="0" spc="5" dirty="0">
                    <a:solidFill>
                      <a:prstClr val="black"/>
                    </a:solidFill>
                    <a:cs typeface="Calibri"/>
                  </a:rPr>
                  <a:t> </a:t>
                </a:r>
                <a:r>
                  <a:rPr lang="fr-FR" sz="1600" kern="0" spc="-5" dirty="0">
                    <a:solidFill>
                      <a:prstClr val="black"/>
                    </a:solidFill>
                    <a:cs typeface="Calibri"/>
                  </a:rPr>
                  <a:t>l’intégration</a:t>
                </a:r>
                <a:r>
                  <a:rPr lang="fr-FR" sz="1600" kern="0" spc="11" dirty="0">
                    <a:solidFill>
                      <a:prstClr val="black"/>
                    </a:solidFill>
                    <a:cs typeface="Calibri"/>
                  </a:rPr>
                  <a:t> </a:t>
                </a:r>
                <a:r>
                  <a:rPr lang="fr-FR" sz="1600" kern="0" spc="-5" dirty="0">
                    <a:solidFill>
                      <a:prstClr val="black"/>
                    </a:solidFill>
                    <a:cs typeface="Calibri"/>
                  </a:rPr>
                  <a:t>du </a:t>
                </a:r>
                <a:r>
                  <a:rPr lang="fr-FR" sz="1600" kern="0" dirty="0">
                    <a:solidFill>
                      <a:prstClr val="black"/>
                    </a:solidFill>
                    <a:cs typeface="Calibri"/>
                  </a:rPr>
                  <a:t> </a:t>
                </a:r>
                <a:r>
                  <a:rPr lang="fr-FR" sz="1600" kern="0" spc="-5" dirty="0">
                    <a:solidFill>
                      <a:prstClr val="black"/>
                    </a:solidFill>
                    <a:cs typeface="Calibri"/>
                  </a:rPr>
                  <a:t>handicap</a:t>
                </a:r>
                <a:r>
                  <a:rPr lang="fr-FR" sz="1600" kern="0" spc="5" dirty="0">
                    <a:solidFill>
                      <a:prstClr val="black"/>
                    </a:solidFill>
                    <a:cs typeface="Calibri"/>
                  </a:rPr>
                  <a:t> </a:t>
                </a:r>
                <a:r>
                  <a:rPr lang="fr-FR" sz="1600" kern="0" spc="-5" dirty="0">
                    <a:solidFill>
                      <a:prstClr val="black"/>
                    </a:solidFill>
                    <a:cs typeface="Calibri"/>
                  </a:rPr>
                  <a:t>dans</a:t>
                </a:r>
                <a:r>
                  <a:rPr lang="fr-FR" sz="1600" kern="0" spc="5" dirty="0">
                    <a:solidFill>
                      <a:prstClr val="black"/>
                    </a:solidFill>
                    <a:cs typeface="Calibri"/>
                  </a:rPr>
                  <a:t> </a:t>
                </a:r>
                <a:r>
                  <a:rPr lang="fr-FR" sz="1600" kern="0" dirty="0">
                    <a:solidFill>
                      <a:prstClr val="black"/>
                    </a:solidFill>
                    <a:cs typeface="Calibri"/>
                  </a:rPr>
                  <a:t>les </a:t>
                </a:r>
                <a:r>
                  <a:rPr lang="fr-FR" sz="1600" kern="0" spc="-5" dirty="0">
                    <a:solidFill>
                      <a:prstClr val="black"/>
                    </a:solidFill>
                    <a:cs typeface="Calibri"/>
                  </a:rPr>
                  <a:t>politiques</a:t>
                </a:r>
                <a:r>
                  <a:rPr lang="fr-FR" sz="1600" kern="0" spc="15" dirty="0">
                    <a:solidFill>
                      <a:prstClr val="black"/>
                    </a:solidFill>
                    <a:cs typeface="Calibri"/>
                  </a:rPr>
                  <a:t> </a:t>
                </a:r>
                <a:r>
                  <a:rPr lang="fr-FR" sz="1600" kern="0" spc="-5" dirty="0">
                    <a:solidFill>
                      <a:prstClr val="black"/>
                    </a:solidFill>
                    <a:cs typeface="Calibri"/>
                  </a:rPr>
                  <a:t>publiques</a:t>
                </a:r>
                <a:r>
                  <a:rPr lang="fr-FR" sz="1600" kern="0" spc="15" dirty="0">
                    <a:solidFill>
                      <a:prstClr val="black"/>
                    </a:solidFill>
                    <a:cs typeface="Calibri"/>
                  </a:rPr>
                  <a:t> </a:t>
                </a:r>
                <a:r>
                  <a:rPr lang="fr-FR" sz="1600" kern="0" spc="-5" dirty="0">
                    <a:solidFill>
                      <a:prstClr val="black"/>
                    </a:solidFill>
                    <a:cs typeface="Calibri"/>
                  </a:rPr>
                  <a:t>de </a:t>
                </a:r>
                <a:r>
                  <a:rPr lang="fr-FR" sz="1600" kern="0" spc="-15" dirty="0">
                    <a:solidFill>
                      <a:prstClr val="black"/>
                    </a:solidFill>
                    <a:cs typeface="Calibri"/>
                  </a:rPr>
                  <a:t>l’emploi,</a:t>
                </a:r>
                <a:r>
                  <a:rPr lang="fr-FR" sz="1600" kern="0" spc="-11" dirty="0">
                    <a:solidFill>
                      <a:prstClr val="black"/>
                    </a:solidFill>
                    <a:cs typeface="Calibri"/>
                  </a:rPr>
                  <a:t> </a:t>
                </a:r>
                <a:r>
                  <a:rPr lang="fr-FR" sz="1600" kern="0" spc="-5" dirty="0">
                    <a:solidFill>
                      <a:prstClr val="black"/>
                    </a:solidFill>
                    <a:cs typeface="Calibri"/>
                  </a:rPr>
                  <a:t>de</a:t>
                </a:r>
                <a:r>
                  <a:rPr lang="fr-FR" sz="1600" kern="0" dirty="0">
                    <a:solidFill>
                      <a:prstClr val="black"/>
                    </a:solidFill>
                    <a:cs typeface="Calibri"/>
                  </a:rPr>
                  <a:t> la</a:t>
                </a:r>
                <a:r>
                  <a:rPr lang="fr-FR" sz="1600" kern="0" spc="5" dirty="0">
                    <a:solidFill>
                      <a:prstClr val="black"/>
                    </a:solidFill>
                    <a:cs typeface="Calibri"/>
                  </a:rPr>
                  <a:t> </a:t>
                </a:r>
                <a:r>
                  <a:rPr lang="fr-FR" sz="1600" kern="0" spc="-5" dirty="0">
                    <a:solidFill>
                      <a:prstClr val="black"/>
                    </a:solidFill>
                    <a:cs typeface="Calibri"/>
                  </a:rPr>
                  <a:t>formation</a:t>
                </a:r>
                <a:r>
                  <a:rPr lang="fr-FR" sz="1600" kern="0" spc="-40" dirty="0">
                    <a:solidFill>
                      <a:prstClr val="black"/>
                    </a:solidFill>
                    <a:cs typeface="Calibri"/>
                  </a:rPr>
                  <a:t> </a:t>
                </a:r>
                <a:r>
                  <a:rPr lang="fr-FR" sz="1600" kern="0" spc="-11" dirty="0">
                    <a:solidFill>
                      <a:prstClr val="black"/>
                    </a:solidFill>
                    <a:cs typeface="Calibri"/>
                  </a:rPr>
                  <a:t>et</a:t>
                </a:r>
                <a:r>
                  <a:rPr lang="fr-FR" sz="1600" kern="0" dirty="0">
                    <a:solidFill>
                      <a:prstClr val="black"/>
                    </a:solidFill>
                    <a:cs typeface="Calibri"/>
                  </a:rPr>
                  <a:t> de</a:t>
                </a:r>
                <a:r>
                  <a:rPr lang="fr-FR" sz="1600" kern="0" spc="-5" dirty="0">
                    <a:solidFill>
                      <a:prstClr val="black"/>
                    </a:solidFill>
                    <a:cs typeface="Calibri"/>
                  </a:rPr>
                  <a:t> </a:t>
                </a:r>
                <a:r>
                  <a:rPr lang="fr-FR" sz="1600" kern="0" dirty="0">
                    <a:solidFill>
                      <a:prstClr val="black"/>
                    </a:solidFill>
                    <a:cs typeface="Calibri"/>
                  </a:rPr>
                  <a:t>la </a:t>
                </a:r>
                <a:r>
                  <a:rPr lang="fr-FR" sz="1600" kern="0" spc="-11" dirty="0">
                    <a:solidFill>
                      <a:prstClr val="black"/>
                    </a:solidFill>
                    <a:cs typeface="Calibri"/>
                  </a:rPr>
                  <a:t>santé</a:t>
                </a:r>
                <a:r>
                  <a:rPr lang="fr-FR" sz="1600" kern="0" dirty="0">
                    <a:solidFill>
                      <a:prstClr val="black"/>
                    </a:solidFill>
                    <a:cs typeface="Calibri"/>
                  </a:rPr>
                  <a:t> au </a:t>
                </a:r>
                <a:r>
                  <a:rPr lang="fr-FR" sz="1600" kern="0" spc="-11" dirty="0">
                    <a:solidFill>
                      <a:prstClr val="black"/>
                    </a:solidFill>
                    <a:cs typeface="Calibri"/>
                  </a:rPr>
                  <a:t>travail.</a:t>
                </a:r>
                <a:endParaRPr lang="fr-FR" sz="1600" kern="0" dirty="0">
                  <a:solidFill>
                    <a:prstClr val="black"/>
                  </a:solidFill>
                  <a:cs typeface="Calibri"/>
                </a:endParaRPr>
              </a:p>
            </p:txBody>
          </p:sp>
          <p:pic>
            <p:nvPicPr>
              <p:cNvPr id="15" name="Image 14">
                <a:extLst>
                  <a:ext uri="{FF2B5EF4-FFF2-40B4-BE49-F238E27FC236}">
                    <a16:creationId xmlns:a16="http://schemas.microsoft.com/office/drawing/2014/main" id="{7FEA35D4-64A5-F49B-9A7E-17B78CA2A1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3021" y="1037961"/>
                <a:ext cx="1643563" cy="1708277"/>
              </a:xfrm>
              <a:prstGeom prst="rect">
                <a:avLst/>
              </a:prstGeom>
            </p:spPr>
          </p:pic>
          <p:sp>
            <p:nvSpPr>
              <p:cNvPr id="16" name="Rectangle 15">
                <a:extLst>
                  <a:ext uri="{FF2B5EF4-FFF2-40B4-BE49-F238E27FC236}">
                    <a16:creationId xmlns:a16="http://schemas.microsoft.com/office/drawing/2014/main" id="{B5B5E3F0-83A4-1C9B-3FCD-C4E58F1335A6}"/>
                  </a:ext>
                </a:extLst>
              </p:cNvPr>
              <p:cNvSpPr/>
              <p:nvPr/>
            </p:nvSpPr>
            <p:spPr>
              <a:xfrm>
                <a:off x="6604956" y="2859013"/>
                <a:ext cx="2297687" cy="409296"/>
              </a:xfrm>
              <a:prstGeom prst="rect">
                <a:avLst/>
              </a:prstGeom>
            </p:spPr>
            <p:txBody>
              <a:bodyPr wrap="square">
                <a:spAutoFit/>
              </a:bodyPr>
              <a:lstStyle/>
              <a:p>
                <a:pPr marL="0" lvl="2" indent="-1587" algn="ctr" defTabSz="608867"/>
                <a:r>
                  <a:rPr lang="fr-FR" sz="1500" b="1" kern="0" dirty="0">
                    <a:solidFill>
                      <a:srgbClr val="002060"/>
                    </a:solidFill>
                  </a:rPr>
                  <a:t>+450 collaborateurs</a:t>
                </a:r>
              </a:p>
              <a:p>
                <a:pPr marL="0" lvl="2" indent="-1587" algn="ctr" defTabSz="608867"/>
                <a:r>
                  <a:rPr lang="fr-FR" sz="1500" b="1" kern="0" dirty="0">
                    <a:solidFill>
                      <a:srgbClr val="002060"/>
                    </a:solidFill>
                  </a:rPr>
                  <a:t>14 délégations régionales</a:t>
                </a:r>
              </a:p>
            </p:txBody>
          </p:sp>
        </p:grpSp>
      </p:grpSp>
      <p:sp>
        <p:nvSpPr>
          <p:cNvPr id="3" name="Rectangle 2">
            <a:extLst>
              <a:ext uri="{FF2B5EF4-FFF2-40B4-BE49-F238E27FC236}">
                <a16:creationId xmlns:a16="http://schemas.microsoft.com/office/drawing/2014/main" id="{3B28BC82-5E18-64F5-211A-D030C9A222C0}"/>
              </a:ext>
            </a:extLst>
          </p:cNvPr>
          <p:cNvSpPr/>
          <p:nvPr/>
        </p:nvSpPr>
        <p:spPr>
          <a:xfrm>
            <a:off x="8633758" y="22080"/>
            <a:ext cx="3470041" cy="875071"/>
          </a:xfrm>
          <a:prstGeom prst="rect">
            <a:avLst/>
          </a:prstGeom>
          <a:solidFill>
            <a:srgbClr val="6A00C1"/>
          </a:solidFill>
          <a:ln>
            <a:noFill/>
          </a:ln>
        </p:spPr>
        <p:style>
          <a:lnRef idx="2">
            <a:schemeClr val="accent1">
              <a:shade val="15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a:solidFill>
                <a:prstClr val="white"/>
              </a:solidFill>
            </a:endParaRPr>
          </a:p>
        </p:txBody>
      </p:sp>
    </p:spTree>
    <p:extLst>
      <p:ext uri="{BB962C8B-B14F-4D97-AF65-F5344CB8AC3E}">
        <p14:creationId xmlns:p14="http://schemas.microsoft.com/office/powerpoint/2010/main" val="32920252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itre 4"/>
          <p:cNvSpPr>
            <a:spLocks noGrp="1"/>
          </p:cNvSpPr>
          <p:nvPr>
            <p:ph type="title"/>
          </p:nvPr>
        </p:nvSpPr>
        <p:spPr bwMode="auto">
          <a:xfrm>
            <a:off x="721033" y="1"/>
            <a:ext cx="7883735" cy="989347"/>
          </a:xfrm>
        </p:spPr>
        <p:txBody>
          <a:bodyPr vert="horz" lIns="91310" tIns="45698" rIns="91310" bIns="45698" rtlCol="0" anchor="ctr">
            <a:normAutofit/>
          </a:bodyPr>
          <a:lstStyle/>
          <a:p>
            <a:pPr lvl="0">
              <a:lnSpc>
                <a:spcPct val="90000"/>
              </a:lnSpc>
              <a:buNone/>
              <a:defRPr/>
            </a:pPr>
            <a:r>
              <a:rPr lang="fr-FR" dirty="0"/>
              <a:t>Les personnes</a:t>
            </a:r>
          </a:p>
        </p:txBody>
      </p:sp>
      <p:sp>
        <p:nvSpPr>
          <p:cNvPr id="3" name="Espace réservé du numéro de diapositive 2"/>
          <p:cNvSpPr>
            <a:spLocks noGrp="1"/>
          </p:cNvSpPr>
          <p:nvPr>
            <p:ph type="sldNum" sz="quarter" idx="12"/>
          </p:nvPr>
        </p:nvSpPr>
        <p:spPr bwMode="auto">
          <a:xfrm>
            <a:off x="719995" y="6214094"/>
            <a:ext cx="8928392" cy="365121"/>
          </a:xfrm>
        </p:spPr>
        <p:txBody>
          <a:bodyPr vert="horz" lIns="121796" tIns="60896" rIns="121796" bIns="60896" rtlCol="0" anchor="ctr"/>
          <a:lstStyle/>
          <a:p>
            <a:pPr defTabSz="828257">
              <a:defRPr/>
            </a:pPr>
            <a:fld id="{C1E48367-6F54-424E-8344-F1406F2B8E02}" type="slidenum">
              <a:rPr lang="fr-FR" kern="0" smtClean="0">
                <a:solidFill>
                  <a:srgbClr val="7030A0"/>
                </a:solidFill>
                <a:cs typeface="Arial"/>
              </a:rPr>
              <a:pPr defTabSz="828257">
                <a:defRPr/>
              </a:pPr>
              <a:t>72</a:t>
            </a:fld>
            <a:r>
              <a:rPr lang="fr-FR" kern="0" dirty="0">
                <a:solidFill>
                  <a:srgbClr val="7030A0"/>
                </a:solidFill>
                <a:cs typeface="Arial"/>
              </a:rPr>
              <a:t> | </a:t>
            </a:r>
            <a:r>
              <a:rPr lang="fr-FR" dirty="0">
                <a:solidFill>
                  <a:srgbClr val="7030A0"/>
                </a:solidFill>
              </a:rPr>
              <a:t>Qui peut mobiliser l’offre de services et d’aides financières de l’</a:t>
            </a:r>
            <a:r>
              <a:rPr lang="fr-FR" dirty="0" err="1">
                <a:solidFill>
                  <a:srgbClr val="7030A0"/>
                </a:solidFill>
              </a:rPr>
              <a:t>Agefiph</a:t>
            </a:r>
            <a:r>
              <a:rPr lang="fr-FR" dirty="0">
                <a:solidFill>
                  <a:srgbClr val="7030A0"/>
                </a:solidFill>
              </a:rPr>
              <a:t> ?</a:t>
            </a:r>
          </a:p>
        </p:txBody>
      </p:sp>
      <p:sp>
        <p:nvSpPr>
          <p:cNvPr id="20" name="ZoneTexte 19"/>
          <p:cNvSpPr txBox="1"/>
          <p:nvPr/>
        </p:nvSpPr>
        <p:spPr bwMode="auto">
          <a:xfrm>
            <a:off x="6002437" y="2276875"/>
            <a:ext cx="6144680" cy="2607547"/>
          </a:xfrm>
          <a:prstGeom prst="rect">
            <a:avLst/>
          </a:prstGeom>
          <a:noFill/>
        </p:spPr>
        <p:txBody>
          <a:bodyPr vert="horz" wrap="square" lIns="0" tIns="22009" rIns="0" bIns="0" rtlCol="0">
            <a:spAutoFit/>
          </a:bodyPr>
          <a:lstStyle/>
          <a:p>
            <a:pPr marL="380210" indent="-380210" defTabSz="828257">
              <a:buClr>
                <a:srgbClr val="6B00C3"/>
              </a:buClr>
              <a:buFont typeface="Arial" panose="020B0604020202020204" pitchFamily="34" charset="0"/>
              <a:buChar char="•"/>
              <a:defRPr/>
            </a:pPr>
            <a:r>
              <a:rPr lang="fr-FR" sz="2400" dirty="0">
                <a:solidFill>
                  <a:srgbClr val="000000"/>
                </a:solidFill>
              </a:rPr>
              <a:t>Les </a:t>
            </a:r>
            <a:r>
              <a:rPr lang="fr-FR" sz="2400" dirty="0">
                <a:solidFill>
                  <a:srgbClr val="000000"/>
                </a:solidFill>
                <a:ea typeface="ＭＳ Ｐゴシック"/>
              </a:rPr>
              <a:t>BOETH (bénéficiaires de l’obligation d’emploi travailleurs handicapés) ou en voie de l’être</a:t>
            </a:r>
          </a:p>
          <a:p>
            <a:pPr marL="380210" indent="-380210" defTabSz="828257">
              <a:buClr>
                <a:srgbClr val="6B00C3"/>
              </a:buClr>
              <a:buFont typeface="Arial" panose="020B0604020202020204" pitchFamily="34" charset="0"/>
              <a:buChar char="•"/>
              <a:defRPr/>
            </a:pPr>
            <a:r>
              <a:rPr lang="fr-FR" sz="2400" dirty="0">
                <a:solidFill>
                  <a:srgbClr val="000000"/>
                </a:solidFill>
                <a:ea typeface="ＭＳ Ｐゴシック"/>
              </a:rPr>
              <a:t>Les personnes engagées dans un parcours professionnel ou un parcours vers l’emploi </a:t>
            </a:r>
          </a:p>
          <a:p>
            <a:pPr marL="380210" indent="-380210" defTabSz="828257">
              <a:buClr>
                <a:srgbClr val="6B00C3"/>
              </a:buClr>
              <a:buFont typeface="Arial" panose="020B0604020202020204" pitchFamily="34" charset="0"/>
              <a:buChar char="•"/>
              <a:defRPr/>
            </a:pPr>
            <a:r>
              <a:rPr lang="fr-FR" sz="2400" dirty="0">
                <a:solidFill>
                  <a:srgbClr val="000000"/>
                </a:solidFill>
              </a:rPr>
              <a:t>Les salariés d’employeurs du secteur privé soumis au code du travail français</a:t>
            </a:r>
          </a:p>
        </p:txBody>
      </p:sp>
      <p:sp>
        <p:nvSpPr>
          <p:cNvPr id="8" name="ZoneTexte 7"/>
          <p:cNvSpPr txBox="1"/>
          <p:nvPr/>
        </p:nvSpPr>
        <p:spPr bwMode="auto">
          <a:xfrm>
            <a:off x="5903976" y="1744947"/>
            <a:ext cx="2692285" cy="538480"/>
          </a:xfrm>
          <a:prstGeom prst="rect">
            <a:avLst/>
          </a:prstGeom>
          <a:noFill/>
        </p:spPr>
        <p:txBody>
          <a:bodyPr wrap="square" lIns="121796" tIns="60896" rIns="121796" bIns="60896" rtlCol="0">
            <a:spAutoFit/>
          </a:bodyPr>
          <a:lstStyle/>
          <a:p>
            <a:pPr defTabSz="913380"/>
            <a:r>
              <a:rPr lang="fr-FR" sz="2700" dirty="0">
                <a:solidFill>
                  <a:prstClr val="black"/>
                </a:solidFill>
              </a:rPr>
              <a:t>Principalement :</a:t>
            </a:r>
          </a:p>
        </p:txBody>
      </p:sp>
      <p:pic>
        <p:nvPicPr>
          <p:cNvPr id="2" name="Image 1">
            <a:extLst>
              <a:ext uri="{FF2B5EF4-FFF2-40B4-BE49-F238E27FC236}">
                <a16:creationId xmlns:a16="http://schemas.microsoft.com/office/drawing/2014/main" id="{D6E83255-7A8F-DDA4-4BD4-1666BF6CEE69}"/>
              </a:ext>
            </a:extLst>
          </p:cNvPr>
          <p:cNvPicPr>
            <a:picLocks noChangeAspect="1"/>
          </p:cNvPicPr>
          <p:nvPr/>
        </p:nvPicPr>
        <p:blipFill>
          <a:blip r:embed="rId4" cstate="email">
            <a:extLst>
              <a:ext uri="{28A0092B-C50C-407E-A947-70E740481C1C}">
                <a14:useLocalDpi xmlns:a14="http://schemas.microsoft.com/office/drawing/2010/main"/>
              </a:ext>
            </a:extLst>
          </a:blip>
          <a:stretch/>
        </p:blipFill>
        <p:spPr bwMode="auto">
          <a:xfrm>
            <a:off x="3638447" y="2086313"/>
            <a:ext cx="1608092" cy="2551259"/>
          </a:xfrm>
          <a:prstGeom prst="rect">
            <a:avLst/>
          </a:prstGeom>
        </p:spPr>
      </p:pic>
      <p:pic>
        <p:nvPicPr>
          <p:cNvPr id="6" name="Image 5">
            <a:extLst>
              <a:ext uri="{FF2B5EF4-FFF2-40B4-BE49-F238E27FC236}">
                <a16:creationId xmlns:a16="http://schemas.microsoft.com/office/drawing/2014/main" id="{723B6621-F34F-35DB-0FC9-11C785ED8003}"/>
              </a:ext>
            </a:extLst>
          </p:cNvPr>
          <p:cNvPicPr>
            <a:picLocks noChangeAspect="1"/>
          </p:cNvPicPr>
          <p:nvPr/>
        </p:nvPicPr>
        <p:blipFill>
          <a:blip r:embed="rId5" cstate="email">
            <a:extLst>
              <a:ext uri="{28A0092B-C50C-407E-A947-70E740481C1C}">
                <a14:useLocalDpi xmlns:a14="http://schemas.microsoft.com/office/drawing/2010/main"/>
              </a:ext>
            </a:extLst>
          </a:blip>
          <a:stretch/>
        </p:blipFill>
        <p:spPr bwMode="auto">
          <a:xfrm>
            <a:off x="1287761" y="2072441"/>
            <a:ext cx="1616875" cy="2565191"/>
          </a:xfrm>
          <a:prstGeom prst="rect">
            <a:avLst/>
          </a:prstGeom>
        </p:spPr>
      </p:pic>
      <p:sp>
        <p:nvSpPr>
          <p:cNvPr id="7" name="ZoneTexte 6"/>
          <p:cNvSpPr txBox="1"/>
          <p:nvPr/>
        </p:nvSpPr>
        <p:spPr bwMode="auto">
          <a:xfrm>
            <a:off x="719997" y="4706929"/>
            <a:ext cx="5183979" cy="1415643"/>
          </a:xfrm>
          <a:prstGeom prst="rect">
            <a:avLst/>
          </a:prstGeom>
          <a:solidFill>
            <a:srgbClr val="FFFFFF"/>
          </a:solidFill>
          <a:ln>
            <a:noFill/>
          </a:ln>
          <a:effectLst>
            <a:outerShdw blurRad="50800" dist="38100" dir="2700000" algn="tl" rotWithShape="0">
              <a:prstClr val="black">
                <a:alpha val="40000"/>
              </a:prstClr>
            </a:outerShdw>
          </a:effectLst>
        </p:spPr>
        <p:txBody>
          <a:bodyPr wrap="square" lIns="121796" tIns="60896" rIns="121796" bIns="60896" rtlCol="0">
            <a:spAutoFit/>
          </a:bodyPr>
          <a:lstStyle/>
          <a:p>
            <a:pPr defTabSz="828257">
              <a:defRPr/>
            </a:pPr>
            <a:r>
              <a:rPr lang="fr-FR" sz="2100" dirty="0">
                <a:solidFill>
                  <a:srgbClr val="8D38D2"/>
                </a:solidFill>
              </a:rPr>
              <a:t>NB : les personnes n’ayant pas la nationalité française doivent détenir un titre de séjour valable au moment du dépôt de leur demande.</a:t>
            </a:r>
          </a:p>
        </p:txBody>
      </p:sp>
      <p:sp>
        <p:nvSpPr>
          <p:cNvPr id="4" name="ZoneTexte 3">
            <a:extLst>
              <a:ext uri="{FF2B5EF4-FFF2-40B4-BE49-F238E27FC236}">
                <a16:creationId xmlns:a16="http://schemas.microsoft.com/office/drawing/2014/main" id="{29425ED9-EA8A-1B21-D338-9EDD614140D3}"/>
              </a:ext>
            </a:extLst>
          </p:cNvPr>
          <p:cNvSpPr txBox="1"/>
          <p:nvPr/>
        </p:nvSpPr>
        <p:spPr bwMode="auto">
          <a:xfrm>
            <a:off x="10629813" y="5350676"/>
            <a:ext cx="1536168" cy="697557"/>
          </a:xfrm>
          <a:prstGeom prst="rect">
            <a:avLst/>
          </a:prstGeom>
          <a:noFill/>
        </p:spPr>
        <p:txBody>
          <a:bodyPr wrap="square" lIns="121797" tIns="60897" rIns="121797" bIns="60897" rtlCol="0">
            <a:spAutoFit/>
          </a:bodyPr>
          <a:lstStyle/>
          <a:p>
            <a:pPr defTabSz="913380"/>
            <a:r>
              <a:rPr lang="fr-FR" sz="3700" dirty="0">
                <a:solidFill>
                  <a:prstClr val="black"/>
                </a:solidFill>
              </a:rPr>
              <a:t>…</a:t>
            </a:r>
          </a:p>
        </p:txBody>
      </p:sp>
    </p:spTree>
    <p:custDataLst>
      <p:tags r:id="rId1"/>
    </p:custDataLst>
    <p:extLst>
      <p:ext uri="{BB962C8B-B14F-4D97-AF65-F5344CB8AC3E}">
        <p14:creationId xmlns:p14="http://schemas.microsoft.com/office/powerpoint/2010/main" val="188999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itre 4"/>
          <p:cNvSpPr>
            <a:spLocks noGrp="1"/>
          </p:cNvSpPr>
          <p:nvPr>
            <p:ph type="title"/>
          </p:nvPr>
        </p:nvSpPr>
        <p:spPr bwMode="auto">
          <a:xfrm>
            <a:off x="721033" y="1"/>
            <a:ext cx="7883735" cy="989347"/>
          </a:xfrm>
        </p:spPr>
        <p:txBody>
          <a:bodyPr vert="horz" lIns="91310" tIns="45698" rIns="91310" bIns="45698" rtlCol="0" anchor="ctr">
            <a:normAutofit/>
          </a:bodyPr>
          <a:lstStyle/>
          <a:p>
            <a:pPr lvl="0">
              <a:lnSpc>
                <a:spcPct val="90000"/>
              </a:lnSpc>
              <a:buNone/>
              <a:defRPr/>
            </a:pPr>
            <a:r>
              <a:rPr lang="fr-FR" dirty="0"/>
              <a:t>Les organismes de formation et CFA</a:t>
            </a:r>
          </a:p>
        </p:txBody>
      </p:sp>
      <p:sp>
        <p:nvSpPr>
          <p:cNvPr id="3" name="Espace réservé du numéro de diapositive 2"/>
          <p:cNvSpPr>
            <a:spLocks noGrp="1"/>
          </p:cNvSpPr>
          <p:nvPr>
            <p:ph type="sldNum" sz="quarter" idx="12"/>
          </p:nvPr>
        </p:nvSpPr>
        <p:spPr bwMode="auto">
          <a:xfrm>
            <a:off x="623388" y="6391896"/>
            <a:ext cx="9120413" cy="365121"/>
          </a:xfrm>
        </p:spPr>
        <p:txBody>
          <a:bodyPr vert="horz" lIns="121796" tIns="60896" rIns="121796" bIns="60896" rtlCol="0" anchor="ctr"/>
          <a:lstStyle/>
          <a:p>
            <a:pPr defTabSz="828257">
              <a:defRPr/>
            </a:pPr>
            <a:fld id="{C1E48367-6F54-424E-8344-F1406F2B8E02}" type="slidenum">
              <a:rPr lang="fr-FR" kern="0" smtClean="0">
                <a:solidFill>
                  <a:srgbClr val="6B00C3"/>
                </a:solidFill>
                <a:cs typeface="Arial"/>
              </a:rPr>
              <a:pPr defTabSz="828257">
                <a:defRPr/>
              </a:pPr>
              <a:t>73</a:t>
            </a:fld>
            <a:r>
              <a:rPr lang="fr-FR" kern="0" dirty="0">
                <a:solidFill>
                  <a:srgbClr val="6B00C3"/>
                </a:solidFill>
                <a:cs typeface="Arial"/>
              </a:rPr>
              <a:t> | </a:t>
            </a:r>
            <a:r>
              <a:rPr lang="fr-FR" dirty="0">
                <a:solidFill>
                  <a:srgbClr val="7030A0"/>
                </a:solidFill>
              </a:rPr>
              <a:t>Qui peut mobiliser l’offre de services et d’aides financières de l’</a:t>
            </a:r>
            <a:r>
              <a:rPr lang="fr-FR" dirty="0" err="1">
                <a:solidFill>
                  <a:srgbClr val="7030A0"/>
                </a:solidFill>
              </a:rPr>
              <a:t>Agefiph</a:t>
            </a:r>
            <a:r>
              <a:rPr lang="fr-FR" dirty="0">
                <a:solidFill>
                  <a:srgbClr val="7030A0"/>
                </a:solidFill>
              </a:rPr>
              <a:t> ?</a:t>
            </a:r>
          </a:p>
          <a:p>
            <a:pPr defTabSz="828257">
              <a:defRPr/>
            </a:pPr>
            <a:endParaRPr lang="fr-FR" dirty="0">
              <a:solidFill>
                <a:srgbClr val="7030A0"/>
              </a:solidFill>
            </a:endParaRPr>
          </a:p>
        </p:txBody>
      </p:sp>
      <p:sp>
        <p:nvSpPr>
          <p:cNvPr id="10" name="ZoneTexte 9"/>
          <p:cNvSpPr txBox="1"/>
          <p:nvPr/>
        </p:nvSpPr>
        <p:spPr bwMode="auto">
          <a:xfrm>
            <a:off x="5519935" y="2470356"/>
            <a:ext cx="5923172" cy="437723"/>
          </a:xfrm>
          <a:prstGeom prst="rect">
            <a:avLst/>
          </a:prstGeom>
          <a:noFill/>
        </p:spPr>
        <p:txBody>
          <a:bodyPr vert="horz" wrap="square" lIns="0" tIns="22009" rIns="0" bIns="0" rtlCol="0">
            <a:spAutoFit/>
          </a:bodyPr>
          <a:lstStyle/>
          <a:p>
            <a:pPr marL="477528" defTabSz="608867">
              <a:buClr>
                <a:srgbClr val="ED7D31"/>
              </a:buClr>
              <a:defRPr/>
            </a:pPr>
            <a:endParaRPr lang="fr-FR" sz="2700" kern="0" dirty="0">
              <a:solidFill>
                <a:srgbClr val="000000"/>
              </a:solidFill>
              <a:cs typeface="Arial"/>
            </a:endParaRPr>
          </a:p>
        </p:txBody>
      </p:sp>
      <p:sp>
        <p:nvSpPr>
          <p:cNvPr id="13" name="Rectangle 12"/>
          <p:cNvSpPr/>
          <p:nvPr/>
        </p:nvSpPr>
        <p:spPr bwMode="auto">
          <a:xfrm>
            <a:off x="5809005" y="1412788"/>
            <a:ext cx="6282729" cy="4177209"/>
          </a:xfrm>
          <a:prstGeom prst="rect">
            <a:avLst/>
          </a:prstGeom>
          <a:noFill/>
          <a:ln/>
        </p:spPr>
        <p:txBody>
          <a:bodyPr vert="horz" wrap="square" lIns="0" tIns="22010" rIns="0" bIns="0" rtlCol="0">
            <a:spAutoFit/>
          </a:bodyPr>
          <a:lstStyle/>
          <a:p>
            <a:pPr marL="859659" indent="-380210" defTabSz="913380">
              <a:buClr>
                <a:srgbClr val="6B00C3"/>
              </a:buClr>
              <a:buFont typeface="Arial" panose="020B0604020202020204" pitchFamily="34" charset="0"/>
              <a:buChar char="•"/>
            </a:pPr>
            <a:endParaRPr lang="fr-FR" sz="2700" dirty="0">
              <a:solidFill>
                <a:srgbClr val="000000"/>
              </a:solidFill>
              <a:ea typeface="ＭＳ Ｐゴシック"/>
            </a:endParaRPr>
          </a:p>
          <a:p>
            <a:pPr marL="859659" indent="-380210" defTabSz="913380">
              <a:buClr>
                <a:srgbClr val="6B00C3"/>
              </a:buClr>
              <a:buFont typeface="Arial" panose="020B0604020202020204" pitchFamily="34" charset="0"/>
              <a:buChar char="•"/>
            </a:pPr>
            <a:r>
              <a:rPr lang="fr-FR" sz="2700" dirty="0">
                <a:solidFill>
                  <a:srgbClr val="000000"/>
                </a:solidFill>
                <a:ea typeface="ＭＳ Ｐゴシック"/>
              </a:rPr>
              <a:t>Les organismes de formation</a:t>
            </a:r>
          </a:p>
          <a:p>
            <a:pPr marL="859659" indent="-380210" defTabSz="913380">
              <a:buClr>
                <a:srgbClr val="6B00C3"/>
              </a:buClr>
              <a:buFont typeface="Arial" panose="020B0604020202020204" pitchFamily="34" charset="0"/>
              <a:buChar char="•"/>
            </a:pPr>
            <a:endParaRPr lang="fr-FR" sz="2700" dirty="0">
              <a:solidFill>
                <a:srgbClr val="000000"/>
              </a:solidFill>
              <a:ea typeface="ＭＳ Ｐゴシック"/>
            </a:endParaRPr>
          </a:p>
          <a:p>
            <a:pPr marL="859659" indent="-380210" defTabSz="913380">
              <a:buClr>
                <a:srgbClr val="6B00C3"/>
              </a:buClr>
              <a:buFont typeface="Arial" panose="020B0604020202020204" pitchFamily="34" charset="0"/>
              <a:buChar char="•"/>
            </a:pPr>
            <a:r>
              <a:rPr lang="fr-FR" sz="2700" dirty="0">
                <a:solidFill>
                  <a:srgbClr val="000000"/>
                </a:solidFill>
                <a:ea typeface="ＭＳ Ｐゴシック"/>
              </a:rPr>
              <a:t>Les centres de formation par l’apprentissage (CFA)</a:t>
            </a:r>
          </a:p>
          <a:p>
            <a:pPr marL="859659" indent="-380210" defTabSz="913380">
              <a:buClr>
                <a:srgbClr val="6B00C3"/>
              </a:buClr>
              <a:buFont typeface="Arial" panose="020B0604020202020204" pitchFamily="34" charset="0"/>
              <a:buChar char="•"/>
            </a:pPr>
            <a:endParaRPr lang="fr-FR" sz="2700" dirty="0">
              <a:solidFill>
                <a:srgbClr val="000000"/>
              </a:solidFill>
              <a:ea typeface="ＭＳ Ｐゴシック"/>
            </a:endParaRPr>
          </a:p>
          <a:p>
            <a:pPr marL="859659" indent="-380210" defTabSz="913380">
              <a:buClr>
                <a:srgbClr val="6B00C3"/>
              </a:buClr>
              <a:buFont typeface="Arial" panose="020B0604020202020204" pitchFamily="34" charset="0"/>
              <a:buChar char="•"/>
            </a:pPr>
            <a:r>
              <a:rPr lang="fr-FR" sz="2700" dirty="0">
                <a:solidFill>
                  <a:srgbClr val="000000"/>
                </a:solidFill>
                <a:ea typeface="ＭＳ Ｐゴシック"/>
              </a:rPr>
              <a:t>Les prestataires de bilans de compétences et de validation des acquis d’expérience (VAE)</a:t>
            </a:r>
          </a:p>
          <a:p>
            <a:pPr marL="859659" indent="-380210" defTabSz="913380">
              <a:buClr>
                <a:srgbClr val="6B00C3"/>
              </a:buClr>
              <a:buFont typeface="Arial" panose="020B0604020202020204" pitchFamily="34" charset="0"/>
              <a:buChar char="•"/>
            </a:pPr>
            <a:endParaRPr lang="fr-FR" sz="2700" dirty="0">
              <a:solidFill>
                <a:srgbClr val="000000"/>
              </a:solidFill>
              <a:ea typeface="ＭＳ Ｐゴシック"/>
            </a:endParaRPr>
          </a:p>
        </p:txBody>
      </p:sp>
      <p:pic>
        <p:nvPicPr>
          <p:cNvPr id="8" name="Graphique 7">
            <a:extLst>
              <a:ext uri="{FF2B5EF4-FFF2-40B4-BE49-F238E27FC236}">
                <a16:creationId xmlns:a16="http://schemas.microsoft.com/office/drawing/2014/main" id="{A00061D0-2CD8-69E8-8AF8-F28258EDC82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967539" y="2180859"/>
            <a:ext cx="2688296" cy="2400868"/>
          </a:xfrm>
          <a:prstGeom prst="rect">
            <a:avLst/>
          </a:prstGeom>
        </p:spPr>
      </p:pic>
    </p:spTree>
    <p:custDataLst>
      <p:tags r:id="rId1"/>
    </p:custDataLst>
    <p:extLst>
      <p:ext uri="{BB962C8B-B14F-4D97-AF65-F5344CB8AC3E}">
        <p14:creationId xmlns:p14="http://schemas.microsoft.com/office/powerpoint/2010/main" val="2239198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itre 4"/>
          <p:cNvSpPr>
            <a:spLocks noGrp="1"/>
          </p:cNvSpPr>
          <p:nvPr>
            <p:ph type="title"/>
          </p:nvPr>
        </p:nvSpPr>
        <p:spPr bwMode="auto">
          <a:xfrm>
            <a:off x="721033" y="1"/>
            <a:ext cx="7883735" cy="989347"/>
          </a:xfrm>
        </p:spPr>
        <p:txBody>
          <a:bodyPr vert="horz" lIns="91310" tIns="45698" rIns="91310" bIns="45698" rtlCol="0" anchor="ctr">
            <a:normAutofit/>
          </a:bodyPr>
          <a:lstStyle/>
          <a:p>
            <a:pPr lvl="0">
              <a:lnSpc>
                <a:spcPct val="90000"/>
              </a:lnSpc>
              <a:buNone/>
              <a:defRPr/>
            </a:pPr>
            <a:r>
              <a:rPr lang="fr-FR" dirty="0"/>
              <a:t>Les employeurs de droit privé</a:t>
            </a:r>
          </a:p>
        </p:txBody>
      </p:sp>
      <p:sp>
        <p:nvSpPr>
          <p:cNvPr id="3" name="Espace réservé du numéro de diapositive 2"/>
          <p:cNvSpPr>
            <a:spLocks noGrp="1"/>
          </p:cNvSpPr>
          <p:nvPr>
            <p:ph type="sldNum" sz="quarter" idx="12"/>
          </p:nvPr>
        </p:nvSpPr>
        <p:spPr bwMode="auto">
          <a:xfrm>
            <a:off x="719997" y="6214094"/>
            <a:ext cx="8448339" cy="365121"/>
          </a:xfrm>
        </p:spPr>
        <p:txBody>
          <a:bodyPr vert="horz" lIns="121796" tIns="60896" rIns="121796" bIns="60896" rtlCol="0" anchor="ctr"/>
          <a:lstStyle/>
          <a:p>
            <a:pPr defTabSz="828257">
              <a:defRPr/>
            </a:pPr>
            <a:fld id="{C1E48367-6F54-424E-8344-F1406F2B8E02}" type="slidenum">
              <a:rPr lang="fr-FR" kern="0" smtClean="0">
                <a:solidFill>
                  <a:srgbClr val="6B00C3"/>
                </a:solidFill>
                <a:cs typeface="Arial"/>
              </a:rPr>
              <a:pPr defTabSz="828257">
                <a:defRPr/>
              </a:pPr>
              <a:t>74</a:t>
            </a:fld>
            <a:r>
              <a:rPr lang="fr-FR" kern="0">
                <a:solidFill>
                  <a:srgbClr val="6B00C3"/>
                </a:solidFill>
                <a:cs typeface="Arial"/>
              </a:rPr>
              <a:t> | </a:t>
            </a:r>
            <a:r>
              <a:rPr lang="fr-FR" dirty="0">
                <a:solidFill>
                  <a:srgbClr val="7030A0"/>
                </a:solidFill>
              </a:rPr>
              <a:t>Qui peut mobiliser l’offre de services et d’aides financières de l’</a:t>
            </a:r>
            <a:r>
              <a:rPr lang="fr-FR" dirty="0" err="1">
                <a:solidFill>
                  <a:srgbClr val="7030A0"/>
                </a:solidFill>
              </a:rPr>
              <a:t>Agefiph</a:t>
            </a:r>
            <a:r>
              <a:rPr lang="fr-FR" dirty="0">
                <a:solidFill>
                  <a:srgbClr val="7030A0"/>
                </a:solidFill>
              </a:rPr>
              <a:t> ?</a:t>
            </a:r>
          </a:p>
        </p:txBody>
      </p:sp>
      <p:sp>
        <p:nvSpPr>
          <p:cNvPr id="20" name="ZoneTexte 19"/>
          <p:cNvSpPr txBox="1"/>
          <p:nvPr/>
        </p:nvSpPr>
        <p:spPr bwMode="auto">
          <a:xfrm>
            <a:off x="5519936" y="1212262"/>
            <a:ext cx="6336701" cy="2884546"/>
          </a:xfrm>
          <a:prstGeom prst="rect">
            <a:avLst/>
          </a:prstGeom>
          <a:noFill/>
        </p:spPr>
        <p:txBody>
          <a:bodyPr vert="horz" wrap="square" lIns="0" tIns="22009" rIns="0" bIns="0" rtlCol="0">
            <a:spAutoFit/>
          </a:bodyPr>
          <a:lstStyle/>
          <a:p>
            <a:pPr marL="859659" indent="-380210" defTabSz="913380">
              <a:buClr>
                <a:srgbClr val="6B00C3"/>
              </a:buClr>
              <a:buFont typeface="Arial" panose="020B0604020202020204" pitchFamily="34" charset="0"/>
              <a:buChar char="•"/>
              <a:defRPr/>
            </a:pPr>
            <a:r>
              <a:rPr lang="fr-FR" sz="2700" dirty="0">
                <a:solidFill>
                  <a:srgbClr val="000000"/>
                </a:solidFill>
                <a:ea typeface="ＭＳ Ｐゴシック"/>
              </a:rPr>
              <a:t>Les employeurs de droit privé (entreprises et associations) exerçant leur activité sur le territoire national et qui emploient </a:t>
            </a:r>
            <a:r>
              <a:rPr lang="fr-FR" sz="2700" dirty="0" err="1">
                <a:solidFill>
                  <a:srgbClr val="000000"/>
                </a:solidFill>
                <a:ea typeface="ＭＳ Ｐゴシック"/>
              </a:rPr>
              <a:t>un-e</a:t>
            </a:r>
            <a:r>
              <a:rPr lang="fr-FR" sz="2700" dirty="0">
                <a:solidFill>
                  <a:srgbClr val="000000"/>
                </a:solidFill>
                <a:ea typeface="ＭＳ Ｐゴシック"/>
              </a:rPr>
              <a:t> BOETH et soumis au régime juridique de droit français</a:t>
            </a:r>
          </a:p>
          <a:p>
            <a:pPr defTabSz="913380"/>
            <a:endParaRPr sz="2400">
              <a:solidFill>
                <a:prstClr val="black"/>
              </a:solidFill>
            </a:endParaRPr>
          </a:p>
          <a:p>
            <a:pPr marL="859659" indent="-380210" defTabSz="608867">
              <a:buClr>
                <a:srgbClr val="6B00C3"/>
              </a:buClr>
              <a:buFont typeface="Arial" panose="020B0604020202020204" pitchFamily="34" charset="0"/>
              <a:buChar char="•"/>
              <a:defRPr/>
            </a:pPr>
            <a:r>
              <a:rPr lang="fr-FR" sz="2700" dirty="0">
                <a:solidFill>
                  <a:srgbClr val="000000"/>
                </a:solidFill>
                <a:ea typeface="ＭＳ Ｐゴシック"/>
                <a:cs typeface="Arial"/>
              </a:rPr>
              <a:t>À jour de leurs obligations sociales</a:t>
            </a:r>
            <a:endParaRPr lang="fr-FR" sz="2700" kern="0" dirty="0">
              <a:solidFill>
                <a:srgbClr val="000000"/>
              </a:solidFill>
              <a:ea typeface="ＭＳ Ｐゴシック"/>
              <a:cs typeface="Arial"/>
            </a:endParaRPr>
          </a:p>
        </p:txBody>
      </p:sp>
      <p:pic>
        <p:nvPicPr>
          <p:cNvPr id="6" name="Image 5"/>
          <p:cNvPicPr>
            <a:picLocks noChangeAspect="1"/>
          </p:cNvPicPr>
          <p:nvPr/>
        </p:nvPicPr>
        <p:blipFill>
          <a:blip r:embed="rId4" cstate="email">
            <a:extLst>
              <a:ext uri="{28A0092B-C50C-407E-A947-70E740481C1C}">
                <a14:useLocalDpi xmlns:a14="http://schemas.microsoft.com/office/drawing/2010/main"/>
              </a:ext>
            </a:extLst>
          </a:blip>
          <a:stretch/>
        </p:blipFill>
        <p:spPr bwMode="auto">
          <a:xfrm>
            <a:off x="2737965" y="2925643"/>
            <a:ext cx="2472587" cy="1691428"/>
          </a:xfrm>
          <a:prstGeom prst="rect">
            <a:avLst/>
          </a:prstGeom>
        </p:spPr>
      </p:pic>
      <p:pic>
        <p:nvPicPr>
          <p:cNvPr id="11" name="Image 10"/>
          <p:cNvPicPr>
            <a:picLocks noChangeAspect="1"/>
          </p:cNvPicPr>
          <p:nvPr/>
        </p:nvPicPr>
        <p:blipFill>
          <a:blip r:embed="rId5" cstate="email">
            <a:extLst>
              <a:ext uri="{28A0092B-C50C-407E-A947-70E740481C1C}">
                <a14:useLocalDpi xmlns:a14="http://schemas.microsoft.com/office/drawing/2010/main"/>
              </a:ext>
            </a:extLst>
          </a:blip>
          <a:stretch/>
        </p:blipFill>
        <p:spPr bwMode="auto">
          <a:xfrm>
            <a:off x="1264631" y="1536482"/>
            <a:ext cx="1308729" cy="3082111"/>
          </a:xfrm>
          <a:prstGeom prst="rect">
            <a:avLst/>
          </a:prstGeom>
        </p:spPr>
      </p:pic>
      <p:sp>
        <p:nvSpPr>
          <p:cNvPr id="12" name="ZoneTexte 11"/>
          <p:cNvSpPr txBox="1"/>
          <p:nvPr/>
        </p:nvSpPr>
        <p:spPr bwMode="auto">
          <a:xfrm>
            <a:off x="5487919" y="4293886"/>
            <a:ext cx="6624735" cy="1684217"/>
          </a:xfrm>
          <a:prstGeom prst="rect">
            <a:avLst/>
          </a:prstGeom>
          <a:noFill/>
        </p:spPr>
        <p:txBody>
          <a:bodyPr vert="horz" wrap="square" lIns="0" tIns="22009" rIns="0" bIns="0" rtlCol="0">
            <a:spAutoFit/>
          </a:bodyPr>
          <a:lstStyle/>
          <a:p>
            <a:pPr marL="477528" defTabSz="608867">
              <a:buClr>
                <a:srgbClr val="ED7D31"/>
              </a:buClr>
              <a:defRPr/>
            </a:pPr>
            <a:r>
              <a:rPr lang="fr-FR" sz="2700" dirty="0">
                <a:solidFill>
                  <a:srgbClr val="6B00C3"/>
                </a:solidFill>
              </a:rPr>
              <a:t>Sous conditions : </a:t>
            </a:r>
            <a:br>
              <a:rPr lang="fr-FR" sz="2700" b="1">
                <a:solidFill>
                  <a:srgbClr val="6B00C3"/>
                </a:solidFill>
              </a:rPr>
            </a:br>
            <a:r>
              <a:rPr lang="fr-FR" sz="2700" dirty="0">
                <a:solidFill>
                  <a:prstClr val="black"/>
                </a:solidFill>
              </a:rPr>
              <a:t>Les entreprises adaptées </a:t>
            </a:r>
            <a:r>
              <a:rPr lang="fr-FR" sz="2700" dirty="0">
                <a:solidFill>
                  <a:srgbClr val="000000"/>
                </a:solidFill>
                <a:ea typeface="ＭＳ Ｐゴシック"/>
                <a:cs typeface="Arial"/>
              </a:rPr>
              <a:t>et entreprises signataires d’un accord agréé de branche,</a:t>
            </a:r>
          </a:p>
          <a:p>
            <a:pPr marL="477528" defTabSz="608867">
              <a:buClr>
                <a:srgbClr val="ED7D31"/>
              </a:buClr>
              <a:defRPr/>
            </a:pPr>
            <a:r>
              <a:rPr lang="fr-FR" sz="2700" dirty="0">
                <a:solidFill>
                  <a:srgbClr val="000000"/>
                </a:solidFill>
                <a:ea typeface="ＭＳ Ｐゴシック"/>
                <a:cs typeface="Arial"/>
              </a:rPr>
              <a:t>de groupe ou d’entreprise.</a:t>
            </a:r>
          </a:p>
        </p:txBody>
      </p:sp>
    </p:spTree>
    <p:custDataLst>
      <p:tags r:id="rId1"/>
    </p:custDataLst>
    <p:extLst>
      <p:ext uri="{BB962C8B-B14F-4D97-AF65-F5344CB8AC3E}">
        <p14:creationId xmlns:p14="http://schemas.microsoft.com/office/powerpoint/2010/main" val="27710146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ject 2">
            <a:extLst>
              <a:ext uri="{FF2B5EF4-FFF2-40B4-BE49-F238E27FC236}">
                <a16:creationId xmlns:a16="http://schemas.microsoft.com/office/drawing/2014/main" id="{B75F5538-7F15-EA49-900D-DD137463E023}"/>
              </a:ext>
            </a:extLst>
          </p:cNvPr>
          <p:cNvSpPr txBox="1">
            <a:spLocks/>
          </p:cNvSpPr>
          <p:nvPr/>
        </p:nvSpPr>
        <p:spPr>
          <a:xfrm>
            <a:off x="1967348" y="2141571"/>
            <a:ext cx="9642765" cy="1242735"/>
          </a:xfrm>
          <a:prstGeom prst="rect">
            <a:avLst/>
          </a:prstGeom>
        </p:spPr>
        <p:txBody>
          <a:bodyPr vert="horz" wrap="square" lIns="0" tIns="11516" rIns="0" bIns="0" rtlCol="0">
            <a:spAutoFit/>
          </a:bodyPr>
          <a:lstStyle>
            <a:lvl1pPr>
              <a:defRPr sz="4500" b="1" i="0">
                <a:solidFill>
                  <a:schemeClr val="bg1"/>
                </a:solidFill>
                <a:latin typeface="Instant-5Heavy"/>
                <a:ea typeface="+mj-ea"/>
                <a:cs typeface="Instant-5Heavy"/>
              </a:defRPr>
            </a:lvl1pPr>
          </a:lstStyle>
          <a:p>
            <a:pPr marL="12600" marR="1725261" algn="ctr" defTabSz="913380">
              <a:spcBef>
                <a:spcPts val="100"/>
              </a:spcBef>
              <a:defRPr/>
            </a:pPr>
            <a:r>
              <a:rPr lang="fr-FR" sz="4000" dirty="0">
                <a:solidFill>
                  <a:prstClr val="white"/>
                </a:solidFill>
                <a:latin typeface="Calibri" panose="020F0502020204030204" pitchFamily="34" charset="0"/>
                <a:ea typeface="Verdana" panose="020B0604030504040204" pitchFamily="34" charset="0"/>
                <a:cs typeface="Calibri" panose="020F0502020204030204" pitchFamily="34" charset="0"/>
              </a:rPr>
              <a:t>L’Agefiph et son offre de services et d’aides financières</a:t>
            </a:r>
          </a:p>
        </p:txBody>
      </p:sp>
    </p:spTree>
    <p:extLst>
      <p:ext uri="{BB962C8B-B14F-4D97-AF65-F5344CB8AC3E}">
        <p14:creationId xmlns:p14="http://schemas.microsoft.com/office/powerpoint/2010/main" val="22107947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numéro de diapositive 2"/>
          <p:cNvSpPr>
            <a:spLocks noGrp="1"/>
          </p:cNvSpPr>
          <p:nvPr>
            <p:ph type="sldNum" sz="quarter" idx="12"/>
          </p:nvPr>
        </p:nvSpPr>
        <p:spPr bwMode="auto">
          <a:xfrm>
            <a:off x="719996" y="6214094"/>
            <a:ext cx="7968285" cy="365121"/>
          </a:xfrm>
        </p:spPr>
        <p:txBody>
          <a:bodyPr vert="horz" lIns="121796" tIns="60896" rIns="121796" bIns="60896" rtlCol="0" anchor="ctr"/>
          <a:lstStyle/>
          <a:p>
            <a:pPr>
              <a:defRPr/>
            </a:pPr>
            <a:fld id="{C1E48367-6F54-424E-8344-F1406F2B8E02}" type="slidenum">
              <a:rPr lang="fr-FR" kern="0">
                <a:solidFill>
                  <a:srgbClr val="6B00C3"/>
                </a:solidFill>
                <a:cs typeface="Arial"/>
              </a:rPr>
              <a:pPr>
                <a:defRPr/>
              </a:pPr>
              <a:t>76</a:t>
            </a:fld>
            <a:r>
              <a:rPr lang="fr-FR" kern="0" dirty="0">
                <a:solidFill>
                  <a:srgbClr val="6B00C3"/>
                </a:solidFill>
                <a:cs typeface="Arial"/>
              </a:rPr>
              <a:t> | </a:t>
            </a:r>
            <a:r>
              <a:rPr lang="fr-FR" dirty="0">
                <a:solidFill>
                  <a:srgbClr val="6B00C3"/>
                </a:solidFill>
              </a:rPr>
              <a:t>À la découverte de l’offre de services et d’aides financières de l’Agefiph</a:t>
            </a:r>
          </a:p>
        </p:txBody>
      </p:sp>
      <p:sp>
        <p:nvSpPr>
          <p:cNvPr id="7" name="Titre 4"/>
          <p:cNvSpPr>
            <a:spLocks noGrp="1"/>
          </p:cNvSpPr>
          <p:nvPr>
            <p:ph type="title"/>
          </p:nvPr>
        </p:nvSpPr>
        <p:spPr bwMode="auto">
          <a:xfrm>
            <a:off x="721033" y="1"/>
            <a:ext cx="8832383" cy="989347"/>
          </a:xfrm>
        </p:spPr>
        <p:txBody>
          <a:bodyPr vert="horz" lIns="91310" tIns="45698" rIns="91310" bIns="45698" rtlCol="0" anchor="ctr">
            <a:normAutofit/>
          </a:bodyPr>
          <a:lstStyle/>
          <a:p>
            <a:pPr lvl="0">
              <a:lnSpc>
                <a:spcPct val="90000"/>
              </a:lnSpc>
              <a:buNone/>
              <a:defRPr/>
            </a:pPr>
            <a:r>
              <a:rPr lang="fr-FR" dirty="0"/>
              <a:t>Une offre conçue pour répondre aux besoins </a:t>
            </a:r>
            <a:br>
              <a:rPr lang="fr-FR"/>
            </a:br>
            <a:r>
              <a:rPr lang="fr-FR" dirty="0"/>
              <a:t>des bénéficiaires</a:t>
            </a:r>
          </a:p>
        </p:txBody>
      </p:sp>
      <p:grpSp>
        <p:nvGrpSpPr>
          <p:cNvPr id="23" name="Groupe 22">
            <a:extLst>
              <a:ext uri="{FF2B5EF4-FFF2-40B4-BE49-F238E27FC236}">
                <a16:creationId xmlns:a16="http://schemas.microsoft.com/office/drawing/2014/main" id="{3702DAAA-2C85-0900-5510-1E05C821339E}"/>
              </a:ext>
            </a:extLst>
          </p:cNvPr>
          <p:cNvGrpSpPr/>
          <p:nvPr/>
        </p:nvGrpSpPr>
        <p:grpSpPr>
          <a:xfrm>
            <a:off x="5807969" y="1446170"/>
            <a:ext cx="5856651" cy="2538825"/>
            <a:chOff x="4355976" y="1083485"/>
            <a:chExt cx="4392488" cy="1904118"/>
          </a:xfrm>
        </p:grpSpPr>
        <p:sp>
          <p:nvSpPr>
            <p:cNvPr id="14" name="ZoneTexte 13"/>
            <p:cNvSpPr txBox="1"/>
            <p:nvPr/>
          </p:nvSpPr>
          <p:spPr bwMode="auto">
            <a:xfrm>
              <a:off x="4355976" y="2001436"/>
              <a:ext cx="4392488" cy="986167"/>
            </a:xfrm>
            <a:prstGeom prst="rect">
              <a:avLst/>
            </a:prstGeom>
          </p:spPr>
          <p:txBody>
            <a:bodyPr vert="horz" wrap="square" lIns="0" tIns="22013" rIns="0" bIns="0" rtlCol="0">
              <a:spAutoFit/>
            </a:bodyPr>
            <a:lstStyle/>
            <a:p>
              <a:pPr marL="380570" indent="-380570" defTabSz="608867">
                <a:buClr>
                  <a:srgbClr val="6B00C3"/>
                </a:buClr>
                <a:buFont typeface="Arial"/>
                <a:buChar char="•"/>
                <a:defRPr/>
              </a:pPr>
              <a:r>
                <a:rPr lang="fr-FR" sz="2100" kern="0" dirty="0">
                  <a:solidFill>
                    <a:srgbClr val="000000"/>
                  </a:solidFill>
                  <a:cs typeface="Arial"/>
                </a:rPr>
                <a:t>Inclure le handicap dans la politique RH</a:t>
              </a:r>
              <a:endParaRPr sz="2100" kern="0" dirty="0">
                <a:solidFill>
                  <a:srgbClr val="000000"/>
                </a:solidFill>
                <a:cs typeface="Arial"/>
              </a:endParaRPr>
            </a:p>
            <a:p>
              <a:pPr marL="380570" indent="-380570" defTabSz="608867">
                <a:buClr>
                  <a:srgbClr val="6B00C3"/>
                </a:buClr>
                <a:buFont typeface="Arial"/>
                <a:buChar char="•"/>
                <a:defRPr/>
              </a:pPr>
              <a:r>
                <a:rPr lang="fr-FR" sz="2100" kern="0" dirty="0">
                  <a:solidFill>
                    <a:srgbClr val="000000"/>
                  </a:solidFill>
                  <a:cs typeface="Arial"/>
                </a:rPr>
                <a:t>Recruter des personnes en situation de handicap</a:t>
              </a:r>
              <a:endParaRPr sz="2100" kern="0" dirty="0">
                <a:solidFill>
                  <a:srgbClr val="000000"/>
                </a:solidFill>
                <a:cs typeface="Arial"/>
              </a:endParaRPr>
            </a:p>
            <a:p>
              <a:pPr marL="380570" indent="-380570" defTabSz="608867">
                <a:buClr>
                  <a:srgbClr val="6B00C3"/>
                </a:buClr>
                <a:buFont typeface="Arial"/>
                <a:buChar char="•"/>
                <a:defRPr/>
              </a:pPr>
              <a:r>
                <a:rPr lang="fr-FR" sz="2100" kern="0" dirty="0">
                  <a:solidFill>
                    <a:srgbClr val="000000"/>
                  </a:solidFill>
                  <a:cs typeface="Arial"/>
                </a:rPr>
                <a:t>Maintenir dans l’emploi les personnes en situation de handicap</a:t>
              </a:r>
              <a:endParaRPr sz="2100" kern="0" dirty="0">
                <a:solidFill>
                  <a:srgbClr val="000000"/>
                </a:solidFill>
                <a:cs typeface="Arial"/>
              </a:endParaRPr>
            </a:p>
          </p:txBody>
        </p:sp>
        <p:grpSp>
          <p:nvGrpSpPr>
            <p:cNvPr id="13" name="Groupe 12">
              <a:extLst>
                <a:ext uri="{FF2B5EF4-FFF2-40B4-BE49-F238E27FC236}">
                  <a16:creationId xmlns:a16="http://schemas.microsoft.com/office/drawing/2014/main" id="{39E1A0E5-BA97-B2E7-3886-318485BF5682}"/>
                </a:ext>
              </a:extLst>
            </p:cNvPr>
            <p:cNvGrpSpPr/>
            <p:nvPr/>
          </p:nvGrpSpPr>
          <p:grpSpPr>
            <a:xfrm>
              <a:off x="4355976" y="1083485"/>
              <a:ext cx="1092665" cy="845240"/>
              <a:chOff x="7122198" y="987150"/>
              <a:chExt cx="1092665" cy="845240"/>
            </a:xfrm>
          </p:grpSpPr>
          <p:pic>
            <p:nvPicPr>
              <p:cNvPr id="12" name="Image 11"/>
              <p:cNvPicPr>
                <a:picLocks noChangeAspect="1"/>
              </p:cNvPicPr>
              <p:nvPr/>
            </p:nvPicPr>
            <p:blipFill>
              <a:blip r:embed="rId4" cstate="email">
                <a:extLst>
                  <a:ext uri="{28A0092B-C50C-407E-A947-70E740481C1C}">
                    <a14:useLocalDpi xmlns:a14="http://schemas.microsoft.com/office/drawing/2010/main"/>
                  </a:ext>
                </a:extLst>
              </a:blip>
              <a:stretch/>
            </p:blipFill>
            <p:spPr bwMode="auto">
              <a:xfrm>
                <a:off x="7597075" y="1409778"/>
                <a:ext cx="617788" cy="422612"/>
              </a:xfrm>
              <a:prstGeom prst="rect">
                <a:avLst/>
              </a:prstGeom>
            </p:spPr>
          </p:pic>
          <p:pic>
            <p:nvPicPr>
              <p:cNvPr id="17" name="Image 16"/>
              <p:cNvPicPr>
                <a:picLocks noChangeAspect="1"/>
              </p:cNvPicPr>
              <p:nvPr/>
            </p:nvPicPr>
            <p:blipFill>
              <a:blip r:embed="rId5" cstate="email">
                <a:extLst>
                  <a:ext uri="{28A0092B-C50C-407E-A947-70E740481C1C}">
                    <a14:useLocalDpi xmlns:a14="http://schemas.microsoft.com/office/drawing/2010/main"/>
                  </a:ext>
                </a:extLst>
              </a:blip>
              <a:stretch/>
            </p:blipFill>
            <p:spPr bwMode="auto">
              <a:xfrm>
                <a:off x="7122198" y="987150"/>
                <a:ext cx="358907" cy="845240"/>
              </a:xfrm>
              <a:prstGeom prst="rect">
                <a:avLst/>
              </a:prstGeom>
            </p:spPr>
          </p:pic>
        </p:grpSp>
      </p:grpSp>
      <p:grpSp>
        <p:nvGrpSpPr>
          <p:cNvPr id="22" name="Groupe 21">
            <a:extLst>
              <a:ext uri="{FF2B5EF4-FFF2-40B4-BE49-F238E27FC236}">
                <a16:creationId xmlns:a16="http://schemas.microsoft.com/office/drawing/2014/main" id="{7767BB66-5D91-AB7E-1045-69A47599215B}"/>
              </a:ext>
            </a:extLst>
          </p:cNvPr>
          <p:cNvGrpSpPr/>
          <p:nvPr/>
        </p:nvGrpSpPr>
        <p:grpSpPr>
          <a:xfrm>
            <a:off x="911424" y="1318290"/>
            <a:ext cx="4415893" cy="2980329"/>
            <a:chOff x="684017" y="968456"/>
            <a:chExt cx="3311920" cy="2235247"/>
          </a:xfrm>
        </p:grpSpPr>
        <p:sp>
          <p:nvSpPr>
            <p:cNvPr id="21" name="ZoneTexte 20"/>
            <p:cNvSpPr txBox="1"/>
            <p:nvPr/>
          </p:nvSpPr>
          <p:spPr bwMode="auto">
            <a:xfrm>
              <a:off x="684017" y="1975162"/>
              <a:ext cx="3311920" cy="1228541"/>
            </a:xfrm>
            <a:prstGeom prst="rect">
              <a:avLst/>
            </a:prstGeom>
          </p:spPr>
          <p:txBody>
            <a:bodyPr vert="horz" wrap="square" lIns="0" tIns="22012" rIns="0" bIns="0" rtlCol="0">
              <a:spAutoFit/>
            </a:bodyPr>
            <a:lstStyle/>
            <a:p>
              <a:pPr marL="380210" indent="-380210" defTabSz="608867">
                <a:buClr>
                  <a:srgbClr val="6B00C3"/>
                </a:buClr>
                <a:buFont typeface="Arial"/>
                <a:buChar char="•"/>
                <a:defRPr/>
              </a:pPr>
              <a:r>
                <a:rPr lang="fr-FR" sz="2100" kern="0" dirty="0">
                  <a:solidFill>
                    <a:srgbClr val="000000"/>
                  </a:solidFill>
                  <a:cs typeface="Arial"/>
                </a:rPr>
                <a:t>Construire un projet professionnel</a:t>
              </a:r>
            </a:p>
            <a:p>
              <a:pPr marL="380210" indent="-380210" defTabSz="608867">
                <a:buClr>
                  <a:srgbClr val="6B00C3"/>
                </a:buClr>
                <a:buFont typeface="Arial"/>
                <a:buChar char="•"/>
                <a:defRPr/>
              </a:pPr>
              <a:r>
                <a:rPr lang="fr-FR" sz="2100" kern="0" dirty="0">
                  <a:solidFill>
                    <a:srgbClr val="000000"/>
                  </a:solidFill>
                  <a:cs typeface="Arial"/>
                </a:rPr>
                <a:t>Trouver un emploi</a:t>
              </a:r>
            </a:p>
            <a:p>
              <a:pPr marL="380210" indent="-380210" defTabSz="608867">
                <a:buClr>
                  <a:srgbClr val="6B00C3"/>
                </a:buClr>
                <a:buFont typeface="Arial"/>
                <a:buChar char="•"/>
                <a:defRPr/>
              </a:pPr>
              <a:r>
                <a:rPr lang="fr-FR" sz="2100" kern="0" dirty="0">
                  <a:solidFill>
                    <a:srgbClr val="000000"/>
                  </a:solidFill>
                  <a:cs typeface="Arial"/>
                </a:rPr>
                <a:t>Se former</a:t>
              </a:r>
            </a:p>
            <a:p>
              <a:pPr marL="380210" indent="-380210" defTabSz="608867">
                <a:buClr>
                  <a:srgbClr val="6B00C3"/>
                </a:buClr>
                <a:buFont typeface="Arial"/>
                <a:buChar char="•"/>
                <a:defRPr/>
              </a:pPr>
              <a:r>
                <a:rPr lang="fr-FR" sz="2100" kern="0" dirty="0">
                  <a:solidFill>
                    <a:srgbClr val="000000"/>
                  </a:solidFill>
                  <a:cs typeface="Arial"/>
                </a:rPr>
                <a:t>Conserver son emploi</a:t>
              </a:r>
            </a:p>
            <a:p>
              <a:pPr marL="380210" indent="-380210" defTabSz="608867">
                <a:buClr>
                  <a:srgbClr val="6B00C3"/>
                </a:buClr>
                <a:buFont typeface="Arial"/>
                <a:buChar char="•"/>
                <a:defRPr/>
              </a:pPr>
              <a:r>
                <a:rPr lang="fr-FR" sz="2100" kern="0" dirty="0">
                  <a:solidFill>
                    <a:srgbClr val="000000"/>
                  </a:solidFill>
                  <a:cs typeface="Arial"/>
                </a:rPr>
                <a:t>Créer son entreprise</a:t>
              </a:r>
            </a:p>
          </p:txBody>
        </p:sp>
        <p:grpSp>
          <p:nvGrpSpPr>
            <p:cNvPr id="10" name="Groupe 9">
              <a:extLst>
                <a:ext uri="{FF2B5EF4-FFF2-40B4-BE49-F238E27FC236}">
                  <a16:creationId xmlns:a16="http://schemas.microsoft.com/office/drawing/2014/main" id="{CDAC7B0C-BC04-10FE-1142-929B442E0C3E}"/>
                </a:ext>
              </a:extLst>
            </p:cNvPr>
            <p:cNvGrpSpPr/>
            <p:nvPr/>
          </p:nvGrpSpPr>
          <p:grpSpPr>
            <a:xfrm>
              <a:off x="721675" y="968456"/>
              <a:ext cx="1357407" cy="992544"/>
              <a:chOff x="1225281" y="914710"/>
              <a:chExt cx="1357407" cy="992544"/>
            </a:xfrm>
          </p:grpSpPr>
          <p:pic>
            <p:nvPicPr>
              <p:cNvPr id="4" name="Image 3">
                <a:extLst>
                  <a:ext uri="{FF2B5EF4-FFF2-40B4-BE49-F238E27FC236}">
                    <a16:creationId xmlns:a16="http://schemas.microsoft.com/office/drawing/2014/main" id="{7708E40A-9715-ECE2-B4A9-9A3736C90336}"/>
                  </a:ext>
                </a:extLst>
              </p:cNvPr>
              <p:cNvPicPr>
                <a:picLocks noChangeAspect="1"/>
              </p:cNvPicPr>
              <p:nvPr/>
            </p:nvPicPr>
            <p:blipFill>
              <a:blip r:embed="rId6" cstate="email">
                <a:extLst>
                  <a:ext uri="{28A0092B-C50C-407E-A947-70E740481C1C}">
                    <a14:useLocalDpi xmlns:a14="http://schemas.microsoft.com/office/drawing/2010/main"/>
                  </a:ext>
                </a:extLst>
              </a:blip>
              <a:stretch/>
            </p:blipFill>
            <p:spPr bwMode="auto">
              <a:xfrm>
                <a:off x="1963660" y="925159"/>
                <a:ext cx="619028" cy="982095"/>
              </a:xfrm>
              <a:prstGeom prst="rect">
                <a:avLst/>
              </a:prstGeom>
            </p:spPr>
          </p:pic>
          <p:pic>
            <p:nvPicPr>
              <p:cNvPr id="5" name="Image 4">
                <a:extLst>
                  <a:ext uri="{FF2B5EF4-FFF2-40B4-BE49-F238E27FC236}">
                    <a16:creationId xmlns:a16="http://schemas.microsoft.com/office/drawing/2014/main" id="{9BFBC268-FAB5-9CF8-CB53-1E5A75045F86}"/>
                  </a:ext>
                </a:extLst>
              </p:cNvPr>
              <p:cNvPicPr>
                <a:picLocks noChangeAspect="1"/>
              </p:cNvPicPr>
              <p:nvPr/>
            </p:nvPicPr>
            <p:blipFill>
              <a:blip r:embed="rId7" cstate="email">
                <a:extLst>
                  <a:ext uri="{28A0092B-C50C-407E-A947-70E740481C1C}">
                    <a14:useLocalDpi xmlns:a14="http://schemas.microsoft.com/office/drawing/2010/main"/>
                  </a:ext>
                </a:extLst>
              </a:blip>
              <a:stretch/>
            </p:blipFill>
            <p:spPr bwMode="auto">
              <a:xfrm>
                <a:off x="1225281" y="914710"/>
                <a:ext cx="622409" cy="987459"/>
              </a:xfrm>
              <a:prstGeom prst="rect">
                <a:avLst/>
              </a:prstGeom>
            </p:spPr>
          </p:pic>
        </p:grpSp>
      </p:grpSp>
      <p:grpSp>
        <p:nvGrpSpPr>
          <p:cNvPr id="19" name="Groupe 18">
            <a:extLst>
              <a:ext uri="{FF2B5EF4-FFF2-40B4-BE49-F238E27FC236}">
                <a16:creationId xmlns:a16="http://schemas.microsoft.com/office/drawing/2014/main" id="{61DC5432-EFB8-B5F8-DD74-8577C9A82E41}"/>
              </a:ext>
            </a:extLst>
          </p:cNvPr>
          <p:cNvGrpSpPr/>
          <p:nvPr/>
        </p:nvGrpSpPr>
        <p:grpSpPr>
          <a:xfrm>
            <a:off x="5711957" y="4400981"/>
            <a:ext cx="7171984" cy="1375028"/>
            <a:chOff x="4310252" y="3380708"/>
            <a:chExt cx="5378988" cy="1031271"/>
          </a:xfrm>
        </p:grpSpPr>
        <p:sp>
          <p:nvSpPr>
            <p:cNvPr id="2" name="ZoneTexte 1"/>
            <p:cNvSpPr txBox="1"/>
            <p:nvPr/>
          </p:nvSpPr>
          <p:spPr>
            <a:xfrm>
              <a:off x="4310252" y="3857981"/>
              <a:ext cx="5378988" cy="553998"/>
            </a:xfrm>
            <a:prstGeom prst="rect">
              <a:avLst/>
            </a:prstGeom>
            <a:noFill/>
          </p:spPr>
          <p:txBody>
            <a:bodyPr wrap="square" rtlCol="0">
              <a:spAutoFit/>
            </a:bodyPr>
            <a:lstStyle/>
            <a:p>
              <a:pPr marL="380570" indent="-380570" defTabSz="608867">
                <a:buClr>
                  <a:srgbClr val="7030A0"/>
                </a:buClr>
                <a:buFont typeface="Arial" panose="020B0604020202020204" pitchFamily="34" charset="0"/>
                <a:buChar char="•"/>
                <a:defRPr/>
              </a:pPr>
              <a:r>
                <a:rPr lang="fr-FR" sz="2100" kern="0" dirty="0">
                  <a:solidFill>
                    <a:srgbClr val="000000"/>
                  </a:solidFill>
                  <a:cs typeface="Arial"/>
                </a:rPr>
                <a:t>Adapter un parcours de formation</a:t>
              </a:r>
            </a:p>
            <a:p>
              <a:pPr marL="380570" indent="-380570" defTabSz="608867">
                <a:buClr>
                  <a:srgbClr val="7030A0"/>
                </a:buClr>
                <a:buFont typeface="Arial" panose="020B0604020202020204" pitchFamily="34" charset="0"/>
                <a:buChar char="•"/>
                <a:defRPr/>
              </a:pPr>
              <a:r>
                <a:rPr lang="fr-FR" sz="2100" dirty="0">
                  <a:solidFill>
                    <a:srgbClr val="000000"/>
                  </a:solidFill>
                  <a:cs typeface="Arial"/>
                </a:rPr>
                <a:t>Développer l’</a:t>
              </a:r>
              <a:r>
                <a:rPr lang="fr-FR" sz="2100" kern="0" dirty="0">
                  <a:solidFill>
                    <a:srgbClr val="000000"/>
                  </a:solidFill>
                  <a:cs typeface="Arial"/>
                </a:rPr>
                <a:t>accessibilité en situation de formation</a:t>
              </a:r>
            </a:p>
          </p:txBody>
        </p:sp>
        <p:pic>
          <p:nvPicPr>
            <p:cNvPr id="16" name="Graphique 15">
              <a:extLst>
                <a:ext uri="{FF2B5EF4-FFF2-40B4-BE49-F238E27FC236}">
                  <a16:creationId xmlns:a16="http://schemas.microsoft.com/office/drawing/2014/main" id="{4433BEFA-A215-814D-7716-02D134B1B424}"/>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bwMode="auto">
            <a:xfrm>
              <a:off x="4397355" y="3380708"/>
              <a:ext cx="542610" cy="484595"/>
            </a:xfrm>
            <a:prstGeom prst="rect">
              <a:avLst/>
            </a:prstGeom>
          </p:spPr>
        </p:pic>
      </p:grpSp>
    </p:spTree>
    <p:custDataLst>
      <p:tags r:id="rId1"/>
    </p:custDataLst>
    <p:extLst>
      <p:ext uri="{BB962C8B-B14F-4D97-AF65-F5344CB8AC3E}">
        <p14:creationId xmlns:p14="http://schemas.microsoft.com/office/powerpoint/2010/main" val="202430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Tableau 1"/>
          <p:cNvGraphicFramePr>
            <a:graphicFrameLocks noGrp="1"/>
          </p:cNvGraphicFramePr>
          <p:nvPr/>
        </p:nvGraphicFramePr>
        <p:xfrm>
          <a:off x="223595" y="1331860"/>
          <a:ext cx="11744804" cy="5517373"/>
        </p:xfrm>
        <a:graphic>
          <a:graphicData uri="http://schemas.openxmlformats.org/drawingml/2006/table">
            <a:tbl>
              <a:tblPr firstRow="1" bandRow="1">
                <a:effectLst/>
                <a:tableStyleId>{F2DE63D5-997A-4646-A377-4702673A728D}</a:tableStyleId>
              </a:tblPr>
              <a:tblGrid>
                <a:gridCol w="1011227">
                  <a:extLst>
                    <a:ext uri="{9D8B030D-6E8A-4147-A177-3AD203B41FA5}">
                      <a16:colId xmlns:a16="http://schemas.microsoft.com/office/drawing/2014/main" val="20000"/>
                    </a:ext>
                  </a:extLst>
                </a:gridCol>
                <a:gridCol w="4345577">
                  <a:extLst>
                    <a:ext uri="{9D8B030D-6E8A-4147-A177-3AD203B41FA5}">
                      <a16:colId xmlns:a16="http://schemas.microsoft.com/office/drawing/2014/main" val="20001"/>
                    </a:ext>
                  </a:extLst>
                </a:gridCol>
                <a:gridCol w="3821760">
                  <a:extLst>
                    <a:ext uri="{9D8B030D-6E8A-4147-A177-3AD203B41FA5}">
                      <a16:colId xmlns:a16="http://schemas.microsoft.com/office/drawing/2014/main" val="20002"/>
                    </a:ext>
                  </a:extLst>
                </a:gridCol>
                <a:gridCol w="2566240">
                  <a:extLst>
                    <a:ext uri="{9D8B030D-6E8A-4147-A177-3AD203B41FA5}">
                      <a16:colId xmlns:a16="http://schemas.microsoft.com/office/drawing/2014/main" val="20003"/>
                    </a:ext>
                  </a:extLst>
                </a:gridCol>
              </a:tblGrid>
              <a:tr h="2003352">
                <a:tc rowSpan="2">
                  <a:txBody>
                    <a:bodyPr/>
                    <a:lstStyle/>
                    <a:p>
                      <a:pPr marL="0" lvl="0" indent="0" algn="l" defTabSz="621883" rtl="0">
                        <a:lnSpc>
                          <a:spcPct val="100000"/>
                        </a:lnSpc>
                        <a:buNone/>
                        <a:defRPr/>
                      </a:pPr>
                      <a:endParaRPr lang="fr-FR" sz="1100" b="0" kern="1200" dirty="0">
                        <a:solidFill>
                          <a:srgbClr val="000000"/>
                        </a:solidFill>
                        <a:latin typeface="Calibri"/>
                        <a:ea typeface="+mn-ea"/>
                        <a:cs typeface="+mn-cs"/>
                      </a:endParaRPr>
                    </a:p>
                  </a:txBody>
                  <a:tcPr marL="121920" marR="121920" marT="60960" marB="6096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tc>
                  <a:txBody>
                    <a:bodyPr/>
                    <a:lstStyle/>
                    <a:p>
                      <a:pPr marL="171360" lvl="0" indent="-171360">
                        <a:lnSpc>
                          <a:spcPct val="100000"/>
                        </a:lnSpc>
                        <a:buClr>
                          <a:srgbClr val="6B00C3"/>
                        </a:buClr>
                        <a:buFont typeface="Arial" panose="020B0604020202020204" pitchFamily="34" charset="0"/>
                        <a:buChar char="•"/>
                      </a:pPr>
                      <a:r>
                        <a:rPr lang="fr-FR" sz="1100" b="0" kern="1200" dirty="0">
                          <a:solidFill>
                            <a:srgbClr val="000000"/>
                          </a:solidFill>
                          <a:latin typeface="Calibri"/>
                          <a:ea typeface="+mn-ea"/>
                          <a:cs typeface="+mn-cs"/>
                        </a:rPr>
                        <a:t>Aide à l’accueil, à l’intégration et à l’évolution professionnelle des personnes handicapées</a:t>
                      </a:r>
                      <a:r>
                        <a:rPr lang="fr-FR" sz="1100" b="0" kern="1200" dirty="0">
                          <a:solidFill>
                            <a:srgbClr val="FF0000"/>
                          </a:solidFill>
                          <a:latin typeface="Calibri"/>
                          <a:ea typeface="+mn-ea"/>
                          <a:cs typeface="+mn-cs"/>
                        </a:rPr>
                        <a:t>* </a:t>
                      </a:r>
                    </a:p>
                    <a:p>
                      <a:pPr marL="171360" marR="0" lvl="0" indent="-171360" algn="l" defTabSz="621883" rtl="0" eaLnBrk="1" fontAlgn="auto" latinLnBrk="0" hangingPunct="1">
                        <a:lnSpc>
                          <a:spcPct val="100000"/>
                        </a:lnSpc>
                        <a:spcBef>
                          <a:spcPts val="0"/>
                        </a:spcBef>
                        <a:spcAft>
                          <a:spcPts val="0"/>
                        </a:spcAft>
                        <a:buClr>
                          <a:srgbClr val="6B00C3"/>
                        </a:buClr>
                        <a:buSzTx/>
                        <a:buFont typeface="Arial" panose="020B0604020202020204" pitchFamily="34" charset="0"/>
                        <a:buChar char="•"/>
                        <a:tabLst/>
                        <a:defRPr/>
                      </a:pPr>
                      <a:r>
                        <a:rPr lang="fr-FR" sz="1100" b="0" kern="1200" dirty="0">
                          <a:solidFill>
                            <a:srgbClr val="000000"/>
                          </a:solidFill>
                          <a:latin typeface="Calibri"/>
                          <a:ea typeface="+mn-ea"/>
                          <a:cs typeface="+mn-cs"/>
                        </a:rPr>
                        <a:t>Aide à l’adaptation des situations de travail des personnes handicapées</a:t>
                      </a:r>
                    </a:p>
                    <a:p>
                      <a:pPr marL="171360" marR="0" lvl="0" indent="-171360" algn="l" defTabSz="621883" rtl="0" eaLnBrk="1" fontAlgn="auto" latinLnBrk="0" hangingPunct="1">
                        <a:lnSpc>
                          <a:spcPct val="100000"/>
                        </a:lnSpc>
                        <a:spcBef>
                          <a:spcPts val="0"/>
                        </a:spcBef>
                        <a:spcAft>
                          <a:spcPts val="0"/>
                        </a:spcAft>
                        <a:buClr>
                          <a:srgbClr val="6B00C3"/>
                        </a:buClr>
                        <a:buSzTx/>
                        <a:buFont typeface="Arial" panose="020B0604020202020204" pitchFamily="34" charset="0"/>
                        <a:buChar char="•"/>
                        <a:tabLst/>
                        <a:defRPr/>
                      </a:pPr>
                      <a:r>
                        <a:rPr lang="fr-FR" sz="1100" b="0" kern="1200" dirty="0">
                          <a:solidFill>
                            <a:srgbClr val="000000"/>
                          </a:solidFill>
                          <a:latin typeface="Calibri"/>
                          <a:ea typeface="+mn-ea"/>
                          <a:cs typeface="+mn-cs"/>
                        </a:rPr>
                        <a:t>Aide à l’embauche en contrat d’apprentissage d’une personne Handicapée</a:t>
                      </a:r>
                    </a:p>
                    <a:p>
                      <a:pPr marL="171360" lvl="0" indent="-171360">
                        <a:lnSpc>
                          <a:spcPct val="100000"/>
                        </a:lnSpc>
                        <a:buClr>
                          <a:srgbClr val="6B00C3"/>
                        </a:buClr>
                        <a:buFont typeface="Arial" panose="020B0604020202020204" pitchFamily="34" charset="0"/>
                        <a:buChar char="•"/>
                      </a:pPr>
                      <a:r>
                        <a:rPr lang="fr-FR" sz="1100" b="0" kern="1200" dirty="0">
                          <a:solidFill>
                            <a:srgbClr val="000000"/>
                          </a:solidFill>
                          <a:latin typeface="Calibri"/>
                          <a:ea typeface="+mn-ea"/>
                          <a:cs typeface="+mn-cs"/>
                        </a:rPr>
                        <a:t>Aide à l’embauche en contrat de professionnalisation d’une personne handicapée</a:t>
                      </a:r>
                    </a:p>
                    <a:p>
                      <a:pPr marL="171360" lvl="0" indent="-171360">
                        <a:lnSpc>
                          <a:spcPct val="100000"/>
                        </a:lnSpc>
                        <a:buClr>
                          <a:srgbClr val="6B00C3"/>
                        </a:buClr>
                        <a:buFont typeface="Arial" panose="020B0604020202020204" pitchFamily="34" charset="0"/>
                        <a:buChar char="•"/>
                      </a:pPr>
                      <a:r>
                        <a:rPr lang="fr-FR" sz="1100" b="0" kern="1200" dirty="0">
                          <a:solidFill>
                            <a:srgbClr val="000000"/>
                          </a:solidFill>
                          <a:latin typeface="Calibri"/>
                          <a:ea typeface="+mn-ea"/>
                          <a:cs typeface="+mn-cs"/>
                        </a:rPr>
                        <a:t>Aide à la recherche</a:t>
                      </a:r>
                      <a:r>
                        <a:rPr lang="fr-FR" sz="1100" b="0" kern="1200" baseline="0" dirty="0">
                          <a:solidFill>
                            <a:srgbClr val="000000"/>
                          </a:solidFill>
                          <a:latin typeface="Calibri"/>
                          <a:ea typeface="+mn-ea"/>
                          <a:cs typeface="+mn-cs"/>
                        </a:rPr>
                        <a:t> et la </a:t>
                      </a:r>
                      <a:r>
                        <a:rPr lang="fr-FR" sz="1100" b="0" kern="1200" dirty="0">
                          <a:solidFill>
                            <a:srgbClr val="000000"/>
                          </a:solidFill>
                          <a:latin typeface="Calibri"/>
                          <a:ea typeface="+mn-ea"/>
                          <a:cs typeface="+mn-cs"/>
                        </a:rPr>
                        <a:t>mise en œuvre de solutions pour le maintien dans l’emploi</a:t>
                      </a:r>
                      <a:r>
                        <a:rPr lang="fr-FR" sz="1100" b="0" kern="1200" dirty="0">
                          <a:solidFill>
                            <a:srgbClr val="FF0000"/>
                          </a:solidFill>
                          <a:latin typeface="Calibri"/>
                          <a:ea typeface="+mn-ea"/>
                          <a:cs typeface="+mn-cs"/>
                        </a:rPr>
                        <a:t>*</a:t>
                      </a:r>
                    </a:p>
                    <a:p>
                      <a:pPr marL="171360" lvl="0" indent="-171360" algn="l" defTabSz="621883" rtl="0">
                        <a:lnSpc>
                          <a:spcPct val="100000"/>
                        </a:lnSpc>
                        <a:buClr>
                          <a:srgbClr val="6B00C3"/>
                        </a:buClr>
                        <a:buFont typeface="Arial" panose="020B0604020202020204" pitchFamily="34" charset="0"/>
                        <a:buChar char="•"/>
                        <a:defRPr/>
                      </a:pPr>
                      <a:r>
                        <a:rPr lang="fr-FR" sz="1100" b="0" kern="1200" dirty="0">
                          <a:solidFill>
                            <a:srgbClr val="000000"/>
                          </a:solidFill>
                          <a:latin typeface="Calibri"/>
                          <a:ea typeface="+mn-ea"/>
                          <a:cs typeface="+mn-cs"/>
                        </a:rPr>
                        <a:t>Aide liée à la reconnaissance de la lourdeur du handicap (RLH)</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tc>
                  <a:txBody>
                    <a:bodyPr/>
                    <a:lstStyle/>
                    <a:p>
                      <a:pPr marL="171360" marR="0" lvl="0" indent="-171360" algn="l" defTabSz="621883" rtl="0" eaLnBrk="1" fontAlgn="auto" latinLnBrk="0" hangingPunct="1">
                        <a:lnSpc>
                          <a:spcPct val="100000"/>
                        </a:lnSpc>
                        <a:spcBef>
                          <a:spcPts val="0"/>
                        </a:spcBef>
                        <a:spcAft>
                          <a:spcPts val="0"/>
                        </a:spcAft>
                        <a:buClr>
                          <a:srgbClr val="6B00C3"/>
                        </a:buClr>
                        <a:buSzTx/>
                        <a:buFont typeface="Arial" panose="020B0604020202020204" pitchFamily="34" charset="0"/>
                        <a:buChar char="•"/>
                        <a:tabLst/>
                        <a:defRPr/>
                      </a:pPr>
                      <a:r>
                        <a:rPr lang="fr-FR" sz="1100" b="0" kern="1200" dirty="0">
                          <a:solidFill>
                            <a:srgbClr val="000000"/>
                          </a:solidFill>
                          <a:latin typeface="Calibri"/>
                          <a:ea typeface="+mn-ea"/>
                          <a:cs typeface="+mn-cs"/>
                        </a:rPr>
                        <a:t>Aide à la création d’entreprise par des personnes handicapées</a:t>
                      </a:r>
                    </a:p>
                    <a:p>
                      <a:pPr marL="171360" marR="0" lvl="0" indent="-171360" algn="l" defTabSz="621883" rtl="0" eaLnBrk="1" fontAlgn="auto" latinLnBrk="0" hangingPunct="1">
                        <a:lnSpc>
                          <a:spcPct val="100000"/>
                        </a:lnSpc>
                        <a:spcBef>
                          <a:spcPts val="0"/>
                        </a:spcBef>
                        <a:spcAft>
                          <a:spcPts val="0"/>
                        </a:spcAft>
                        <a:buClr>
                          <a:srgbClr val="6B00C3"/>
                        </a:buClr>
                        <a:buSzTx/>
                        <a:buFont typeface="Arial" panose="020B0604020202020204" pitchFamily="34" charset="0"/>
                        <a:buChar char="•"/>
                        <a:tabLst/>
                        <a:defRPr/>
                      </a:pPr>
                      <a:r>
                        <a:rPr lang="fr-FR" sz="1100" b="0" kern="1200" dirty="0">
                          <a:solidFill>
                            <a:srgbClr val="000000"/>
                          </a:solidFill>
                          <a:latin typeface="Calibri"/>
                          <a:ea typeface="+mn-ea"/>
                          <a:cs typeface="+mn-cs"/>
                        </a:rPr>
                        <a:t>Aide aux déplacements en compensation du handicap</a:t>
                      </a:r>
                    </a:p>
                    <a:p>
                      <a:pPr marL="171360" lvl="0" indent="-171360">
                        <a:lnSpc>
                          <a:spcPct val="100000"/>
                        </a:lnSpc>
                        <a:buClr>
                          <a:srgbClr val="6B00C3"/>
                        </a:buClr>
                        <a:buFont typeface="Arial" panose="020B0604020202020204" pitchFamily="34" charset="0"/>
                        <a:buChar char="•"/>
                      </a:pPr>
                      <a:r>
                        <a:rPr lang="fr-FR" sz="1100" b="0" kern="1200" dirty="0">
                          <a:solidFill>
                            <a:srgbClr val="000000"/>
                          </a:solidFill>
                          <a:latin typeface="Calibri"/>
                          <a:ea typeface="+mn-ea"/>
                          <a:cs typeface="+mn-cs"/>
                        </a:rPr>
                        <a:t>Aide à la formation des personnes handicapées dans le cadre du parcours vers l’emploi</a:t>
                      </a:r>
                    </a:p>
                    <a:p>
                      <a:pPr marL="171360" lvl="0" indent="-171360">
                        <a:lnSpc>
                          <a:spcPct val="100000"/>
                        </a:lnSpc>
                        <a:buClr>
                          <a:srgbClr val="6B00C3"/>
                        </a:buClr>
                        <a:buFont typeface="Arial" panose="020B0604020202020204" pitchFamily="34" charset="0"/>
                        <a:buChar char="•"/>
                      </a:pPr>
                      <a:r>
                        <a:rPr lang="fr-FR" sz="1100" b="0" kern="1200" dirty="0">
                          <a:solidFill>
                            <a:srgbClr val="000000"/>
                          </a:solidFill>
                          <a:latin typeface="Calibri"/>
                          <a:ea typeface="+mn-ea"/>
                          <a:cs typeface="+mn-cs"/>
                        </a:rPr>
                        <a:t>Aide humaine en compensation du handicap</a:t>
                      </a:r>
                    </a:p>
                    <a:p>
                      <a:pPr marL="171360" lvl="0" indent="-171360">
                        <a:lnSpc>
                          <a:spcPct val="100000"/>
                        </a:lnSpc>
                        <a:buClr>
                          <a:srgbClr val="6B00C3"/>
                        </a:buClr>
                        <a:buFont typeface="Arial" panose="020B0604020202020204" pitchFamily="34" charset="0"/>
                        <a:buChar char="•"/>
                      </a:pPr>
                      <a:r>
                        <a:rPr lang="fr-FR" sz="1100" b="0" kern="1200" dirty="0">
                          <a:solidFill>
                            <a:srgbClr val="000000"/>
                          </a:solidFill>
                          <a:latin typeface="Calibri"/>
                          <a:ea typeface="+mn-ea"/>
                          <a:cs typeface="+mn-cs"/>
                        </a:rPr>
                        <a:t>Aide au parcours vers l’emploi des personnes handicapées</a:t>
                      </a:r>
                      <a:r>
                        <a:rPr lang="fr-FR" sz="1100" b="0" kern="1200" dirty="0">
                          <a:solidFill>
                            <a:srgbClr val="FF0000"/>
                          </a:solidFill>
                          <a:latin typeface="Calibri"/>
                        </a:rPr>
                        <a:t>*</a:t>
                      </a:r>
                    </a:p>
                    <a:p>
                      <a:pPr marL="171360" lvl="0" indent="-171360">
                        <a:lnSpc>
                          <a:spcPct val="100000"/>
                        </a:lnSpc>
                        <a:buClr>
                          <a:srgbClr val="6B00C3"/>
                        </a:buClr>
                        <a:buFont typeface="Arial" panose="020B0604020202020204" pitchFamily="34" charset="0"/>
                        <a:buChar char="•"/>
                      </a:pPr>
                      <a:r>
                        <a:rPr lang="fr-FR" sz="1100" b="0" kern="1200" dirty="0">
                          <a:solidFill>
                            <a:srgbClr val="000000"/>
                          </a:solidFill>
                          <a:latin typeface="Calibri"/>
                          <a:ea typeface="+mn-ea"/>
                          <a:cs typeface="+mn-cs"/>
                        </a:rPr>
                        <a:t>Aide prothèses auditives </a:t>
                      </a:r>
                    </a:p>
                    <a:p>
                      <a:pPr marL="171360" lvl="0" indent="-171360">
                        <a:lnSpc>
                          <a:spcPct val="100000"/>
                        </a:lnSpc>
                        <a:buClr>
                          <a:srgbClr val="6B00C3"/>
                        </a:buClr>
                        <a:buFont typeface="Arial" panose="020B0604020202020204" pitchFamily="34" charset="0"/>
                        <a:buChar char="•"/>
                      </a:pPr>
                      <a:r>
                        <a:rPr lang="fr-FR" sz="1100" b="0" kern="1200" dirty="0">
                          <a:solidFill>
                            <a:srgbClr val="000000"/>
                          </a:solidFill>
                          <a:latin typeface="Calibri"/>
                          <a:ea typeface="+mn-ea"/>
                          <a:cs typeface="+mn-cs"/>
                        </a:rPr>
                        <a:t>Aide soutien à la formation dans le cadre d'</a:t>
                      </a:r>
                      <a:r>
                        <a:rPr lang="fr-FR" sz="1100" b="0" kern="1200" dirty="0" err="1">
                          <a:solidFill>
                            <a:srgbClr val="000000"/>
                          </a:solidFill>
                          <a:latin typeface="Calibri"/>
                          <a:ea typeface="+mn-ea"/>
                          <a:cs typeface="+mn-cs"/>
                        </a:rPr>
                        <a:t>Inclu'Pro</a:t>
                      </a:r>
                      <a:r>
                        <a:rPr lang="fr-FR" sz="1100" b="0" kern="1200" dirty="0">
                          <a:solidFill>
                            <a:srgbClr val="000000"/>
                          </a:solidFill>
                          <a:latin typeface="Calibri"/>
                          <a:ea typeface="+mn-ea"/>
                          <a:cs typeface="+mn-cs"/>
                        </a:rPr>
                        <a:t> formation</a:t>
                      </a:r>
                      <a:r>
                        <a:rPr lang="fr-FR" sz="1100" b="0" kern="1200" dirty="0">
                          <a:solidFill>
                            <a:srgbClr val="FF0000"/>
                          </a:solidFill>
                          <a:latin typeface="Calibri"/>
                        </a:rPr>
                        <a:t>*</a:t>
                      </a:r>
                    </a:p>
                    <a:p>
                      <a:pPr marL="171360" lvl="0" indent="-171360">
                        <a:lnSpc>
                          <a:spcPct val="100000"/>
                        </a:lnSpc>
                        <a:buClr>
                          <a:srgbClr val="6B00C3"/>
                        </a:buClr>
                        <a:buFont typeface="Arial" panose="020B0604020202020204" pitchFamily="34" charset="0"/>
                        <a:buChar char="•"/>
                      </a:pPr>
                      <a:r>
                        <a:rPr lang="fr-FR" sz="1100" b="0" kern="1200" dirty="0">
                          <a:solidFill>
                            <a:srgbClr val="000000"/>
                          </a:solidFill>
                          <a:latin typeface="Calibri"/>
                          <a:ea typeface="+mn-ea"/>
                          <a:cs typeface="+mn-cs"/>
                        </a:rPr>
                        <a:t>Aide technique en compensation du handicap </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tc>
                  <a:txBody>
                    <a:bodyPr/>
                    <a:lstStyle/>
                    <a:p>
                      <a:pPr marL="171360" marR="0" lvl="0" indent="-171360" algn="l" defTabSz="621883" rtl="0" eaLnBrk="1" fontAlgn="auto" latinLnBrk="0" hangingPunct="1">
                        <a:lnSpc>
                          <a:spcPct val="100000"/>
                        </a:lnSpc>
                        <a:spcBef>
                          <a:spcPts val="0"/>
                        </a:spcBef>
                        <a:spcAft>
                          <a:spcPts val="0"/>
                        </a:spcAft>
                        <a:buClr>
                          <a:srgbClr val="6B00C3"/>
                        </a:buClr>
                        <a:buSzTx/>
                        <a:buFont typeface="Arial" panose="020B0604020202020204" pitchFamily="34" charset="0"/>
                        <a:buChar char="•"/>
                        <a:tabLst/>
                        <a:defRPr/>
                      </a:pPr>
                      <a:r>
                        <a:rPr lang="fr-FR" sz="1100" b="0" kern="1200" dirty="0">
                          <a:solidFill>
                            <a:srgbClr val="000000"/>
                          </a:solidFill>
                          <a:latin typeface="Calibri"/>
                          <a:ea typeface="+mn-ea"/>
                          <a:cs typeface="+mn-cs"/>
                        </a:rPr>
                        <a:t>Aide à l'adaptation des situations de formation </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461317309"/>
                  </a:ext>
                </a:extLst>
              </a:tr>
              <a:tr h="468869">
                <a:tc vMerge="1">
                  <a:txBody>
                    <a:bodyPr/>
                    <a:lstStyle/>
                    <a:p>
                      <a:pPr marL="171450" indent="-171450" algn="ctr" defTabSz="621883" rtl="0">
                        <a:buFont typeface="Arial" panose="020B0604020202020204" pitchFamily="34" charset="0"/>
                        <a:buChar char="•"/>
                        <a:defRPr/>
                      </a:pPr>
                      <a:endParaRPr lang="fr-FR" sz="800" b="0" dirty="0">
                        <a:solidFill>
                          <a:schemeClr val="tx1"/>
                        </a:solidFill>
                        <a:latin typeface="+mn-lt"/>
                      </a:endParaRPr>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tc gridSpan="3">
                  <a:txBody>
                    <a:bodyPr/>
                    <a:lstStyle/>
                    <a:p>
                      <a:pPr marL="1885680" lvl="5" indent="-171360" algn="l" defTabSz="621883" rtl="0">
                        <a:lnSpc>
                          <a:spcPct val="100000"/>
                        </a:lnSpc>
                        <a:buClr>
                          <a:srgbClr val="6B00C3"/>
                        </a:buClr>
                        <a:buSzPct val="100000"/>
                        <a:buFont typeface="Arial" panose="020B0604020202020204" pitchFamily="34" charset="0"/>
                        <a:buChar char="•"/>
                        <a:defRPr/>
                      </a:pPr>
                      <a:r>
                        <a:rPr lang="fr-FR" sz="1100" b="0" kern="1200" dirty="0">
                          <a:solidFill>
                            <a:srgbClr val="000000"/>
                          </a:solidFill>
                          <a:latin typeface="Calibri"/>
                        </a:rPr>
                        <a:t>Aide à la formation dans le cadre du maintien de l’employabilité</a:t>
                      </a:r>
                    </a:p>
                    <a:p>
                      <a:pPr marL="1885680" lvl="5" indent="-171360" algn="l" defTabSz="621883" rtl="0">
                        <a:lnSpc>
                          <a:spcPct val="100000"/>
                        </a:lnSpc>
                        <a:buClr>
                          <a:srgbClr val="6B00C3"/>
                        </a:buClr>
                        <a:buSzPct val="100000"/>
                        <a:buFont typeface="Arial" panose="020B0604020202020204" pitchFamily="34" charset="0"/>
                        <a:buChar char="•"/>
                        <a:defRPr/>
                      </a:pPr>
                      <a:r>
                        <a:rPr lang="fr-FR" sz="1100" b="0" kern="1200" dirty="0">
                          <a:solidFill>
                            <a:srgbClr val="000000"/>
                          </a:solidFill>
                          <a:latin typeface="Calibri"/>
                        </a:rPr>
                        <a:t>Aide à la formation dans le cadre du maintien dans l’emploi</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tc hMerge="1">
                  <a:txBody>
                    <a:bodyPr/>
                    <a:lstStyle/>
                    <a:p>
                      <a:endParaRPr lang="fr-FR"/>
                    </a:p>
                  </a:txBody>
                  <a:tcPr/>
                </a:tc>
                <a:tc hMerge="1">
                  <a:txBody>
                    <a:bodyPr/>
                    <a:lstStyle/>
                    <a:p>
                      <a:pPr marL="0" lvl="0">
                        <a:lnSpc>
                          <a:spcPct val="100000"/>
                        </a:lnSpc>
                      </a:pPr>
                      <a:endParaRPr lang="fr-FR" dirty="0"/>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434874822"/>
                  </a:ext>
                </a:extLst>
              </a:tr>
              <a:tr h="487680">
                <a:tc rowSpan="4">
                  <a:txBody>
                    <a:bodyPr/>
                    <a:lstStyle/>
                    <a:p>
                      <a:pPr marL="0" marR="0" lvl="0" indent="0" algn="ctr" defTabSz="621883" rtl="0" eaLnBrk="1" fontAlgn="auto" latinLnBrk="0" hangingPunct="1">
                        <a:lnSpc>
                          <a:spcPct val="100000"/>
                        </a:lnSpc>
                        <a:spcBef>
                          <a:spcPts val="0"/>
                        </a:spcBef>
                        <a:spcAft>
                          <a:spcPts val="0"/>
                        </a:spcAft>
                        <a:buClrTx/>
                        <a:buSzTx/>
                        <a:buNone/>
                        <a:tabLst/>
                        <a:defRPr/>
                      </a:pPr>
                      <a:endParaRPr lang="fr-FR" sz="1100" b="0" kern="1200" dirty="0">
                        <a:solidFill>
                          <a:srgbClr val="000000"/>
                        </a:solidFill>
                        <a:latin typeface="Calibri"/>
                        <a:ea typeface="+mn-ea"/>
                        <a:cs typeface="+mn-cs"/>
                      </a:endParaRPr>
                    </a:p>
                  </a:txBody>
                  <a:tcPr marL="121920" marR="121920" marT="60960" marB="6096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tx2">
                        <a:lumMod val="40000"/>
                        <a:lumOff val="60000"/>
                      </a:schemeClr>
                    </a:solidFill>
                  </a:tcPr>
                </a:tc>
                <a:tc gridSpan="2">
                  <a:txBody>
                    <a:bodyPr/>
                    <a:lstStyle/>
                    <a:p>
                      <a:pPr marL="0" marR="0" lvl="0" indent="0" algn="ctr" defTabSz="621883" rtl="0" eaLnBrk="1" fontAlgn="auto" latinLnBrk="0" hangingPunct="1">
                        <a:lnSpc>
                          <a:spcPct val="100000"/>
                        </a:lnSpc>
                        <a:spcBef>
                          <a:spcPts val="0"/>
                        </a:spcBef>
                        <a:spcAft>
                          <a:spcPts val="0"/>
                        </a:spcAft>
                        <a:buClrTx/>
                        <a:buSzTx/>
                        <a:buNone/>
                        <a:tabLst/>
                        <a:defRPr/>
                      </a:pPr>
                      <a:r>
                        <a:rPr lang="fr-FR" sz="1100" b="0" kern="1200" dirty="0">
                          <a:solidFill>
                            <a:srgbClr val="000000"/>
                          </a:solidFill>
                          <a:latin typeface="Calibri"/>
                          <a:ea typeface="+mn-ea"/>
                          <a:cs typeface="+mn-cs"/>
                        </a:rPr>
                        <a:t>Accompagnement DANS l'emploi de Cap Emploi</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tx2">
                        <a:lumMod val="40000"/>
                        <a:lumOff val="60000"/>
                      </a:schemeClr>
                    </a:solidFill>
                  </a:tcPr>
                </a:tc>
                <a:tc hMerge="1">
                  <a:txBody>
                    <a:bodyPr/>
                    <a:lstStyle/>
                    <a:p>
                      <a:endParaRPr lang="fr-FR" dirty="0"/>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tx2">
                        <a:lumMod val="40000"/>
                        <a:lumOff val="60000"/>
                      </a:schemeClr>
                    </a:solidFill>
                  </a:tcPr>
                </a:tc>
                <a:tc>
                  <a:txBody>
                    <a:bodyPr/>
                    <a:lstStyle/>
                    <a:p>
                      <a:pPr marL="0" lvl="0">
                        <a:lnSpc>
                          <a:spcPct val="100000"/>
                        </a:lnSpc>
                        <a:buNone/>
                      </a:pPr>
                      <a:endParaRPr lang="fr-FR" sz="2400"/>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3958400465"/>
                  </a:ext>
                </a:extLst>
              </a:tr>
              <a:tr h="298372">
                <a:tc vMerge="1">
                  <a:txBody>
                    <a:bodyPr/>
                    <a:lstStyle/>
                    <a:p>
                      <a:pPr marL="0" marR="0" lvl="0" indent="0" algn="ctr" defTabSz="621883" rtl="0" eaLnBrk="1" fontAlgn="auto" latinLnBrk="0" hangingPunct="1">
                        <a:lnSpc>
                          <a:spcPct val="100000"/>
                        </a:lnSpc>
                        <a:spcBef>
                          <a:spcPts val="0"/>
                        </a:spcBef>
                        <a:spcAft>
                          <a:spcPts val="0"/>
                        </a:spcAft>
                        <a:buClrTx/>
                        <a:buSzTx/>
                        <a:buNone/>
                        <a:tabLst/>
                        <a:defRPr/>
                      </a:pPr>
                      <a:endParaRPr lang="fr-FR" sz="800" b="0" kern="1200" dirty="0">
                        <a:solidFill>
                          <a:srgbClr val="000000"/>
                        </a:solidFill>
                        <a:latin typeface="Calibri"/>
                        <a:ea typeface="+mn-ea"/>
                        <a:cs typeface="+mn-cs"/>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tx2">
                        <a:lumMod val="40000"/>
                        <a:lumOff val="60000"/>
                      </a:schemeClr>
                    </a:solidFill>
                  </a:tcPr>
                </a:tc>
                <a:tc>
                  <a:txBody>
                    <a:bodyPr/>
                    <a:lstStyle/>
                    <a:p>
                      <a:pPr marL="0" marR="0" lvl="0" indent="0" algn="ctr" defTabSz="621883" rtl="0" eaLnBrk="1" fontAlgn="auto" latinLnBrk="0" hangingPunct="1">
                        <a:lnSpc>
                          <a:spcPct val="100000"/>
                        </a:lnSpc>
                        <a:spcBef>
                          <a:spcPts val="0"/>
                        </a:spcBef>
                        <a:spcAft>
                          <a:spcPts val="0"/>
                        </a:spcAft>
                        <a:buClrTx/>
                        <a:buSzTx/>
                        <a:buNone/>
                        <a:tabLst/>
                        <a:defRPr/>
                      </a:pPr>
                      <a:endParaRPr lang="fr-FR" sz="1100" b="0" kern="1200" dirty="0">
                        <a:solidFill>
                          <a:srgbClr val="000000"/>
                        </a:solidFill>
                        <a:latin typeface="Calibri"/>
                        <a:ea typeface="+mn-ea"/>
                        <a:cs typeface="+mn-cs"/>
                      </a:endParaRP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tx2">
                        <a:lumMod val="40000"/>
                        <a:lumOff val="60000"/>
                      </a:schemeClr>
                    </a:solidFill>
                  </a:tcPr>
                </a:tc>
                <a:tc>
                  <a:txBody>
                    <a:bodyPr/>
                    <a:lstStyle/>
                    <a:p>
                      <a:pPr marL="0" lvl="0">
                        <a:lnSpc>
                          <a:spcPct val="100000"/>
                        </a:lnSpc>
                        <a:buNone/>
                      </a:pPr>
                      <a:r>
                        <a:rPr lang="fr-FR" sz="1100" b="0" kern="1200" dirty="0">
                          <a:solidFill>
                            <a:srgbClr val="000000"/>
                          </a:solidFill>
                          <a:latin typeface="Calibri"/>
                          <a:ea typeface="+mn-ea"/>
                          <a:cs typeface="+mn-cs"/>
                        </a:rPr>
                        <a:t>Accompagnement VERS l'emploi de Cap emploi et Pôle emploi </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tx2">
                        <a:lumMod val="40000"/>
                        <a:lumOff val="60000"/>
                      </a:schemeClr>
                    </a:solidFill>
                  </a:tcPr>
                </a:tc>
                <a:tc>
                  <a:txBody>
                    <a:bodyPr/>
                    <a:lstStyle/>
                    <a:p>
                      <a:pPr marL="0" lvl="0">
                        <a:lnSpc>
                          <a:spcPct val="100000"/>
                        </a:lnSpc>
                        <a:buNone/>
                      </a:pPr>
                      <a:endParaRPr lang="fr-FR" sz="1100" dirty="0"/>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385677779"/>
                  </a:ext>
                </a:extLst>
              </a:tr>
              <a:tr h="298372">
                <a:tc vMerge="1">
                  <a:txBody>
                    <a:bodyPr/>
                    <a:lstStyle/>
                    <a:p>
                      <a:endParaRPr lang="fr-FR"/>
                    </a:p>
                  </a:txBody>
                  <a:tcPr/>
                </a:tc>
                <a:tc gridSpan="3">
                  <a:txBody>
                    <a:bodyPr/>
                    <a:lstStyle/>
                    <a:p>
                      <a:pPr marL="171360" marR="0" lvl="0" indent="-171360" algn="ctr" defTabSz="621883" rtl="0" eaLnBrk="1" fontAlgn="auto" latinLnBrk="0" hangingPunct="1">
                        <a:lnSpc>
                          <a:spcPct val="100000"/>
                        </a:lnSpc>
                        <a:spcBef>
                          <a:spcPts val="0"/>
                        </a:spcBef>
                        <a:spcAft>
                          <a:spcPts val="0"/>
                        </a:spcAft>
                        <a:buClr>
                          <a:srgbClr val="6B00C3"/>
                        </a:buClr>
                        <a:buSzTx/>
                        <a:buFont typeface="Arial" panose="020B0604020202020204" pitchFamily="34" charset="0"/>
                        <a:buChar char="•"/>
                        <a:tabLst/>
                        <a:defRPr/>
                      </a:pPr>
                      <a:r>
                        <a:rPr lang="fr-FR" sz="1100" b="0" kern="1200" dirty="0">
                          <a:solidFill>
                            <a:srgbClr val="000000"/>
                          </a:solidFill>
                          <a:latin typeface="Calibri"/>
                          <a:ea typeface="+mn-ea"/>
                          <a:cs typeface="+mn-cs"/>
                        </a:rPr>
                        <a:t>Prestation d’appui spécifique (PAS)</a:t>
                      </a:r>
                      <a:r>
                        <a:rPr lang="fr-FR" sz="1100" b="0" kern="1200" dirty="0">
                          <a:solidFill>
                            <a:srgbClr val="FF0000"/>
                          </a:solidFill>
                          <a:latin typeface="Calibri"/>
                          <a:ea typeface="+mn-ea"/>
                          <a:cs typeface="+mn-cs"/>
                        </a:rPr>
                        <a:t>*</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tx2">
                        <a:lumMod val="40000"/>
                        <a:lumOff val="60000"/>
                      </a:schemeClr>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77019857"/>
                  </a:ext>
                </a:extLst>
              </a:tr>
              <a:tr h="1321360">
                <a:tc vMerge="1">
                  <a:txBody>
                    <a:bodyPr/>
                    <a:lstStyle/>
                    <a:p>
                      <a:pPr algn="l"/>
                      <a:endParaRPr lang="fr-FR" sz="800" b="0" dirty="0">
                        <a:solidFill>
                          <a:schemeClr val="tx1"/>
                        </a:solidFill>
                        <a:latin typeface="+mn-lt"/>
                      </a:endParaRPr>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tc>
                  <a:txBody>
                    <a:bodyPr/>
                    <a:lstStyle/>
                    <a:p>
                      <a:pPr marL="171360" lvl="0" indent="-171360">
                        <a:lnSpc>
                          <a:spcPct val="100000"/>
                        </a:lnSpc>
                        <a:buClr>
                          <a:srgbClr val="6B00C3"/>
                        </a:buClr>
                        <a:buFont typeface="Arial" panose="020B0604020202020204" pitchFamily="34" charset="0"/>
                        <a:buChar char="•"/>
                      </a:pPr>
                      <a:r>
                        <a:rPr lang="fr-FR" sz="1100" b="0" kern="1200" dirty="0">
                          <a:solidFill>
                            <a:srgbClr val="000000"/>
                          </a:solidFill>
                          <a:latin typeface="Calibri"/>
                          <a:ea typeface="+mn-ea"/>
                          <a:cs typeface="+mn-cs"/>
                        </a:rPr>
                        <a:t>Conseil et accompagnement emploi handicap des entreprises</a:t>
                      </a:r>
                    </a:p>
                    <a:p>
                      <a:pPr marL="171360" marR="0" lvl="0" indent="-171360" algn="l" defTabSz="685800" eaLnBrk="1" fontAlgn="auto" latinLnBrk="0" hangingPunct="1">
                        <a:lnSpc>
                          <a:spcPct val="100000"/>
                        </a:lnSpc>
                        <a:spcBef>
                          <a:spcPts val="0"/>
                        </a:spcBef>
                        <a:spcAft>
                          <a:spcPts val="0"/>
                        </a:spcAft>
                        <a:buClr>
                          <a:srgbClr val="6B00C3"/>
                        </a:buClr>
                        <a:buSzTx/>
                        <a:buFont typeface="Arial" panose="020B0604020202020204" pitchFamily="34" charset="0"/>
                        <a:buChar char="•"/>
                        <a:tabLst/>
                        <a:defRPr/>
                      </a:pPr>
                      <a:r>
                        <a:rPr lang="fr-FR" sz="1100" b="0" kern="1200" dirty="0">
                          <a:solidFill>
                            <a:srgbClr val="000000"/>
                          </a:solidFill>
                          <a:latin typeface="Calibri"/>
                          <a:ea typeface="+mn-ea"/>
                          <a:cs typeface="+mn-cs"/>
                        </a:rPr>
                        <a:t>Étude ergonomique</a:t>
                      </a:r>
                      <a:r>
                        <a:rPr lang="fr-FR" sz="1100" b="0" kern="1200" dirty="0">
                          <a:solidFill>
                            <a:srgbClr val="FF0000"/>
                          </a:solidFill>
                          <a:latin typeface="Calibri"/>
                          <a:ea typeface="+mn-ea"/>
                          <a:cs typeface="+mn-cs"/>
                        </a:rPr>
                        <a:t>*</a:t>
                      </a:r>
                    </a:p>
                    <a:p>
                      <a:pPr marL="171360" marR="0" lvl="0" indent="-171360" algn="l" defTabSz="685800" eaLnBrk="1" fontAlgn="auto" latinLnBrk="0" hangingPunct="1">
                        <a:lnSpc>
                          <a:spcPct val="100000"/>
                        </a:lnSpc>
                        <a:spcBef>
                          <a:spcPts val="0"/>
                        </a:spcBef>
                        <a:spcAft>
                          <a:spcPts val="0"/>
                        </a:spcAft>
                        <a:buClr>
                          <a:srgbClr val="6B00C3"/>
                        </a:buClr>
                        <a:buSzTx/>
                        <a:buFont typeface="Arial" panose="020B0604020202020204" pitchFamily="34" charset="0"/>
                        <a:buChar char="•"/>
                        <a:tabLst/>
                        <a:defRPr/>
                      </a:pPr>
                      <a:r>
                        <a:rPr lang="fr-FR" sz="1100" b="0" kern="1200" dirty="0">
                          <a:solidFill>
                            <a:srgbClr val="000000"/>
                          </a:solidFill>
                          <a:latin typeface="Calibri"/>
                          <a:ea typeface="+mn-ea"/>
                          <a:cs typeface="+mn-cs"/>
                        </a:rPr>
                        <a:t>Espace emploi recruteur </a:t>
                      </a:r>
                    </a:p>
                    <a:p>
                      <a:pPr marL="171360" marR="0" lvl="0" indent="-171360" algn="l" defTabSz="685800" eaLnBrk="1" fontAlgn="auto" latinLnBrk="0" hangingPunct="1">
                        <a:lnSpc>
                          <a:spcPct val="100000"/>
                        </a:lnSpc>
                        <a:spcBef>
                          <a:spcPts val="0"/>
                        </a:spcBef>
                        <a:spcAft>
                          <a:spcPts val="0"/>
                        </a:spcAft>
                        <a:buClr>
                          <a:srgbClr val="6B00C3"/>
                        </a:buClr>
                        <a:buSzTx/>
                        <a:buFont typeface="Arial" panose="020B0604020202020204" pitchFamily="34" charset="0"/>
                        <a:buChar char="•"/>
                        <a:tabLst/>
                        <a:defRPr/>
                      </a:pPr>
                      <a:r>
                        <a:rPr lang="fr-FR" sz="1100" b="0" kern="1200" dirty="0">
                          <a:solidFill>
                            <a:srgbClr val="000000"/>
                          </a:solidFill>
                          <a:latin typeface="Calibri"/>
                          <a:ea typeface="+mn-ea"/>
                          <a:cs typeface="+mn-cs"/>
                        </a:rPr>
                        <a:t>Centre de ressources en ligne</a:t>
                      </a:r>
                      <a:r>
                        <a:rPr lang="fr-FR" sz="1100" b="0" kern="1200" dirty="0">
                          <a:solidFill>
                            <a:srgbClr val="FF0000"/>
                          </a:solidFill>
                          <a:latin typeface="Calibri"/>
                          <a:ea typeface="+mn-ea"/>
                          <a:cs typeface="+mn-cs"/>
                        </a:rPr>
                        <a:t> </a:t>
                      </a:r>
                    </a:p>
                    <a:p>
                      <a:pPr marL="171360" marR="0" lvl="0" indent="-171360" algn="l" defTabSz="685800" rtl="0" eaLnBrk="1" fontAlgn="auto" latinLnBrk="0" hangingPunct="1">
                        <a:lnSpc>
                          <a:spcPct val="100000"/>
                        </a:lnSpc>
                        <a:spcBef>
                          <a:spcPts val="0"/>
                        </a:spcBef>
                        <a:spcAft>
                          <a:spcPts val="0"/>
                        </a:spcAft>
                        <a:buClr>
                          <a:srgbClr val="6B00C3"/>
                        </a:buClr>
                        <a:buSzTx/>
                        <a:buFont typeface="Arial" panose="020B0604020202020204" pitchFamily="34" charset="0"/>
                        <a:buChar char="•"/>
                        <a:tabLst/>
                        <a:defRPr/>
                      </a:pPr>
                      <a:r>
                        <a:rPr lang="fr-FR" sz="1100" b="0" kern="1200" baseline="0" dirty="0">
                          <a:solidFill>
                            <a:srgbClr val="000000"/>
                          </a:solidFill>
                          <a:latin typeface="Calibri"/>
                          <a:ea typeface="+mn-ea"/>
                          <a:cs typeface="+mn-cs"/>
                        </a:rPr>
                        <a:t>L’appui à la professionnalisation</a:t>
                      </a:r>
                    </a:p>
                    <a:p>
                      <a:pPr marL="0" marR="0" lvl="0" indent="0" algn="l" defTabSz="685800" eaLnBrk="1" fontAlgn="auto" latinLnBrk="0" hangingPunct="1">
                        <a:lnSpc>
                          <a:spcPct val="100000"/>
                        </a:lnSpc>
                        <a:spcBef>
                          <a:spcPts val="0"/>
                        </a:spcBef>
                        <a:spcAft>
                          <a:spcPts val="0"/>
                        </a:spcAft>
                        <a:buClr>
                          <a:schemeClr val="bg2"/>
                        </a:buClr>
                        <a:buSzTx/>
                        <a:buNone/>
                        <a:tabLst/>
                        <a:defRPr/>
                      </a:pPr>
                      <a:endParaRPr lang="fr-FR" sz="1100" b="0" kern="1200" dirty="0">
                        <a:solidFill>
                          <a:srgbClr val="FF0000"/>
                        </a:solidFill>
                        <a:latin typeface="Calibri"/>
                        <a:ea typeface="+mn-ea"/>
                        <a:cs typeface="+mn-cs"/>
                      </a:endParaRPr>
                    </a:p>
                    <a:p>
                      <a:pPr marL="171360" marR="0" lvl="0" indent="-171360" algn="l" defTabSz="685800" eaLnBrk="1" fontAlgn="auto" latinLnBrk="0" hangingPunct="1">
                        <a:lnSpc>
                          <a:spcPct val="100000"/>
                        </a:lnSpc>
                        <a:spcBef>
                          <a:spcPts val="0"/>
                        </a:spcBef>
                        <a:spcAft>
                          <a:spcPts val="0"/>
                        </a:spcAft>
                        <a:buClr>
                          <a:srgbClr val="6B00C3"/>
                        </a:buClr>
                        <a:buSzTx/>
                        <a:buFont typeface="Arial" panose="020B0604020202020204" pitchFamily="34" charset="0"/>
                        <a:buChar char="•"/>
                        <a:tabLst/>
                        <a:defRPr/>
                      </a:pPr>
                      <a:endParaRPr lang="fr-FR" sz="1100" b="0" kern="1200" dirty="0">
                        <a:solidFill>
                          <a:srgbClr val="000000"/>
                        </a:solidFill>
                        <a:latin typeface="Calibri"/>
                        <a:ea typeface="+mn-ea"/>
                        <a:cs typeface="+mn-cs"/>
                      </a:endParaRP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tx2">
                        <a:lumMod val="40000"/>
                        <a:lumOff val="60000"/>
                      </a:schemeClr>
                    </a:solidFill>
                  </a:tcPr>
                </a:tc>
                <a:tc>
                  <a:txBody>
                    <a:bodyPr/>
                    <a:lstStyle/>
                    <a:p>
                      <a:pPr marL="171360" marR="0" lvl="0" indent="-171360" algn="l" defTabSz="685800" rtl="0" eaLnBrk="1" fontAlgn="auto" latinLnBrk="0" hangingPunct="1">
                        <a:lnSpc>
                          <a:spcPct val="100000"/>
                        </a:lnSpc>
                        <a:spcBef>
                          <a:spcPts val="0"/>
                        </a:spcBef>
                        <a:spcAft>
                          <a:spcPts val="0"/>
                        </a:spcAft>
                        <a:buClr>
                          <a:srgbClr val="6B00C3"/>
                        </a:buClr>
                        <a:buSzTx/>
                        <a:buFont typeface="Arial" panose="020B0604020202020204" pitchFamily="34" charset="0"/>
                        <a:buChar char="•"/>
                        <a:tabLst/>
                        <a:defRPr/>
                      </a:pPr>
                      <a:r>
                        <a:rPr lang="fr-FR" sz="1100" b="0" i="0" baseline="0" dirty="0">
                          <a:solidFill>
                            <a:srgbClr val="000000"/>
                          </a:solidFill>
                          <a:latin typeface="Calibri"/>
                          <a:ea typeface="+mn-ea"/>
                          <a:cs typeface="+mn-cs"/>
                        </a:rPr>
                        <a:t>Comète France</a:t>
                      </a:r>
                    </a:p>
                    <a:p>
                      <a:pPr marL="171360" marR="0" lvl="0" indent="-171360" algn="l" defTabSz="685800" rtl="0" eaLnBrk="1" fontAlgn="auto" latinLnBrk="0" hangingPunct="1">
                        <a:lnSpc>
                          <a:spcPct val="100000"/>
                        </a:lnSpc>
                        <a:spcBef>
                          <a:spcPts val="0"/>
                        </a:spcBef>
                        <a:spcAft>
                          <a:spcPts val="0"/>
                        </a:spcAft>
                        <a:buClr>
                          <a:srgbClr val="6B00C3"/>
                        </a:buClr>
                        <a:buSzTx/>
                        <a:buFont typeface="Arial" panose="020B0604020202020204" pitchFamily="34" charset="0"/>
                        <a:buChar char="•"/>
                        <a:tabLst/>
                        <a:defRPr/>
                      </a:pPr>
                      <a:r>
                        <a:rPr lang="fr-FR" sz="1100" b="0" kern="1200" dirty="0">
                          <a:solidFill>
                            <a:srgbClr val="000000"/>
                          </a:solidFill>
                          <a:latin typeface="Calibri"/>
                          <a:ea typeface="+mn-ea"/>
                          <a:cs typeface="+mn-cs"/>
                        </a:rPr>
                        <a:t>Emploi accompagné</a:t>
                      </a:r>
                    </a:p>
                    <a:p>
                      <a:pPr marL="171360" lvl="0" indent="-171360">
                        <a:lnSpc>
                          <a:spcPct val="100000"/>
                        </a:lnSpc>
                        <a:buClr>
                          <a:srgbClr val="6B00C3"/>
                        </a:buClr>
                        <a:buFont typeface="Arial" panose="020B0604020202020204" pitchFamily="34" charset="0"/>
                        <a:buChar char="•"/>
                      </a:pPr>
                      <a:r>
                        <a:rPr lang="fr-FR" sz="1100" b="0" i="0" baseline="0" dirty="0">
                          <a:solidFill>
                            <a:srgbClr val="000000"/>
                          </a:solidFill>
                          <a:latin typeface="Calibri"/>
                          <a:ea typeface="+mn-ea"/>
                          <a:cs typeface="+mn-cs"/>
                        </a:rPr>
                        <a:t>Conseil et accompagnement à la création ou la reprise d’entreprise</a:t>
                      </a:r>
                    </a:p>
                    <a:p>
                      <a:pPr marL="171360" lvl="0" indent="-171360">
                        <a:lnSpc>
                          <a:spcPct val="100000"/>
                        </a:lnSpc>
                        <a:buClr>
                          <a:srgbClr val="6B00C3"/>
                        </a:buClr>
                        <a:buFont typeface="Arial" panose="020B0604020202020204" pitchFamily="34" charset="0"/>
                        <a:buChar char="•"/>
                      </a:pPr>
                      <a:r>
                        <a:rPr lang="fr-FR" sz="1100" b="0" i="0" baseline="0" dirty="0">
                          <a:solidFill>
                            <a:srgbClr val="000000"/>
                          </a:solidFill>
                          <a:latin typeface="Calibri"/>
                          <a:ea typeface="+mn-ea"/>
                          <a:cs typeface="+mn-cs"/>
                        </a:rPr>
                        <a:t>Prestation d’analyse des capacités (PAC)</a:t>
                      </a:r>
                      <a:r>
                        <a:rPr lang="fr-FR" sz="1100" b="0" kern="1200" dirty="0">
                          <a:solidFill>
                            <a:srgbClr val="FF0000"/>
                          </a:solidFill>
                          <a:latin typeface="Calibri"/>
                          <a:ea typeface="+mn-ea"/>
                          <a:cs typeface="+mn-cs"/>
                        </a:rPr>
                        <a:t>*</a:t>
                      </a:r>
                    </a:p>
                    <a:p>
                      <a:pPr marL="171360" lvl="0" indent="-171360">
                        <a:lnSpc>
                          <a:spcPct val="100000"/>
                        </a:lnSpc>
                        <a:buClr>
                          <a:srgbClr val="6B00C3"/>
                        </a:buClr>
                        <a:buFont typeface="Arial" panose="020B0604020202020204" pitchFamily="34" charset="0"/>
                        <a:buChar char="•"/>
                      </a:pPr>
                      <a:r>
                        <a:rPr lang="fr-FR" sz="1100" b="0" i="0" baseline="0" dirty="0" err="1">
                          <a:solidFill>
                            <a:srgbClr val="000000"/>
                          </a:solidFill>
                          <a:latin typeface="Calibri"/>
                          <a:ea typeface="+mn-ea"/>
                          <a:cs typeface="+mn-cs"/>
                        </a:rPr>
                        <a:t>Inclu’Pro</a:t>
                      </a:r>
                      <a:r>
                        <a:rPr lang="fr-FR" sz="1100" b="0" i="0" baseline="0" dirty="0">
                          <a:solidFill>
                            <a:srgbClr val="000000"/>
                          </a:solidFill>
                          <a:latin typeface="Calibri"/>
                          <a:ea typeface="+mn-ea"/>
                          <a:cs typeface="+mn-cs"/>
                        </a:rPr>
                        <a:t> formation</a:t>
                      </a:r>
                      <a:r>
                        <a:rPr lang="fr-FR" sz="1100" b="0" i="0" baseline="0" dirty="0">
                          <a:solidFill>
                            <a:srgbClr val="FF0000"/>
                          </a:solidFill>
                          <a:latin typeface="Calibri"/>
                          <a:ea typeface="+mn-ea"/>
                          <a:cs typeface="+mn-cs"/>
                        </a:rPr>
                        <a:t>*</a:t>
                      </a:r>
                    </a:p>
                    <a:p>
                      <a:pPr marL="0" lvl="0" indent="0">
                        <a:lnSpc>
                          <a:spcPct val="100000"/>
                        </a:lnSpc>
                        <a:buClr>
                          <a:schemeClr val="bg2"/>
                        </a:buClr>
                        <a:buNone/>
                      </a:pPr>
                      <a:endParaRPr lang="fr-FR" sz="1100" b="0" i="0" u="none" strike="noStrike" baseline="0" dirty="0">
                        <a:solidFill>
                          <a:srgbClr val="FF0000"/>
                        </a:solidFill>
                        <a:latin typeface="Calibri"/>
                        <a:ea typeface="+mn-ea"/>
                        <a:cs typeface="+mn-cs"/>
                      </a:endParaRP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tx2">
                        <a:lumMod val="40000"/>
                        <a:lumOff val="60000"/>
                      </a:schemeClr>
                    </a:solidFill>
                  </a:tcPr>
                </a:tc>
                <a:tc>
                  <a:txBody>
                    <a:bodyPr/>
                    <a:lstStyle/>
                    <a:p>
                      <a:pPr marL="171360" marR="0" lvl="0" indent="-171360" algn="l" defTabSz="685800" rtl="0" eaLnBrk="1" fontAlgn="auto" latinLnBrk="0" hangingPunct="1">
                        <a:lnSpc>
                          <a:spcPct val="100000"/>
                        </a:lnSpc>
                        <a:spcBef>
                          <a:spcPts val="0"/>
                        </a:spcBef>
                        <a:spcAft>
                          <a:spcPts val="0"/>
                        </a:spcAft>
                        <a:buClr>
                          <a:srgbClr val="6B00C3"/>
                        </a:buClr>
                        <a:buSzTx/>
                        <a:buFont typeface="Arial" panose="020B0604020202020204" pitchFamily="34" charset="0"/>
                        <a:buChar char="•"/>
                        <a:tabLst/>
                        <a:defRPr/>
                      </a:pPr>
                      <a:r>
                        <a:rPr lang="fr-FR" sz="1100" b="0" kern="1200" baseline="0" dirty="0">
                          <a:solidFill>
                            <a:srgbClr val="000000"/>
                          </a:solidFill>
                          <a:latin typeface="Calibri"/>
                          <a:ea typeface="+mn-ea"/>
                          <a:cs typeface="+mn-cs"/>
                        </a:rPr>
                        <a:t>L’appui à la professionnalisation</a:t>
                      </a:r>
                    </a:p>
                    <a:p>
                      <a:pPr marL="0" lvl="0" algn="l">
                        <a:lnSpc>
                          <a:spcPct val="100000"/>
                        </a:lnSpc>
                        <a:buClr>
                          <a:schemeClr val="bg2"/>
                        </a:buClr>
                        <a:buNone/>
                      </a:pPr>
                      <a:endParaRPr lang="fr-FR" sz="1100" b="0" dirty="0">
                        <a:solidFill>
                          <a:srgbClr val="000000"/>
                        </a:solidFill>
                        <a:latin typeface="Calibri"/>
                      </a:endParaRP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82580552"/>
                  </a:ext>
                </a:extLst>
              </a:tr>
              <a:tr h="639368">
                <a:tc>
                  <a:txBody>
                    <a:bodyPr/>
                    <a:lstStyle/>
                    <a:p>
                      <a:pPr marL="0" lvl="0" algn="ctr" defTabSz="621883" rtl="0">
                        <a:lnSpc>
                          <a:spcPct val="100000"/>
                        </a:lnSpc>
                        <a:buClrTx/>
                        <a:buSzTx/>
                        <a:buNone/>
                        <a:defRPr/>
                      </a:pPr>
                      <a:endParaRPr lang="fr-FR" sz="1100" b="0" kern="1200" dirty="0">
                        <a:solidFill>
                          <a:srgbClr val="000000"/>
                        </a:solidFill>
                        <a:latin typeface="Calibri"/>
                        <a:ea typeface="+mn-ea"/>
                        <a:cs typeface="+mn-cs"/>
                      </a:endParaRP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6E1F7"/>
                    </a:solidFill>
                  </a:tcPr>
                </a:tc>
                <a:tc>
                  <a:txBody>
                    <a:bodyPr/>
                    <a:lstStyle/>
                    <a:p>
                      <a:pPr marL="171360" lvl="0" indent="-171360" algn="l" defTabSz="621883" rtl="0">
                        <a:lnSpc>
                          <a:spcPct val="100000"/>
                        </a:lnSpc>
                        <a:buClr>
                          <a:srgbClr val="6B00C3"/>
                        </a:buClr>
                        <a:buFont typeface="Arial" panose="020B0604020202020204" pitchFamily="34" charset="0"/>
                        <a:buChar char="•"/>
                        <a:defRPr/>
                      </a:pPr>
                      <a:r>
                        <a:rPr lang="fr-FR" sz="1100" b="0" kern="1200" dirty="0">
                          <a:solidFill>
                            <a:srgbClr val="000000"/>
                          </a:solidFill>
                          <a:latin typeface="Calibri"/>
                        </a:rPr>
                        <a:t>Réseau des Référents Handicap</a:t>
                      </a:r>
                      <a:r>
                        <a:rPr lang="fr-FR" sz="1100" b="0" kern="1200" baseline="0" dirty="0">
                          <a:solidFill>
                            <a:srgbClr val="000000"/>
                          </a:solidFill>
                          <a:latin typeface="Calibri"/>
                        </a:rPr>
                        <a:t> (RRH)</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6E1F7"/>
                    </a:solidFill>
                  </a:tcPr>
                </a:tc>
                <a:tc>
                  <a:txBody>
                    <a:bodyPr/>
                    <a:lstStyle/>
                    <a:p>
                      <a:pPr marL="171360" marR="0" lvl="0" indent="-171360" algn="l" defTabSz="685800" rtl="0" eaLnBrk="1" fontAlgn="auto" latinLnBrk="0" hangingPunct="1">
                        <a:lnSpc>
                          <a:spcPct val="100000"/>
                        </a:lnSpc>
                        <a:spcBef>
                          <a:spcPts val="0"/>
                        </a:spcBef>
                        <a:spcAft>
                          <a:spcPts val="0"/>
                        </a:spcAft>
                        <a:buClr>
                          <a:srgbClr val="6B00C3"/>
                        </a:buClr>
                        <a:buSzTx/>
                        <a:buFont typeface="Arial" panose="020B0604020202020204" pitchFamily="34" charset="0"/>
                        <a:buChar char="•"/>
                        <a:tabLst/>
                        <a:defRPr/>
                      </a:pPr>
                      <a:r>
                        <a:rPr lang="fr-FR" sz="1100" b="0" i="0" baseline="0" dirty="0">
                          <a:solidFill>
                            <a:srgbClr val="000000"/>
                          </a:solidFill>
                          <a:latin typeface="Calibri"/>
                          <a:ea typeface="+mn-ea"/>
                          <a:cs typeface="+mn-cs"/>
                        </a:rPr>
                        <a:t>Ressources Handicap Formation (RHF)</a:t>
                      </a:r>
                    </a:p>
                    <a:p>
                      <a:pPr marL="0" lvl="0">
                        <a:lnSpc>
                          <a:spcPct val="100000"/>
                        </a:lnSpc>
                        <a:buClr>
                          <a:schemeClr val="bg2"/>
                        </a:buClr>
                        <a:buNone/>
                      </a:pPr>
                      <a:endParaRPr lang="fr-FR" sz="1100" b="0" i="0" u="none" strike="noStrike" baseline="0" dirty="0">
                        <a:solidFill>
                          <a:srgbClr val="000000"/>
                        </a:solidFill>
                        <a:latin typeface="Calibri"/>
                        <a:ea typeface="+mn-ea"/>
                        <a:cs typeface="+mn-cs"/>
                      </a:endParaRP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6E1F7"/>
                    </a:solidFill>
                  </a:tcPr>
                </a:tc>
                <a:tc>
                  <a:txBody>
                    <a:bodyPr/>
                    <a:lstStyle/>
                    <a:p>
                      <a:pPr marL="171360" marR="0" lvl="0" indent="-171360" algn="l" defTabSz="685800" rtl="0" eaLnBrk="1" fontAlgn="auto" latinLnBrk="0" hangingPunct="1">
                        <a:lnSpc>
                          <a:spcPct val="100000"/>
                        </a:lnSpc>
                        <a:spcBef>
                          <a:spcPts val="0"/>
                        </a:spcBef>
                        <a:spcAft>
                          <a:spcPts val="0"/>
                        </a:spcAft>
                        <a:buClr>
                          <a:srgbClr val="6B00C3"/>
                        </a:buClr>
                        <a:buSzTx/>
                        <a:buFont typeface="Arial" panose="020B0604020202020204" pitchFamily="34" charset="0"/>
                        <a:buChar char="•"/>
                        <a:tabLst/>
                        <a:defRPr/>
                      </a:pPr>
                      <a:r>
                        <a:rPr lang="fr-FR" sz="1100" b="0" kern="1200" dirty="0">
                          <a:solidFill>
                            <a:srgbClr val="000000"/>
                          </a:solidFill>
                          <a:latin typeface="Calibri"/>
                        </a:rPr>
                        <a:t>Ressources Handicap Formation (RHF)</a:t>
                      </a:r>
                    </a:p>
                    <a:p>
                      <a:pPr marL="171360" marR="0" lvl="0" indent="-171360" algn="l" defTabSz="685800" rtl="0" eaLnBrk="1" fontAlgn="auto" latinLnBrk="0" hangingPunct="1">
                        <a:lnSpc>
                          <a:spcPct val="100000"/>
                        </a:lnSpc>
                        <a:spcBef>
                          <a:spcPts val="0"/>
                        </a:spcBef>
                        <a:spcAft>
                          <a:spcPts val="0"/>
                        </a:spcAft>
                        <a:buClr>
                          <a:srgbClr val="6B00C3"/>
                        </a:buClr>
                        <a:buSzTx/>
                        <a:buFont typeface="Arial" panose="020B0604020202020204" pitchFamily="34" charset="0"/>
                        <a:buChar char="•"/>
                        <a:tabLst/>
                        <a:defRPr/>
                      </a:pPr>
                      <a:r>
                        <a:rPr lang="fr-FR" sz="1100" b="0" kern="1200" dirty="0">
                          <a:solidFill>
                            <a:srgbClr val="000000"/>
                          </a:solidFill>
                          <a:latin typeface="Calibri"/>
                        </a:rPr>
                        <a:t>Réseau des Référents Handicap</a:t>
                      </a:r>
                      <a:r>
                        <a:rPr lang="fr-FR" sz="1100" b="0" kern="1200" baseline="0" dirty="0">
                          <a:solidFill>
                            <a:srgbClr val="000000"/>
                          </a:solidFill>
                          <a:latin typeface="Calibri"/>
                        </a:rPr>
                        <a:t> (RRH)</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6E1F7"/>
                    </a:solidFill>
                  </a:tcPr>
                </a:tc>
                <a:extLst>
                  <a:ext uri="{0D108BD9-81ED-4DB2-BD59-A6C34878D82A}">
                    <a16:rowId xmlns:a16="http://schemas.microsoft.com/office/drawing/2014/main" val="2725660043"/>
                  </a:ext>
                </a:extLst>
              </a:tr>
            </a:tbl>
          </a:graphicData>
        </a:graphic>
      </p:graphicFrame>
      <p:sp>
        <p:nvSpPr>
          <p:cNvPr id="13" name="Ellipse 12">
            <a:extLst>
              <a:ext uri="{FF2B5EF4-FFF2-40B4-BE49-F238E27FC236}">
                <a16:creationId xmlns:a16="http://schemas.microsoft.com/office/drawing/2014/main" id="{837C25A5-30B3-EE5F-1FA5-2E162FDD3984}"/>
              </a:ext>
            </a:extLst>
          </p:cNvPr>
          <p:cNvSpPr/>
          <p:nvPr/>
        </p:nvSpPr>
        <p:spPr>
          <a:xfrm>
            <a:off x="10190325" y="553731"/>
            <a:ext cx="927529" cy="9275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2400">
              <a:solidFill>
                <a:prstClr val="white"/>
              </a:solidFill>
            </a:endParaRPr>
          </a:p>
        </p:txBody>
      </p:sp>
      <p:sp>
        <p:nvSpPr>
          <p:cNvPr id="5" name="Titre 4"/>
          <p:cNvSpPr>
            <a:spLocks noGrp="1"/>
          </p:cNvSpPr>
          <p:nvPr>
            <p:ph type="title"/>
          </p:nvPr>
        </p:nvSpPr>
        <p:spPr bwMode="auto">
          <a:xfrm>
            <a:off x="721033" y="1"/>
            <a:ext cx="7883735" cy="989347"/>
          </a:xfrm>
        </p:spPr>
        <p:txBody>
          <a:bodyPr vert="horz" lIns="91310" tIns="45698" rIns="91310" bIns="45698" rtlCol="0" anchor="ctr">
            <a:normAutofit/>
          </a:bodyPr>
          <a:lstStyle/>
          <a:p>
            <a:pPr lvl="0">
              <a:lnSpc>
                <a:spcPct val="90000"/>
              </a:lnSpc>
              <a:buNone/>
              <a:defRPr/>
            </a:pPr>
            <a:r>
              <a:rPr lang="fr-FR" dirty="0"/>
              <a:t>Vue d’ensemble</a:t>
            </a:r>
          </a:p>
        </p:txBody>
      </p:sp>
      <p:sp>
        <p:nvSpPr>
          <p:cNvPr id="3" name="Espace réservé du numéro de diapositive 2"/>
          <p:cNvSpPr>
            <a:spLocks noGrp="1"/>
          </p:cNvSpPr>
          <p:nvPr>
            <p:ph type="sldNum" sz="quarter" idx="12"/>
          </p:nvPr>
        </p:nvSpPr>
        <p:spPr bwMode="auto">
          <a:xfrm>
            <a:off x="719997" y="6214094"/>
            <a:ext cx="7296211" cy="365121"/>
          </a:xfrm>
        </p:spPr>
        <p:txBody>
          <a:bodyPr vert="horz" lIns="121796" tIns="60896" rIns="121796" bIns="60896" rtlCol="0" anchor="ctr"/>
          <a:lstStyle/>
          <a:p>
            <a:pPr>
              <a:defRPr/>
            </a:pPr>
            <a:fld id="{C1E48367-6F54-424E-8344-F1406F2B8E02}" type="slidenum">
              <a:rPr lang="fr-FR" smtClean="0">
                <a:solidFill>
                  <a:srgbClr val="E7E6E6"/>
                </a:solidFill>
              </a:rPr>
              <a:pPr>
                <a:defRPr/>
              </a:pPr>
              <a:t>77</a:t>
            </a:fld>
            <a:r>
              <a:rPr lang="fr-FR" dirty="0">
                <a:solidFill>
                  <a:srgbClr val="E7E6E6"/>
                </a:solidFill>
              </a:rPr>
              <a:t> | </a:t>
            </a:r>
            <a:r>
              <a:rPr lang="fr-FR" dirty="0">
                <a:solidFill>
                  <a:srgbClr val="6B00C3"/>
                </a:solidFill>
              </a:rPr>
              <a:t>A la découverte de l’offre de services</a:t>
            </a:r>
          </a:p>
        </p:txBody>
      </p:sp>
      <p:pic>
        <p:nvPicPr>
          <p:cNvPr id="14" name="Image 13"/>
          <p:cNvPicPr>
            <a:picLocks noChangeAspect="1"/>
          </p:cNvPicPr>
          <p:nvPr/>
        </p:nvPicPr>
        <p:blipFill>
          <a:blip r:embed="rId4" cstate="email">
            <a:extLst>
              <a:ext uri="{28A0092B-C50C-407E-A947-70E740481C1C}">
                <a14:useLocalDpi xmlns:a14="http://schemas.microsoft.com/office/drawing/2010/main"/>
              </a:ext>
            </a:extLst>
          </a:blip>
          <a:stretch/>
        </p:blipFill>
        <p:spPr bwMode="auto">
          <a:xfrm>
            <a:off x="2831636" y="704047"/>
            <a:ext cx="267933" cy="630995"/>
          </a:xfrm>
          <a:prstGeom prst="rect">
            <a:avLst/>
          </a:prstGeom>
        </p:spPr>
      </p:pic>
      <p:pic>
        <p:nvPicPr>
          <p:cNvPr id="16" name="Image 15"/>
          <p:cNvPicPr>
            <a:picLocks noChangeAspect="1"/>
          </p:cNvPicPr>
          <p:nvPr/>
        </p:nvPicPr>
        <p:blipFill>
          <a:blip r:embed="rId5" cstate="email">
            <a:extLst>
              <a:ext uri="{28A0092B-C50C-407E-A947-70E740481C1C}">
                <a14:useLocalDpi xmlns:a14="http://schemas.microsoft.com/office/drawing/2010/main"/>
              </a:ext>
            </a:extLst>
          </a:blip>
          <a:stretch/>
        </p:blipFill>
        <p:spPr bwMode="auto">
          <a:xfrm>
            <a:off x="3112116" y="981133"/>
            <a:ext cx="511901" cy="350177"/>
          </a:xfrm>
          <a:prstGeom prst="rect">
            <a:avLst/>
          </a:prstGeom>
        </p:spPr>
      </p:pic>
      <p:pic>
        <p:nvPicPr>
          <p:cNvPr id="5122" name="Picture 2" descr="https://agefiph.travers.media/charte/wp-content/uploads/2023/01/LOGO_INCLUPRO_SILHOUETTE.png"/>
          <p:cNvPicPr>
            <a:picLocks noChangeAspect="1" noChangeArrowheads="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l="39090" t="36315" r="38421" b="38056"/>
          <a:stretch/>
        </p:blipFill>
        <p:spPr bwMode="auto">
          <a:xfrm>
            <a:off x="7158411" y="5807675"/>
            <a:ext cx="353049" cy="28244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https://agefiph.travers.media/charte/wp-content/uploads/2023/01/LOGO_RRH.pn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l="3758" t="37402" r="77455" b="37548"/>
          <a:stretch/>
        </p:blipFill>
        <p:spPr bwMode="auto">
          <a:xfrm>
            <a:off x="3737856" y="6321122"/>
            <a:ext cx="275295" cy="27529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https://agefiph.travers.media/charte/wp-content/uploads/2023/01/KAKEMONO_RHF.pn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l="29970" t="50201" r="58586" b="42713"/>
          <a:stretch/>
        </p:blipFill>
        <p:spPr bwMode="auto">
          <a:xfrm>
            <a:off x="8119191" y="6293119"/>
            <a:ext cx="215908" cy="20952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Modul'Pro"/>
          <p:cNvPicPr>
            <a:picLocks noChangeAspect="1" noChangeArrowheads="1"/>
          </p:cNvPicPr>
          <p:nvPr/>
        </p:nvPicPr>
        <p:blipFill>
          <a:blip r:embed="rId9" cstate="email">
            <a:clrChange>
              <a:clrFrom>
                <a:srgbClr val="D6C5EB"/>
              </a:clrFrom>
              <a:clrTo>
                <a:srgbClr val="D6C5EB">
                  <a:alpha val="0"/>
                </a:srgbClr>
              </a:clrTo>
            </a:clrChange>
            <a:extLst>
              <a:ext uri="{28A0092B-C50C-407E-A947-70E740481C1C}">
                <a14:useLocalDpi xmlns:a14="http://schemas.microsoft.com/office/drawing/2010/main"/>
              </a:ext>
            </a:extLst>
          </a:blip>
          <a:srcRect/>
          <a:stretch>
            <a:fillRect/>
          </a:stretch>
        </p:blipFill>
        <p:spPr bwMode="auto">
          <a:xfrm>
            <a:off x="11523048" y="4988360"/>
            <a:ext cx="317289" cy="317289"/>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039D6B8D-951C-003E-EB30-FF00DF684794}"/>
              </a:ext>
            </a:extLst>
          </p:cNvPr>
          <p:cNvPicPr>
            <a:picLocks noChangeAspect="1"/>
          </p:cNvPicPr>
          <p:nvPr/>
        </p:nvPicPr>
        <p:blipFill>
          <a:blip r:embed="rId10" cstate="email">
            <a:extLst>
              <a:ext uri="{28A0092B-C50C-407E-A947-70E740481C1C}">
                <a14:useLocalDpi xmlns:a14="http://schemas.microsoft.com/office/drawing/2010/main"/>
              </a:ext>
            </a:extLst>
          </a:blip>
          <a:stretch/>
        </p:blipFill>
        <p:spPr bwMode="auto">
          <a:xfrm>
            <a:off x="7479773" y="587371"/>
            <a:ext cx="467955" cy="742417"/>
          </a:xfrm>
          <a:prstGeom prst="rect">
            <a:avLst/>
          </a:prstGeom>
        </p:spPr>
      </p:pic>
      <p:pic>
        <p:nvPicPr>
          <p:cNvPr id="11" name="Image 10">
            <a:extLst>
              <a:ext uri="{FF2B5EF4-FFF2-40B4-BE49-F238E27FC236}">
                <a16:creationId xmlns:a16="http://schemas.microsoft.com/office/drawing/2014/main" id="{3916E72A-CEEF-12F5-2A6D-706AAB35B43C}"/>
              </a:ext>
            </a:extLst>
          </p:cNvPr>
          <p:cNvPicPr>
            <a:picLocks noChangeAspect="1"/>
          </p:cNvPicPr>
          <p:nvPr/>
        </p:nvPicPr>
        <p:blipFill>
          <a:blip r:embed="rId11" cstate="email">
            <a:extLst>
              <a:ext uri="{28A0092B-C50C-407E-A947-70E740481C1C}">
                <a14:useLocalDpi xmlns:a14="http://schemas.microsoft.com/office/drawing/2010/main"/>
              </a:ext>
            </a:extLst>
          </a:blip>
          <a:stretch/>
        </p:blipFill>
        <p:spPr bwMode="auto">
          <a:xfrm>
            <a:off x="6954144" y="583311"/>
            <a:ext cx="470511" cy="746472"/>
          </a:xfrm>
          <a:prstGeom prst="rect">
            <a:avLst/>
          </a:prstGeom>
        </p:spPr>
      </p:pic>
      <p:pic>
        <p:nvPicPr>
          <p:cNvPr id="15" name="Graphique 14">
            <a:extLst>
              <a:ext uri="{FF2B5EF4-FFF2-40B4-BE49-F238E27FC236}">
                <a16:creationId xmlns:a16="http://schemas.microsoft.com/office/drawing/2014/main" id="{7D6BA501-6C9F-0136-E2B4-96D09BC632D2}"/>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bwMode="auto">
          <a:xfrm>
            <a:off x="10291312" y="704043"/>
            <a:ext cx="723477" cy="646124"/>
          </a:xfrm>
          <a:prstGeom prst="rect">
            <a:avLst/>
          </a:prstGeom>
        </p:spPr>
      </p:pic>
      <p:pic>
        <p:nvPicPr>
          <p:cNvPr id="17" name="Picture 4" descr="https://agefiph.travers.media/charte/wp-content/uploads/2023/01/KAKEMONO_RHF.png">
            <a:extLst>
              <a:ext uri="{FF2B5EF4-FFF2-40B4-BE49-F238E27FC236}">
                <a16:creationId xmlns:a16="http://schemas.microsoft.com/office/drawing/2014/main" id="{2E9622C4-FE19-5958-9233-B0764475904A}"/>
              </a:ext>
            </a:extLst>
          </p:cNvPr>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l="29970" t="50201" r="58586" b="42713"/>
          <a:stretch/>
        </p:blipFill>
        <p:spPr bwMode="auto">
          <a:xfrm>
            <a:off x="11611209" y="6135770"/>
            <a:ext cx="247135" cy="22948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https://agefiph.travers.media/charte/wp-content/uploads/2023/01/LOGO_RRH.png">
            <a:extLst>
              <a:ext uri="{FF2B5EF4-FFF2-40B4-BE49-F238E27FC236}">
                <a16:creationId xmlns:a16="http://schemas.microsoft.com/office/drawing/2014/main" id="{F7957BB8-9C67-5C5D-5B7F-E522AE9C9091}"/>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l="3758" t="37402" r="77455" b="37548"/>
          <a:stretch/>
        </p:blipFill>
        <p:spPr bwMode="auto">
          <a:xfrm>
            <a:off x="11611209" y="6391731"/>
            <a:ext cx="275295" cy="275295"/>
          </a:xfrm>
          <a:prstGeom prst="rect">
            <a:avLst/>
          </a:prstGeom>
          <a:noFill/>
          <a:extLst>
            <a:ext uri="{909E8E84-426E-40DD-AFC4-6F175D3DCCD1}">
              <a14:hiddenFill xmlns:a14="http://schemas.microsoft.com/office/drawing/2010/main">
                <a:solidFill>
                  <a:srgbClr val="FFFFFF"/>
                </a:solidFill>
              </a14:hiddenFill>
            </a:ext>
          </a:extLst>
        </p:spPr>
      </p:pic>
      <p:pic>
        <p:nvPicPr>
          <p:cNvPr id="5143" name="Image 5142">
            <a:extLst>
              <a:ext uri="{FF2B5EF4-FFF2-40B4-BE49-F238E27FC236}">
                <a16:creationId xmlns:a16="http://schemas.microsoft.com/office/drawing/2014/main" id="{8F39F675-C3E6-C1EF-09CD-2DD2521867E3}"/>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29455" y="4575504"/>
            <a:ext cx="584927" cy="583149"/>
          </a:xfrm>
          <a:prstGeom prst="rect">
            <a:avLst/>
          </a:prstGeom>
        </p:spPr>
      </p:pic>
      <p:pic>
        <p:nvPicPr>
          <p:cNvPr id="5145" name="Image 5144">
            <a:extLst>
              <a:ext uri="{FF2B5EF4-FFF2-40B4-BE49-F238E27FC236}">
                <a16:creationId xmlns:a16="http://schemas.microsoft.com/office/drawing/2014/main" id="{A98CD03C-7692-C61E-E727-24CFED9ED6DE}"/>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427677" y="2172609"/>
            <a:ext cx="586705" cy="586705"/>
          </a:xfrm>
          <a:prstGeom prst="rect">
            <a:avLst/>
          </a:prstGeom>
        </p:spPr>
      </p:pic>
      <p:pic>
        <p:nvPicPr>
          <p:cNvPr id="5147" name="Image 5146">
            <a:extLst>
              <a:ext uri="{FF2B5EF4-FFF2-40B4-BE49-F238E27FC236}">
                <a16:creationId xmlns:a16="http://schemas.microsoft.com/office/drawing/2014/main" id="{74D03FA9-01BA-FCF4-FA36-3B44B4C133B3}"/>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434577" y="6184477"/>
            <a:ext cx="561815" cy="561815"/>
          </a:xfrm>
          <a:prstGeom prst="rect">
            <a:avLst/>
          </a:prstGeom>
        </p:spPr>
      </p:pic>
      <p:pic>
        <p:nvPicPr>
          <p:cNvPr id="21" name="Picture 2" descr="Modul'Pro"/>
          <p:cNvPicPr>
            <a:picLocks noChangeAspect="1" noChangeArrowheads="1"/>
          </p:cNvPicPr>
          <p:nvPr/>
        </p:nvPicPr>
        <p:blipFill>
          <a:blip r:embed="rId9" cstate="email">
            <a:clrChange>
              <a:clrFrom>
                <a:srgbClr val="D6C5EB"/>
              </a:clrFrom>
              <a:clrTo>
                <a:srgbClr val="D6C5EB">
                  <a:alpha val="0"/>
                </a:srgbClr>
              </a:clrTo>
            </a:clrChange>
            <a:extLst>
              <a:ext uri="{28A0092B-C50C-407E-A947-70E740481C1C}">
                <a14:useLocalDpi xmlns:a14="http://schemas.microsoft.com/office/drawing/2010/main"/>
              </a:ext>
            </a:extLst>
          </a:blip>
          <a:srcRect/>
          <a:stretch>
            <a:fillRect/>
          </a:stretch>
        </p:blipFill>
        <p:spPr bwMode="auto">
          <a:xfrm>
            <a:off x="3438163" y="5623849"/>
            <a:ext cx="317289" cy="317289"/>
          </a:xfrm>
          <a:prstGeom prst="rect">
            <a:avLst/>
          </a:prstGeom>
          <a:noFill/>
          <a:extLst>
            <a:ext uri="{909E8E84-426E-40DD-AFC4-6F175D3DCCD1}">
              <a14:hiddenFill xmlns:a14="http://schemas.microsoft.com/office/drawing/2010/main">
                <a:solidFill>
                  <a:srgbClr val="FFFFFF"/>
                </a:solidFill>
              </a14:hiddenFill>
            </a:ext>
          </a:extLst>
        </p:spPr>
      </p:pic>
      <p:sp>
        <p:nvSpPr>
          <p:cNvPr id="22" name="ZoneTexte 21">
            <a:extLst>
              <a:ext uri="{FF2B5EF4-FFF2-40B4-BE49-F238E27FC236}">
                <a16:creationId xmlns:a16="http://schemas.microsoft.com/office/drawing/2014/main" id="{BF1804BE-FE03-D534-3AB0-8F53BCAE6F31}"/>
              </a:ext>
            </a:extLst>
          </p:cNvPr>
          <p:cNvSpPr txBox="1"/>
          <p:nvPr/>
        </p:nvSpPr>
        <p:spPr bwMode="auto">
          <a:xfrm>
            <a:off x="282595" y="1018266"/>
            <a:ext cx="1425729" cy="323036"/>
          </a:xfrm>
          <a:prstGeom prst="rect">
            <a:avLst/>
          </a:prstGeom>
          <a:noFill/>
        </p:spPr>
        <p:txBody>
          <a:bodyPr wrap="square" lIns="121796" tIns="60896" rIns="121796" bIns="60896" rtlCol="0">
            <a:spAutoFit/>
          </a:bodyPr>
          <a:lstStyle/>
          <a:p>
            <a:pPr defTabSz="913380"/>
            <a:r>
              <a:rPr lang="fr-FR" sz="1300" dirty="0">
                <a:solidFill>
                  <a:srgbClr val="FF0000"/>
                </a:solidFill>
              </a:rPr>
              <a:t>*Sur prescription</a:t>
            </a:r>
          </a:p>
        </p:txBody>
      </p:sp>
    </p:spTree>
    <p:custDataLst>
      <p:tags r:id="rId1"/>
    </p:custDataLst>
    <p:extLst>
      <p:ext uri="{BB962C8B-B14F-4D97-AF65-F5344CB8AC3E}">
        <p14:creationId xmlns:p14="http://schemas.microsoft.com/office/powerpoint/2010/main" val="3037354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4">
            <a:extLst>
              <a:ext uri="{FF2B5EF4-FFF2-40B4-BE49-F238E27FC236}">
                <a16:creationId xmlns:a16="http://schemas.microsoft.com/office/drawing/2014/main" id="{7FB95750-A671-9B0B-8409-3AED5974BF73}"/>
              </a:ext>
            </a:extLst>
          </p:cNvPr>
          <p:cNvSpPr>
            <a:spLocks noGrp="1"/>
          </p:cNvSpPr>
          <p:nvPr>
            <p:ph type="title"/>
          </p:nvPr>
        </p:nvSpPr>
        <p:spPr bwMode="auto">
          <a:xfrm>
            <a:off x="721036" y="0"/>
            <a:ext cx="7883737" cy="989349"/>
          </a:xfrm>
        </p:spPr>
        <p:txBody>
          <a:bodyPr vert="horz" lIns="134211" tIns="67134" rIns="134211" bIns="67134" rtlCol="0" anchor="ctr">
            <a:normAutofit/>
          </a:bodyPr>
          <a:lstStyle/>
          <a:p>
            <a:pPr lvl="0">
              <a:lnSpc>
                <a:spcPct val="90000"/>
              </a:lnSpc>
              <a:buNone/>
              <a:defRPr/>
            </a:pPr>
            <a:r>
              <a:rPr lang="fr-FR" dirty="0"/>
              <a:t>Six principes fondamentaux</a:t>
            </a:r>
          </a:p>
        </p:txBody>
      </p:sp>
      <p:sp>
        <p:nvSpPr>
          <p:cNvPr id="2" name="Espace réservé du numéro de diapositive 1">
            <a:extLst>
              <a:ext uri="{FF2B5EF4-FFF2-40B4-BE49-F238E27FC236}">
                <a16:creationId xmlns:a16="http://schemas.microsoft.com/office/drawing/2014/main" id="{9F10173D-F9CE-9CFE-8231-4809797AE4C7}"/>
              </a:ext>
            </a:extLst>
          </p:cNvPr>
          <p:cNvSpPr>
            <a:spLocks noGrp="1"/>
          </p:cNvSpPr>
          <p:nvPr>
            <p:ph type="sldNum" sz="quarter" idx="12"/>
          </p:nvPr>
        </p:nvSpPr>
        <p:spPr>
          <a:xfrm>
            <a:off x="719997" y="6212575"/>
            <a:ext cx="5614723" cy="365124"/>
          </a:xfrm>
        </p:spPr>
        <p:txBody>
          <a:bodyPr vert="horz" lIns="121798" tIns="60898" rIns="121798" bIns="60898" rtlCol="0" anchor="ctr"/>
          <a:lstStyle/>
          <a:p>
            <a:fld id="{C1E48367-6F54-424E-8344-F1406F2B8E02}" type="slidenum">
              <a:rPr lang="fr-FR" smtClean="0">
                <a:solidFill>
                  <a:srgbClr val="E7E6E6"/>
                </a:solidFill>
              </a:rPr>
              <a:pPr/>
              <a:t>78</a:t>
            </a:fld>
            <a:r>
              <a:rPr lang="fr-FR" dirty="0">
                <a:solidFill>
                  <a:srgbClr val="E7E6E6"/>
                </a:solidFill>
              </a:rPr>
              <a:t> | Les six principes d’intervention de l’Agefiph</a:t>
            </a:r>
          </a:p>
        </p:txBody>
      </p:sp>
      <p:sp>
        <p:nvSpPr>
          <p:cNvPr id="7" name="Forme libre : forme 6">
            <a:extLst>
              <a:ext uri="{FF2B5EF4-FFF2-40B4-BE49-F238E27FC236}">
                <a16:creationId xmlns:a16="http://schemas.microsoft.com/office/drawing/2014/main" id="{25F72583-CD65-F80E-6D0C-8128AEFE5667}"/>
              </a:ext>
            </a:extLst>
          </p:cNvPr>
          <p:cNvSpPr/>
          <p:nvPr/>
        </p:nvSpPr>
        <p:spPr bwMode="auto">
          <a:xfrm>
            <a:off x="4596984" y="1249688"/>
            <a:ext cx="572933" cy="572933"/>
          </a:xfrm>
          <a:custGeom>
            <a:avLst/>
            <a:gdLst>
              <a:gd name="connsiteX0" fmla="*/ 404322 w 803671"/>
              <a:gd name="connsiteY0" fmla="*/ 803672 h 803671"/>
              <a:gd name="connsiteX1" fmla="*/ 399344 w 803671"/>
              <a:gd name="connsiteY1" fmla="*/ 803672 h 803671"/>
              <a:gd name="connsiteX2" fmla="*/ 0 w 803671"/>
              <a:gd name="connsiteY2" fmla="*/ 404322 h 803671"/>
              <a:gd name="connsiteX3" fmla="*/ 0 w 803671"/>
              <a:gd name="connsiteY3" fmla="*/ 399345 h 803671"/>
              <a:gd name="connsiteX4" fmla="*/ 399350 w 803671"/>
              <a:gd name="connsiteY4" fmla="*/ 0 h 803671"/>
              <a:gd name="connsiteX5" fmla="*/ 404327 w 803671"/>
              <a:gd name="connsiteY5" fmla="*/ 0 h 803671"/>
              <a:gd name="connsiteX6" fmla="*/ 803672 w 803671"/>
              <a:gd name="connsiteY6" fmla="*/ 399350 h 803671"/>
              <a:gd name="connsiteX7" fmla="*/ 803672 w 803671"/>
              <a:gd name="connsiteY7" fmla="*/ 404327 h 803671"/>
              <a:gd name="connsiteX8" fmla="*/ 404322 w 803671"/>
              <a:gd name="connsiteY8" fmla="*/ 803672 h 8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3671" h="803671" extrusionOk="0">
                <a:moveTo>
                  <a:pt x="404322" y="803672"/>
                </a:moveTo>
                <a:lnTo>
                  <a:pt x="399344" y="803672"/>
                </a:lnTo>
                <a:cubicBezTo>
                  <a:pt x="178795" y="803672"/>
                  <a:pt x="0" y="624876"/>
                  <a:pt x="0" y="404322"/>
                </a:cubicBezTo>
                <a:lnTo>
                  <a:pt x="0" y="399345"/>
                </a:lnTo>
                <a:cubicBezTo>
                  <a:pt x="0" y="178796"/>
                  <a:pt x="178795" y="0"/>
                  <a:pt x="399350" y="0"/>
                </a:cubicBezTo>
                <a:lnTo>
                  <a:pt x="404327" y="0"/>
                </a:lnTo>
                <a:cubicBezTo>
                  <a:pt x="624876" y="0"/>
                  <a:pt x="803672" y="178796"/>
                  <a:pt x="803672" y="399350"/>
                </a:cubicBezTo>
                <a:lnTo>
                  <a:pt x="803672" y="404327"/>
                </a:lnTo>
                <a:cubicBezTo>
                  <a:pt x="803672" y="624876"/>
                  <a:pt x="624876" y="803672"/>
                  <a:pt x="404322" y="803672"/>
                </a:cubicBezTo>
                <a:close/>
              </a:path>
            </a:pathLst>
          </a:custGeom>
          <a:solidFill>
            <a:schemeClr val="bg2"/>
          </a:solidFill>
          <a:ln w="5358" cap="flat">
            <a:noFill/>
            <a:prstDash val="solid"/>
            <a:miter/>
          </a:ln>
        </p:spPr>
        <p:txBody>
          <a:bodyPr lIns="91350" tIns="45718" rIns="91350" bIns="45718" rtlCol="0" anchor="ctr"/>
          <a:lstStyle/>
          <a:p>
            <a:pPr algn="ctr" defTabSz="895304">
              <a:defRPr/>
            </a:pPr>
            <a:r>
              <a:rPr lang="fr-FR" sz="3200" dirty="0">
                <a:solidFill>
                  <a:srgbClr val="FFFFFF"/>
                </a:solidFill>
              </a:rPr>
              <a:t>1</a:t>
            </a:r>
          </a:p>
        </p:txBody>
      </p:sp>
      <p:sp>
        <p:nvSpPr>
          <p:cNvPr id="8" name="ZoneTexte 7">
            <a:extLst>
              <a:ext uri="{FF2B5EF4-FFF2-40B4-BE49-F238E27FC236}">
                <a16:creationId xmlns:a16="http://schemas.microsoft.com/office/drawing/2014/main" id="{0D7E33B3-649E-7829-EB2B-FF01B96D3AC5}"/>
              </a:ext>
            </a:extLst>
          </p:cNvPr>
          <p:cNvSpPr txBox="1"/>
          <p:nvPr/>
        </p:nvSpPr>
        <p:spPr bwMode="auto">
          <a:xfrm>
            <a:off x="5169916" y="1222685"/>
            <a:ext cx="6652325" cy="953982"/>
          </a:xfrm>
          <a:prstGeom prst="rect">
            <a:avLst/>
          </a:prstGeom>
          <a:noFill/>
          <a:ln w="25400">
            <a:noFill/>
          </a:ln>
          <a:effectLst/>
        </p:spPr>
        <p:txBody>
          <a:bodyPr wrap="square" lIns="121798" tIns="60898" rIns="121798" bIns="60898" rtlCol="0">
            <a:spAutoFit/>
          </a:bodyPr>
          <a:lstStyle/>
          <a:p>
            <a:pPr defTabSz="895304"/>
            <a:r>
              <a:rPr lang="fr-FR" sz="2700" dirty="0">
                <a:solidFill>
                  <a:srgbClr val="000000"/>
                </a:solidFill>
              </a:rPr>
              <a:t>Des critères d’éligibilité pour les personnes </a:t>
            </a:r>
          </a:p>
          <a:p>
            <a:pPr defTabSz="895304"/>
            <a:r>
              <a:rPr lang="fr-FR" sz="2700" dirty="0">
                <a:solidFill>
                  <a:srgbClr val="000000"/>
                </a:solidFill>
              </a:rPr>
              <a:t>et les entreprises</a:t>
            </a:r>
            <a:endParaRPr lang="fr-FR" sz="2700" b="1" dirty="0">
              <a:solidFill>
                <a:srgbClr val="000000"/>
              </a:solidFill>
            </a:endParaRPr>
          </a:p>
        </p:txBody>
      </p:sp>
      <p:sp>
        <p:nvSpPr>
          <p:cNvPr id="5" name="ZoneTexte 4">
            <a:extLst>
              <a:ext uri="{FF2B5EF4-FFF2-40B4-BE49-F238E27FC236}">
                <a16:creationId xmlns:a16="http://schemas.microsoft.com/office/drawing/2014/main" id="{361A83BA-2C9F-D1AB-F218-55223F514508}"/>
              </a:ext>
            </a:extLst>
          </p:cNvPr>
          <p:cNvSpPr txBox="1"/>
          <p:nvPr/>
        </p:nvSpPr>
        <p:spPr bwMode="auto">
          <a:xfrm>
            <a:off x="5169920" y="2290138"/>
            <a:ext cx="6032471" cy="538484"/>
          </a:xfrm>
          <a:prstGeom prst="rect">
            <a:avLst/>
          </a:prstGeom>
          <a:noFill/>
          <a:ln w="25400">
            <a:noFill/>
          </a:ln>
          <a:effectLst/>
        </p:spPr>
        <p:txBody>
          <a:bodyPr wrap="square" lIns="121798" tIns="60898" rIns="121798" bIns="60898" rtlCol="0">
            <a:spAutoFit/>
          </a:bodyPr>
          <a:lstStyle/>
          <a:p>
            <a:pPr defTabSz="895304"/>
            <a:r>
              <a:rPr lang="fr-FR" sz="2700" dirty="0">
                <a:solidFill>
                  <a:srgbClr val="000000"/>
                </a:solidFill>
              </a:rPr>
              <a:t>En complémentarité du droit commun</a:t>
            </a:r>
            <a:endParaRPr lang="fr-FR" sz="2700" b="1" dirty="0">
              <a:solidFill>
                <a:srgbClr val="000000"/>
              </a:solidFill>
            </a:endParaRPr>
          </a:p>
        </p:txBody>
      </p:sp>
      <p:sp>
        <p:nvSpPr>
          <p:cNvPr id="9" name="Forme libre : forme 8">
            <a:extLst>
              <a:ext uri="{FF2B5EF4-FFF2-40B4-BE49-F238E27FC236}">
                <a16:creationId xmlns:a16="http://schemas.microsoft.com/office/drawing/2014/main" id="{414473B7-FBD8-57B6-8BA3-568B6E6C0B28}"/>
              </a:ext>
            </a:extLst>
          </p:cNvPr>
          <p:cNvSpPr/>
          <p:nvPr/>
        </p:nvSpPr>
        <p:spPr bwMode="auto">
          <a:xfrm>
            <a:off x="4596984" y="2263268"/>
            <a:ext cx="572933" cy="572933"/>
          </a:xfrm>
          <a:custGeom>
            <a:avLst/>
            <a:gdLst>
              <a:gd name="connsiteX0" fmla="*/ 404322 w 803671"/>
              <a:gd name="connsiteY0" fmla="*/ 803672 h 803671"/>
              <a:gd name="connsiteX1" fmla="*/ 399344 w 803671"/>
              <a:gd name="connsiteY1" fmla="*/ 803672 h 803671"/>
              <a:gd name="connsiteX2" fmla="*/ 0 w 803671"/>
              <a:gd name="connsiteY2" fmla="*/ 404322 h 803671"/>
              <a:gd name="connsiteX3" fmla="*/ 0 w 803671"/>
              <a:gd name="connsiteY3" fmla="*/ 399345 h 803671"/>
              <a:gd name="connsiteX4" fmla="*/ 399350 w 803671"/>
              <a:gd name="connsiteY4" fmla="*/ 0 h 803671"/>
              <a:gd name="connsiteX5" fmla="*/ 404327 w 803671"/>
              <a:gd name="connsiteY5" fmla="*/ 0 h 803671"/>
              <a:gd name="connsiteX6" fmla="*/ 803672 w 803671"/>
              <a:gd name="connsiteY6" fmla="*/ 399350 h 803671"/>
              <a:gd name="connsiteX7" fmla="*/ 803672 w 803671"/>
              <a:gd name="connsiteY7" fmla="*/ 404327 h 803671"/>
              <a:gd name="connsiteX8" fmla="*/ 404322 w 803671"/>
              <a:gd name="connsiteY8" fmla="*/ 803672 h 8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3671" h="803671" extrusionOk="0">
                <a:moveTo>
                  <a:pt x="404322" y="803672"/>
                </a:moveTo>
                <a:lnTo>
                  <a:pt x="399344" y="803672"/>
                </a:lnTo>
                <a:cubicBezTo>
                  <a:pt x="178795" y="803672"/>
                  <a:pt x="0" y="624876"/>
                  <a:pt x="0" y="404322"/>
                </a:cubicBezTo>
                <a:lnTo>
                  <a:pt x="0" y="399345"/>
                </a:lnTo>
                <a:cubicBezTo>
                  <a:pt x="0" y="178796"/>
                  <a:pt x="178795" y="0"/>
                  <a:pt x="399350" y="0"/>
                </a:cubicBezTo>
                <a:lnTo>
                  <a:pt x="404327" y="0"/>
                </a:lnTo>
                <a:cubicBezTo>
                  <a:pt x="624876" y="0"/>
                  <a:pt x="803672" y="178796"/>
                  <a:pt x="803672" y="399350"/>
                </a:cubicBezTo>
                <a:lnTo>
                  <a:pt x="803672" y="404327"/>
                </a:lnTo>
                <a:cubicBezTo>
                  <a:pt x="803672" y="624876"/>
                  <a:pt x="624876" y="803672"/>
                  <a:pt x="404322" y="803672"/>
                </a:cubicBezTo>
                <a:close/>
              </a:path>
            </a:pathLst>
          </a:custGeom>
          <a:solidFill>
            <a:schemeClr val="bg2"/>
          </a:solidFill>
          <a:ln w="5358" cap="flat">
            <a:noFill/>
            <a:prstDash val="solid"/>
            <a:miter/>
          </a:ln>
        </p:spPr>
        <p:txBody>
          <a:bodyPr lIns="91350" tIns="45718" rIns="91350" bIns="45718" rtlCol="0" anchor="ctr"/>
          <a:lstStyle/>
          <a:p>
            <a:pPr algn="ctr" defTabSz="895304">
              <a:defRPr/>
            </a:pPr>
            <a:r>
              <a:rPr lang="fr-FR" sz="3200" dirty="0">
                <a:solidFill>
                  <a:srgbClr val="FFFFFF"/>
                </a:solidFill>
              </a:rPr>
              <a:t>2</a:t>
            </a:r>
          </a:p>
        </p:txBody>
      </p:sp>
      <p:sp>
        <p:nvSpPr>
          <p:cNvPr id="12" name="ZoneTexte 11">
            <a:extLst>
              <a:ext uri="{FF2B5EF4-FFF2-40B4-BE49-F238E27FC236}">
                <a16:creationId xmlns:a16="http://schemas.microsoft.com/office/drawing/2014/main" id="{A7D3B302-0BD1-88B4-5919-2030D08E7BAD}"/>
              </a:ext>
            </a:extLst>
          </p:cNvPr>
          <p:cNvSpPr txBox="1"/>
          <p:nvPr/>
        </p:nvSpPr>
        <p:spPr bwMode="auto">
          <a:xfrm>
            <a:off x="5169915" y="3969186"/>
            <a:ext cx="8327712" cy="538484"/>
          </a:xfrm>
          <a:prstGeom prst="rect">
            <a:avLst/>
          </a:prstGeom>
          <a:noFill/>
          <a:ln w="25400">
            <a:noFill/>
          </a:ln>
          <a:effectLst/>
        </p:spPr>
        <p:txBody>
          <a:bodyPr wrap="square" lIns="121798" tIns="60898" rIns="121798" bIns="60898" rtlCol="0">
            <a:spAutoFit/>
          </a:bodyPr>
          <a:lstStyle/>
          <a:p>
            <a:pPr defTabSz="895304"/>
            <a:r>
              <a:rPr lang="fr-FR" sz="2700" dirty="0">
                <a:solidFill>
                  <a:srgbClr val="000000"/>
                </a:solidFill>
              </a:rPr>
              <a:t>Des aides qui ne sont pas attribuées de droit</a:t>
            </a:r>
            <a:endParaRPr lang="fr-FR" sz="2700" b="1" dirty="0">
              <a:solidFill>
                <a:srgbClr val="000000"/>
              </a:solidFill>
            </a:endParaRPr>
          </a:p>
        </p:txBody>
      </p:sp>
      <p:sp>
        <p:nvSpPr>
          <p:cNvPr id="13" name="Forme libre : forme 12">
            <a:extLst>
              <a:ext uri="{FF2B5EF4-FFF2-40B4-BE49-F238E27FC236}">
                <a16:creationId xmlns:a16="http://schemas.microsoft.com/office/drawing/2014/main" id="{8311A913-B592-4CC8-3C98-A1CF14E4E409}"/>
              </a:ext>
            </a:extLst>
          </p:cNvPr>
          <p:cNvSpPr/>
          <p:nvPr/>
        </p:nvSpPr>
        <p:spPr bwMode="auto">
          <a:xfrm>
            <a:off x="4596984" y="3996971"/>
            <a:ext cx="572933" cy="572935"/>
          </a:xfrm>
          <a:custGeom>
            <a:avLst/>
            <a:gdLst>
              <a:gd name="connsiteX0" fmla="*/ 404322 w 803671"/>
              <a:gd name="connsiteY0" fmla="*/ 803672 h 803671"/>
              <a:gd name="connsiteX1" fmla="*/ 399344 w 803671"/>
              <a:gd name="connsiteY1" fmla="*/ 803672 h 803671"/>
              <a:gd name="connsiteX2" fmla="*/ 0 w 803671"/>
              <a:gd name="connsiteY2" fmla="*/ 404322 h 803671"/>
              <a:gd name="connsiteX3" fmla="*/ 0 w 803671"/>
              <a:gd name="connsiteY3" fmla="*/ 399345 h 803671"/>
              <a:gd name="connsiteX4" fmla="*/ 399350 w 803671"/>
              <a:gd name="connsiteY4" fmla="*/ 0 h 803671"/>
              <a:gd name="connsiteX5" fmla="*/ 404327 w 803671"/>
              <a:gd name="connsiteY5" fmla="*/ 0 h 803671"/>
              <a:gd name="connsiteX6" fmla="*/ 803672 w 803671"/>
              <a:gd name="connsiteY6" fmla="*/ 399350 h 803671"/>
              <a:gd name="connsiteX7" fmla="*/ 803672 w 803671"/>
              <a:gd name="connsiteY7" fmla="*/ 404327 h 803671"/>
              <a:gd name="connsiteX8" fmla="*/ 404322 w 803671"/>
              <a:gd name="connsiteY8" fmla="*/ 803672 h 8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3671" h="803671" extrusionOk="0">
                <a:moveTo>
                  <a:pt x="404322" y="803672"/>
                </a:moveTo>
                <a:lnTo>
                  <a:pt x="399344" y="803672"/>
                </a:lnTo>
                <a:cubicBezTo>
                  <a:pt x="178795" y="803672"/>
                  <a:pt x="0" y="624876"/>
                  <a:pt x="0" y="404322"/>
                </a:cubicBezTo>
                <a:lnTo>
                  <a:pt x="0" y="399345"/>
                </a:lnTo>
                <a:cubicBezTo>
                  <a:pt x="0" y="178796"/>
                  <a:pt x="178795" y="0"/>
                  <a:pt x="399350" y="0"/>
                </a:cubicBezTo>
                <a:lnTo>
                  <a:pt x="404327" y="0"/>
                </a:lnTo>
                <a:cubicBezTo>
                  <a:pt x="624876" y="0"/>
                  <a:pt x="803672" y="178796"/>
                  <a:pt x="803672" y="399350"/>
                </a:cubicBezTo>
                <a:lnTo>
                  <a:pt x="803672" y="404327"/>
                </a:lnTo>
                <a:cubicBezTo>
                  <a:pt x="803672" y="624876"/>
                  <a:pt x="624876" y="803672"/>
                  <a:pt x="404322" y="803672"/>
                </a:cubicBezTo>
                <a:close/>
              </a:path>
            </a:pathLst>
          </a:custGeom>
          <a:solidFill>
            <a:schemeClr val="bg2"/>
          </a:solidFill>
          <a:ln w="5358" cap="flat">
            <a:noFill/>
            <a:prstDash val="solid"/>
            <a:miter/>
          </a:ln>
        </p:spPr>
        <p:txBody>
          <a:bodyPr lIns="91350" tIns="45718" rIns="91350" bIns="45718" rtlCol="0" anchor="ctr"/>
          <a:lstStyle/>
          <a:p>
            <a:pPr algn="ctr" defTabSz="895304">
              <a:defRPr/>
            </a:pPr>
            <a:r>
              <a:rPr lang="fr-FR" sz="3200" dirty="0">
                <a:solidFill>
                  <a:srgbClr val="FFFFFF"/>
                </a:solidFill>
              </a:rPr>
              <a:t>4</a:t>
            </a:r>
          </a:p>
        </p:txBody>
      </p:sp>
      <p:sp>
        <p:nvSpPr>
          <p:cNvPr id="15" name="ZoneTexte 14">
            <a:extLst>
              <a:ext uri="{FF2B5EF4-FFF2-40B4-BE49-F238E27FC236}">
                <a16:creationId xmlns:a16="http://schemas.microsoft.com/office/drawing/2014/main" id="{9042095A-61A1-A24B-205E-0A7660CDF9EF}"/>
              </a:ext>
            </a:extLst>
          </p:cNvPr>
          <p:cNvSpPr txBox="1"/>
          <p:nvPr/>
        </p:nvSpPr>
        <p:spPr bwMode="auto">
          <a:xfrm>
            <a:off x="5170951" y="4684902"/>
            <a:ext cx="8327711" cy="533543"/>
          </a:xfrm>
          <a:prstGeom prst="rect">
            <a:avLst/>
          </a:prstGeom>
          <a:noFill/>
          <a:ln w="25400">
            <a:noFill/>
          </a:ln>
          <a:effectLst/>
        </p:spPr>
        <p:txBody>
          <a:bodyPr wrap="square" lIns="121798" tIns="60898" rIns="121798" bIns="60898" rtlCol="0">
            <a:spAutoFit/>
          </a:bodyPr>
          <a:lstStyle/>
          <a:p>
            <a:pPr defTabSz="895304"/>
            <a:r>
              <a:rPr lang="fr-FR" sz="2700" dirty="0">
                <a:solidFill>
                  <a:srgbClr val="000000"/>
                </a:solidFill>
              </a:rPr>
              <a:t>Pas d’intervention de l’Agefiph rétroactive</a:t>
            </a:r>
            <a:endParaRPr lang="fr-FR" sz="2700" b="1" dirty="0">
              <a:solidFill>
                <a:srgbClr val="000000"/>
              </a:solidFill>
            </a:endParaRPr>
          </a:p>
        </p:txBody>
      </p:sp>
      <p:sp>
        <p:nvSpPr>
          <p:cNvPr id="16" name="Forme libre : forme 15">
            <a:extLst>
              <a:ext uri="{FF2B5EF4-FFF2-40B4-BE49-F238E27FC236}">
                <a16:creationId xmlns:a16="http://schemas.microsoft.com/office/drawing/2014/main" id="{36B1A986-EDAC-570A-D813-B67F91EBC19A}"/>
              </a:ext>
            </a:extLst>
          </p:cNvPr>
          <p:cNvSpPr/>
          <p:nvPr/>
        </p:nvSpPr>
        <p:spPr bwMode="auto">
          <a:xfrm>
            <a:off x="4596984" y="4665120"/>
            <a:ext cx="572933" cy="572933"/>
          </a:xfrm>
          <a:custGeom>
            <a:avLst/>
            <a:gdLst>
              <a:gd name="connsiteX0" fmla="*/ 404322 w 803671"/>
              <a:gd name="connsiteY0" fmla="*/ 803672 h 803671"/>
              <a:gd name="connsiteX1" fmla="*/ 399344 w 803671"/>
              <a:gd name="connsiteY1" fmla="*/ 803672 h 803671"/>
              <a:gd name="connsiteX2" fmla="*/ 0 w 803671"/>
              <a:gd name="connsiteY2" fmla="*/ 404322 h 803671"/>
              <a:gd name="connsiteX3" fmla="*/ 0 w 803671"/>
              <a:gd name="connsiteY3" fmla="*/ 399345 h 803671"/>
              <a:gd name="connsiteX4" fmla="*/ 399350 w 803671"/>
              <a:gd name="connsiteY4" fmla="*/ 0 h 803671"/>
              <a:gd name="connsiteX5" fmla="*/ 404327 w 803671"/>
              <a:gd name="connsiteY5" fmla="*/ 0 h 803671"/>
              <a:gd name="connsiteX6" fmla="*/ 803672 w 803671"/>
              <a:gd name="connsiteY6" fmla="*/ 399350 h 803671"/>
              <a:gd name="connsiteX7" fmla="*/ 803672 w 803671"/>
              <a:gd name="connsiteY7" fmla="*/ 404327 h 803671"/>
              <a:gd name="connsiteX8" fmla="*/ 404322 w 803671"/>
              <a:gd name="connsiteY8" fmla="*/ 803672 h 8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3671" h="803671" extrusionOk="0">
                <a:moveTo>
                  <a:pt x="404322" y="803672"/>
                </a:moveTo>
                <a:lnTo>
                  <a:pt x="399344" y="803672"/>
                </a:lnTo>
                <a:cubicBezTo>
                  <a:pt x="178795" y="803672"/>
                  <a:pt x="0" y="624876"/>
                  <a:pt x="0" y="404322"/>
                </a:cubicBezTo>
                <a:lnTo>
                  <a:pt x="0" y="399345"/>
                </a:lnTo>
                <a:cubicBezTo>
                  <a:pt x="0" y="178796"/>
                  <a:pt x="178795" y="0"/>
                  <a:pt x="399350" y="0"/>
                </a:cubicBezTo>
                <a:lnTo>
                  <a:pt x="404327" y="0"/>
                </a:lnTo>
                <a:cubicBezTo>
                  <a:pt x="624876" y="0"/>
                  <a:pt x="803672" y="178796"/>
                  <a:pt x="803672" y="399350"/>
                </a:cubicBezTo>
                <a:lnTo>
                  <a:pt x="803672" y="404327"/>
                </a:lnTo>
                <a:cubicBezTo>
                  <a:pt x="803672" y="624876"/>
                  <a:pt x="624876" y="803672"/>
                  <a:pt x="404322" y="803672"/>
                </a:cubicBezTo>
                <a:close/>
              </a:path>
            </a:pathLst>
          </a:custGeom>
          <a:solidFill>
            <a:schemeClr val="bg2"/>
          </a:solidFill>
          <a:ln w="5358" cap="flat">
            <a:noFill/>
            <a:prstDash val="solid"/>
            <a:miter/>
          </a:ln>
        </p:spPr>
        <p:txBody>
          <a:bodyPr lIns="91350" tIns="45718" rIns="91350" bIns="45718" rtlCol="0" anchor="ctr"/>
          <a:lstStyle/>
          <a:p>
            <a:pPr algn="ctr" defTabSz="895304">
              <a:defRPr/>
            </a:pPr>
            <a:r>
              <a:rPr lang="fr-FR" sz="3200" dirty="0">
                <a:solidFill>
                  <a:srgbClr val="FFFFFF"/>
                </a:solidFill>
              </a:rPr>
              <a:t>5</a:t>
            </a:r>
          </a:p>
        </p:txBody>
      </p:sp>
      <p:sp>
        <p:nvSpPr>
          <p:cNvPr id="10" name="ZoneTexte 9">
            <a:extLst>
              <a:ext uri="{FF2B5EF4-FFF2-40B4-BE49-F238E27FC236}">
                <a16:creationId xmlns:a16="http://schemas.microsoft.com/office/drawing/2014/main" id="{6F52B401-3C3D-C138-68C6-B0BC3E16F4F5}"/>
              </a:ext>
            </a:extLst>
          </p:cNvPr>
          <p:cNvSpPr txBox="1"/>
          <p:nvPr/>
        </p:nvSpPr>
        <p:spPr bwMode="auto">
          <a:xfrm>
            <a:off x="5169915" y="2931472"/>
            <a:ext cx="8780928" cy="954101"/>
          </a:xfrm>
          <a:prstGeom prst="rect">
            <a:avLst/>
          </a:prstGeom>
          <a:noFill/>
          <a:ln w="25400">
            <a:noFill/>
          </a:ln>
          <a:effectLst/>
        </p:spPr>
        <p:txBody>
          <a:bodyPr wrap="square" lIns="121798" tIns="60898" rIns="121798" bIns="60898" rtlCol="0">
            <a:spAutoFit/>
          </a:bodyPr>
          <a:lstStyle/>
          <a:p>
            <a:pPr defTabSz="895304"/>
            <a:r>
              <a:rPr lang="fr-FR" sz="2700" dirty="0">
                <a:solidFill>
                  <a:srgbClr val="000000"/>
                </a:solidFill>
              </a:rPr>
              <a:t>Des aides prescrites dès lors qu’une expertise </a:t>
            </a:r>
            <a:br>
              <a:rPr lang="fr-FR" sz="2700">
                <a:solidFill>
                  <a:srgbClr val="000000"/>
                </a:solidFill>
              </a:rPr>
            </a:br>
            <a:r>
              <a:rPr lang="fr-FR" sz="2700" dirty="0">
                <a:solidFill>
                  <a:srgbClr val="000000"/>
                </a:solidFill>
              </a:rPr>
              <a:t>est nécessaire</a:t>
            </a:r>
            <a:endParaRPr lang="fr-FR" sz="2700" b="1" dirty="0">
              <a:solidFill>
                <a:srgbClr val="000000"/>
              </a:solidFill>
            </a:endParaRPr>
          </a:p>
        </p:txBody>
      </p:sp>
      <p:sp>
        <p:nvSpPr>
          <p:cNvPr id="19" name="Forme libre : forme 18">
            <a:extLst>
              <a:ext uri="{FF2B5EF4-FFF2-40B4-BE49-F238E27FC236}">
                <a16:creationId xmlns:a16="http://schemas.microsoft.com/office/drawing/2014/main" id="{7A7F6348-70D2-83EA-155E-BBBC2A52A503}"/>
              </a:ext>
            </a:extLst>
          </p:cNvPr>
          <p:cNvSpPr/>
          <p:nvPr/>
        </p:nvSpPr>
        <p:spPr bwMode="auto">
          <a:xfrm>
            <a:off x="4596984" y="2950060"/>
            <a:ext cx="572933" cy="572933"/>
          </a:xfrm>
          <a:custGeom>
            <a:avLst/>
            <a:gdLst>
              <a:gd name="connsiteX0" fmla="*/ 404322 w 803671"/>
              <a:gd name="connsiteY0" fmla="*/ 803672 h 803671"/>
              <a:gd name="connsiteX1" fmla="*/ 399344 w 803671"/>
              <a:gd name="connsiteY1" fmla="*/ 803672 h 803671"/>
              <a:gd name="connsiteX2" fmla="*/ 0 w 803671"/>
              <a:gd name="connsiteY2" fmla="*/ 404322 h 803671"/>
              <a:gd name="connsiteX3" fmla="*/ 0 w 803671"/>
              <a:gd name="connsiteY3" fmla="*/ 399345 h 803671"/>
              <a:gd name="connsiteX4" fmla="*/ 399350 w 803671"/>
              <a:gd name="connsiteY4" fmla="*/ 0 h 803671"/>
              <a:gd name="connsiteX5" fmla="*/ 404327 w 803671"/>
              <a:gd name="connsiteY5" fmla="*/ 0 h 803671"/>
              <a:gd name="connsiteX6" fmla="*/ 803672 w 803671"/>
              <a:gd name="connsiteY6" fmla="*/ 399350 h 803671"/>
              <a:gd name="connsiteX7" fmla="*/ 803672 w 803671"/>
              <a:gd name="connsiteY7" fmla="*/ 404327 h 803671"/>
              <a:gd name="connsiteX8" fmla="*/ 404322 w 803671"/>
              <a:gd name="connsiteY8" fmla="*/ 803672 h 8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3671" h="803671" extrusionOk="0">
                <a:moveTo>
                  <a:pt x="404322" y="803672"/>
                </a:moveTo>
                <a:lnTo>
                  <a:pt x="399344" y="803672"/>
                </a:lnTo>
                <a:cubicBezTo>
                  <a:pt x="178795" y="803672"/>
                  <a:pt x="0" y="624876"/>
                  <a:pt x="0" y="404322"/>
                </a:cubicBezTo>
                <a:lnTo>
                  <a:pt x="0" y="399345"/>
                </a:lnTo>
                <a:cubicBezTo>
                  <a:pt x="0" y="178796"/>
                  <a:pt x="178795" y="0"/>
                  <a:pt x="399350" y="0"/>
                </a:cubicBezTo>
                <a:lnTo>
                  <a:pt x="404327" y="0"/>
                </a:lnTo>
                <a:cubicBezTo>
                  <a:pt x="624876" y="0"/>
                  <a:pt x="803672" y="178796"/>
                  <a:pt x="803672" y="399350"/>
                </a:cubicBezTo>
                <a:lnTo>
                  <a:pt x="803672" y="404327"/>
                </a:lnTo>
                <a:cubicBezTo>
                  <a:pt x="803672" y="624876"/>
                  <a:pt x="624876" y="803672"/>
                  <a:pt x="404322" y="803672"/>
                </a:cubicBezTo>
                <a:close/>
              </a:path>
            </a:pathLst>
          </a:custGeom>
          <a:solidFill>
            <a:schemeClr val="bg2"/>
          </a:solidFill>
          <a:ln w="5358" cap="flat">
            <a:noFill/>
            <a:prstDash val="solid"/>
            <a:miter/>
          </a:ln>
        </p:spPr>
        <p:txBody>
          <a:bodyPr lIns="91350" tIns="45718" rIns="91350" bIns="45718" rtlCol="0" anchor="ctr"/>
          <a:lstStyle/>
          <a:p>
            <a:pPr algn="ctr" defTabSz="895304">
              <a:defRPr/>
            </a:pPr>
            <a:r>
              <a:rPr lang="fr-FR" sz="3200" dirty="0">
                <a:solidFill>
                  <a:srgbClr val="FFFFFF"/>
                </a:solidFill>
              </a:rPr>
              <a:t>3</a:t>
            </a:r>
          </a:p>
        </p:txBody>
      </p:sp>
      <p:sp>
        <p:nvSpPr>
          <p:cNvPr id="20" name="ZoneTexte 19">
            <a:extLst>
              <a:ext uri="{FF2B5EF4-FFF2-40B4-BE49-F238E27FC236}">
                <a16:creationId xmlns:a16="http://schemas.microsoft.com/office/drawing/2014/main" id="{C4064D5B-35ED-1A52-39E2-6CF778967221}"/>
              </a:ext>
            </a:extLst>
          </p:cNvPr>
          <p:cNvSpPr txBox="1"/>
          <p:nvPr/>
        </p:nvSpPr>
        <p:spPr>
          <a:xfrm flipH="1">
            <a:off x="221505" y="-1249203"/>
            <a:ext cx="4375475" cy="9356277"/>
          </a:xfrm>
          <a:prstGeom prst="rect">
            <a:avLst/>
          </a:prstGeom>
          <a:noFill/>
          <a:ln w="50800">
            <a:noFill/>
          </a:ln>
        </p:spPr>
        <p:txBody>
          <a:bodyPr wrap="square" lIns="121798" tIns="60898" rIns="121798" bIns="60898" rtlCol="0">
            <a:spAutoFit/>
          </a:bodyPr>
          <a:lstStyle/>
          <a:p>
            <a:pPr defTabSz="913380"/>
            <a:r>
              <a:rPr lang="fr-FR" sz="60000" b="1" dirty="0">
                <a:solidFill>
                  <a:srgbClr val="CBBAEF">
                    <a:alpha val="30000"/>
                  </a:srgbClr>
                </a:solidFill>
              </a:rPr>
              <a:t>6</a:t>
            </a:r>
          </a:p>
        </p:txBody>
      </p:sp>
      <p:pic>
        <p:nvPicPr>
          <p:cNvPr id="27" name="picture 27"/>
          <p:cNvPicPr>
            <a:picLocks noChangeAspect="1"/>
          </p:cNvPicPr>
          <p:nvPr>
            <p:extLst>
              <p:ext uri="{C676402C-DOCS-INFO-873F-D02D20150324}">
                <p:docsInfo xmlns="" xmlns:a16="http://schemas.microsoft.com/office/drawing/2014/main" xmlns:a14="http://schemas.microsoft.com/office/drawing/2010/main" xmlns:p14="http://schemas.microsoft.com/office/powerpoint/2010/main" commentsid=""/>
              </p:ext>
            </p:extLst>
          </p:nvPr>
        </p:nvPicPr>
        <p:blipFill>
          <a:blip r:embed="rId4" cstate="email">
            <a:extLst>
              <a:ext uri="{28A0092B-C50C-407E-A947-70E740481C1C}">
                <a14:useLocalDpi xmlns:a14="http://schemas.microsoft.com/office/drawing/2010/main"/>
              </a:ext>
            </a:extLst>
          </a:blip>
          <a:stretch>
            <a:fillRect/>
          </a:stretch>
        </p:blipFill>
        <p:spPr>
          <a:xfrm>
            <a:off x="4451885" y="5173652"/>
            <a:ext cx="9661915" cy="1218021"/>
          </a:xfrm>
          <a:prstGeom prst="rect">
            <a:avLst/>
          </a:prstGeom>
        </p:spPr>
      </p:pic>
    </p:spTree>
    <p:custDataLst>
      <p:tags r:id="rId1"/>
    </p:custDataLst>
    <p:extLst>
      <p:ext uri="{BB962C8B-B14F-4D97-AF65-F5344CB8AC3E}">
        <p14:creationId xmlns:p14="http://schemas.microsoft.com/office/powerpoint/2010/main" val="19444073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ject 2">
            <a:extLst>
              <a:ext uri="{FF2B5EF4-FFF2-40B4-BE49-F238E27FC236}">
                <a16:creationId xmlns:a16="http://schemas.microsoft.com/office/drawing/2014/main" id="{B75F5538-7F15-EA49-900D-DD137463E023}"/>
              </a:ext>
            </a:extLst>
          </p:cNvPr>
          <p:cNvSpPr txBox="1">
            <a:spLocks/>
          </p:cNvSpPr>
          <p:nvPr/>
        </p:nvSpPr>
        <p:spPr>
          <a:xfrm>
            <a:off x="404055" y="2140779"/>
            <a:ext cx="11440633" cy="1858288"/>
          </a:xfrm>
          <a:prstGeom prst="rect">
            <a:avLst/>
          </a:prstGeom>
        </p:spPr>
        <p:txBody>
          <a:bodyPr vert="horz" wrap="square" lIns="0" tIns="11516" rIns="0" bIns="0" rtlCol="0">
            <a:spAutoFit/>
          </a:bodyPr>
          <a:lstStyle>
            <a:lvl1pPr>
              <a:defRPr sz="4500" b="1" i="0">
                <a:solidFill>
                  <a:schemeClr val="bg1"/>
                </a:solidFill>
                <a:latin typeface="Instant-5Heavy"/>
                <a:ea typeface="+mj-ea"/>
                <a:cs typeface="Instant-5Heavy"/>
              </a:defRPr>
            </a:lvl1pPr>
          </a:lstStyle>
          <a:p>
            <a:pPr defTabSz="913380"/>
            <a:r>
              <a:rPr lang="fr-FR" sz="4000" dirty="0">
                <a:solidFill>
                  <a:prstClr val="white"/>
                </a:solidFill>
              </a:rPr>
              <a:t>Focus offre aux jeunes en situation de handicap en parcours d’insertion et référents PRIJ</a:t>
            </a:r>
          </a:p>
        </p:txBody>
      </p:sp>
    </p:spTree>
    <p:extLst>
      <p:ext uri="{BB962C8B-B14F-4D97-AF65-F5344CB8AC3E}">
        <p14:creationId xmlns:p14="http://schemas.microsoft.com/office/powerpoint/2010/main" val="915073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tile tx="0" ty="0" sx="100000" sy="100000" flip="none" algn="tl"/>
        </a:blip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339" y="116633"/>
            <a:ext cx="5881364" cy="1224136"/>
          </a:xfrm>
          <a:prstGeom prst="rect">
            <a:avLst/>
          </a:prstGeom>
        </p:spPr>
      </p:pic>
      <p:sp>
        <p:nvSpPr>
          <p:cNvPr id="4" name="ZoneTexte 3"/>
          <p:cNvSpPr txBox="1"/>
          <p:nvPr/>
        </p:nvSpPr>
        <p:spPr>
          <a:xfrm>
            <a:off x="527381" y="313492"/>
            <a:ext cx="2460032" cy="523220"/>
          </a:xfrm>
          <a:prstGeom prst="rect">
            <a:avLst/>
          </a:prstGeom>
          <a:noFill/>
        </p:spPr>
        <p:txBody>
          <a:bodyPr wrap="none" rtlCol="0">
            <a:spAutoFit/>
          </a:bodyPr>
          <a:lstStyle/>
          <a:p>
            <a:pPr defTabSz="914400"/>
            <a:r>
              <a:rPr lang="fr-FR" sz="2800" dirty="0">
                <a:solidFill>
                  <a:prstClr val="white"/>
                </a:solidFill>
                <a:latin typeface="Tw Cen MT Condensed" panose="020B0606020104020203" pitchFamily="34" charset="0"/>
              </a:rPr>
              <a:t>Éléments de contexte</a:t>
            </a:r>
          </a:p>
        </p:txBody>
      </p:sp>
      <p:sp>
        <p:nvSpPr>
          <p:cNvPr id="5" name="ZoneTexte 4"/>
          <p:cNvSpPr txBox="1"/>
          <p:nvPr/>
        </p:nvSpPr>
        <p:spPr>
          <a:xfrm>
            <a:off x="527381" y="1171055"/>
            <a:ext cx="10945216" cy="3539430"/>
          </a:xfrm>
          <a:prstGeom prst="rect">
            <a:avLst/>
          </a:prstGeom>
          <a:noFill/>
        </p:spPr>
        <p:txBody>
          <a:bodyPr wrap="square" rtlCol="0">
            <a:spAutoFit/>
          </a:bodyPr>
          <a:lstStyle/>
          <a:p>
            <a:pPr algn="just" defTabSz="914400"/>
            <a:endParaRPr lang="fr-FR" sz="2800" dirty="0">
              <a:solidFill>
                <a:srgbClr val="000000"/>
              </a:solidFill>
            </a:endParaRPr>
          </a:p>
          <a:p>
            <a:pPr algn="just" defTabSz="914400"/>
            <a:r>
              <a:rPr lang="fr-FR" sz="2800" dirty="0">
                <a:solidFill>
                  <a:srgbClr val="000000"/>
                </a:solidFill>
              </a:rPr>
              <a:t>L’association régionale CEMEA Ile de France, est partenaire du PRIJ.</a:t>
            </a:r>
          </a:p>
          <a:p>
            <a:pPr algn="just" defTabSz="914400"/>
            <a:endParaRPr lang="fr-FR" sz="2800" dirty="0">
              <a:solidFill>
                <a:srgbClr val="000000"/>
              </a:solidFill>
            </a:endParaRPr>
          </a:p>
          <a:p>
            <a:pPr algn="just" defTabSz="914400"/>
            <a:r>
              <a:rPr lang="fr-FR" sz="2800" dirty="0">
                <a:solidFill>
                  <a:srgbClr val="000000"/>
                </a:solidFill>
              </a:rPr>
              <a:t>Elle a proposé dans ce cadre depuis 4 ans  l’animation de groupes d’analyse de pratique mais aussi des journées séminaires et d’étude et de l’appui à la réflexion pour le déploiement.</a:t>
            </a:r>
          </a:p>
          <a:p>
            <a:pPr algn="just" defTabSz="914400"/>
            <a:endParaRPr lang="fr-FR" sz="2800" dirty="0">
              <a:solidFill>
                <a:srgbClr val="000000"/>
              </a:solidFill>
            </a:endParaRPr>
          </a:p>
          <a:p>
            <a:pPr algn="just" defTabSz="914400"/>
            <a:endParaRPr lang="fr-FR" sz="2800" dirty="0">
              <a:solidFill>
                <a:srgbClr val="000000"/>
              </a:solidFill>
            </a:endParaRPr>
          </a:p>
        </p:txBody>
      </p:sp>
      <p:pic>
        <p:nvPicPr>
          <p:cNvPr id="6" name="Imag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36715" y="6194884"/>
            <a:ext cx="17271083" cy="835865"/>
          </a:xfrm>
          <a:prstGeom prst="rect">
            <a:avLst/>
          </a:prstGeom>
        </p:spPr>
      </p:pic>
      <p:pic>
        <p:nvPicPr>
          <p:cNvPr id="7" name="Imag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40417" y="156323"/>
            <a:ext cx="2112235" cy="840255"/>
          </a:xfrm>
          <a:prstGeom prst="rect">
            <a:avLst/>
          </a:prstGeom>
          <a:noFill/>
        </p:spPr>
      </p:pic>
    </p:spTree>
    <p:extLst>
      <p:ext uri="{BB962C8B-B14F-4D97-AF65-F5344CB8AC3E}">
        <p14:creationId xmlns:p14="http://schemas.microsoft.com/office/powerpoint/2010/main" val="50425852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5" name="Image 14">
            <a:extLst>
              <a:ext uri="{FF2B5EF4-FFF2-40B4-BE49-F238E27FC236}">
                <a16:creationId xmlns:a16="http://schemas.microsoft.com/office/drawing/2014/main" id="{45D1BDCB-4432-D12C-9E6E-31B9CE6A65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300000">
            <a:off x="1705063" y="1551568"/>
            <a:ext cx="5913600" cy="4167813"/>
          </a:xfrm>
          <a:prstGeom prst="rect">
            <a:avLst/>
          </a:prstGeom>
          <a:effectLst>
            <a:outerShdw blurRad="76200" dir="13500000" sy="23000" kx="1200000" algn="br" rotWithShape="0">
              <a:prstClr val="black">
                <a:alpha val="8000"/>
              </a:prstClr>
            </a:outerShdw>
          </a:effectLst>
        </p:spPr>
      </p:pic>
      <p:pic>
        <p:nvPicPr>
          <p:cNvPr id="13" name="Image 12" descr="Une image contenant texte&#10;&#10;Description générée automatiquement">
            <a:extLst>
              <a:ext uri="{FF2B5EF4-FFF2-40B4-BE49-F238E27FC236}">
                <a16:creationId xmlns:a16="http://schemas.microsoft.com/office/drawing/2014/main" id="{92D20DBE-87FA-DF23-848F-139F48DFC58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120000">
            <a:off x="2366297" y="1328779"/>
            <a:ext cx="5690689" cy="4017756"/>
          </a:xfrm>
          <a:prstGeom prst="rect">
            <a:avLst/>
          </a:prstGeom>
          <a:effectLst>
            <a:outerShdw blurRad="50800" dist="88900" dir="13500000" algn="br" rotWithShape="0">
              <a:prstClr val="black">
                <a:alpha val="16000"/>
              </a:prstClr>
            </a:outerShdw>
          </a:effectLst>
        </p:spPr>
      </p:pic>
      <p:sp>
        <p:nvSpPr>
          <p:cNvPr id="3" name="Espace réservé du numéro de diapositive 2"/>
          <p:cNvSpPr>
            <a:spLocks noGrp="1"/>
          </p:cNvSpPr>
          <p:nvPr>
            <p:ph type="sldNum" sz="quarter" idx="12"/>
          </p:nvPr>
        </p:nvSpPr>
        <p:spPr bwMode="auto">
          <a:xfrm>
            <a:off x="719995" y="6214094"/>
            <a:ext cx="5614720" cy="365121"/>
          </a:xfrm>
        </p:spPr>
        <p:txBody>
          <a:bodyPr vert="horz" lIns="121796" tIns="60896" rIns="121796" bIns="60896" rtlCol="0" anchor="ctr"/>
          <a:lstStyle/>
          <a:p>
            <a:pPr defTabSz="608867">
              <a:defRPr/>
            </a:pPr>
            <a:fld id="{C1E48367-6F54-424E-8344-F1406F2B8E02}" type="slidenum">
              <a:rPr lang="fr-FR" kern="0">
                <a:solidFill>
                  <a:srgbClr val="6B00C3"/>
                </a:solidFill>
                <a:cs typeface="Arial"/>
              </a:rPr>
              <a:pPr defTabSz="608867">
                <a:defRPr/>
              </a:pPr>
              <a:t>80</a:t>
            </a:fld>
            <a:r>
              <a:rPr lang="fr-FR" kern="0" dirty="0">
                <a:solidFill>
                  <a:srgbClr val="6B00C3"/>
                </a:solidFill>
                <a:cs typeface="Arial"/>
              </a:rPr>
              <a:t> |</a:t>
            </a:r>
          </a:p>
        </p:txBody>
      </p:sp>
      <p:sp>
        <p:nvSpPr>
          <p:cNvPr id="8" name="Espace réservé du numéro de diapositive 2"/>
          <p:cNvSpPr txBox="1">
            <a:spLocks/>
          </p:cNvSpPr>
          <p:nvPr/>
        </p:nvSpPr>
        <p:spPr bwMode="auto">
          <a:xfrm>
            <a:off x="719997" y="6214094"/>
            <a:ext cx="8448339" cy="365121"/>
          </a:xfrm>
          <a:prstGeom prst="rect">
            <a:avLst/>
          </a:prstGeom>
        </p:spPr>
        <p:txBody>
          <a:bodyPr vert="horz" lIns="121796" tIns="60896" rIns="121796" bIns="60896" rtlCol="0" anchor="ctr"/>
          <a:lstStyle/>
          <a:p>
            <a:pPr defTabSz="608867">
              <a:defRPr/>
            </a:pPr>
            <a:fld id="{C1E48367-6F54-424E-8344-F1406F2B8E02}" type="slidenum">
              <a:rPr lang="fr-FR" b="1" kern="0">
                <a:solidFill>
                  <a:srgbClr val="6B00C3"/>
                </a:solidFill>
              </a:rPr>
              <a:pPr defTabSz="608867">
                <a:defRPr/>
              </a:pPr>
              <a:t>80</a:t>
            </a:fld>
            <a:r>
              <a:rPr lang="fr-FR" b="1" kern="0" dirty="0">
                <a:solidFill>
                  <a:srgbClr val="6B00C3"/>
                </a:solidFill>
              </a:rPr>
              <a:t> | À la découverte de l’offre de services et d’aides financières de l’Agefiph</a:t>
            </a:r>
          </a:p>
        </p:txBody>
      </p:sp>
      <p:sp>
        <p:nvSpPr>
          <p:cNvPr id="2" name="Titre 4">
            <a:extLst>
              <a:ext uri="{FF2B5EF4-FFF2-40B4-BE49-F238E27FC236}">
                <a16:creationId xmlns:a16="http://schemas.microsoft.com/office/drawing/2014/main" id="{50FB50B2-63B7-048F-0507-212F98BC6C3A}"/>
              </a:ext>
            </a:extLst>
          </p:cNvPr>
          <p:cNvSpPr>
            <a:spLocks noGrp="1"/>
          </p:cNvSpPr>
          <p:nvPr>
            <p:ph type="title"/>
          </p:nvPr>
        </p:nvSpPr>
        <p:spPr bwMode="auto">
          <a:xfrm>
            <a:off x="228504" y="1"/>
            <a:ext cx="7883735" cy="989347"/>
          </a:xfrm>
        </p:spPr>
        <p:txBody>
          <a:bodyPr vert="horz" lIns="91310" tIns="45698" rIns="91310" bIns="45698" rtlCol="0" anchor="ctr">
            <a:normAutofit/>
          </a:bodyPr>
          <a:lstStyle/>
          <a:p>
            <a:pPr lvl="0">
              <a:lnSpc>
                <a:spcPct val="90000"/>
              </a:lnSpc>
              <a:buNone/>
              <a:defRPr/>
            </a:pPr>
            <a:r>
              <a:rPr lang="fr-FR" sz="3200" dirty="0">
                <a:latin typeface="+mn-lt"/>
              </a:rPr>
              <a:t>Focus sur le panorama des </a:t>
            </a:r>
            <a:r>
              <a:rPr lang="fr-FR" sz="3200" dirty="0" err="1">
                <a:latin typeface="+mn-lt"/>
              </a:rPr>
              <a:t>Modul’Pro</a:t>
            </a:r>
          </a:p>
        </p:txBody>
      </p:sp>
      <p:pic>
        <p:nvPicPr>
          <p:cNvPr id="9" name="Image 8">
            <a:hlinkClick r:id="rId6"/>
            <a:extLst>
              <a:ext uri="{FF2B5EF4-FFF2-40B4-BE49-F238E27FC236}">
                <a16:creationId xmlns:a16="http://schemas.microsoft.com/office/drawing/2014/main" id="{0D89F4EF-C298-08E6-AB1C-ABBA78E2666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393" r="1"/>
          <a:stretch/>
        </p:blipFill>
        <p:spPr>
          <a:xfrm>
            <a:off x="3527359" y="1486431"/>
            <a:ext cx="6044596" cy="4224467"/>
          </a:xfrm>
          <a:prstGeom prst="rect">
            <a:avLst/>
          </a:prstGeom>
          <a:effectLst>
            <a:outerShdw blurRad="50800" dist="88900" dir="13500000" algn="br" rotWithShape="0">
              <a:prstClr val="black">
                <a:alpha val="16000"/>
              </a:prstClr>
            </a:outerShdw>
          </a:effectLst>
        </p:spPr>
      </p:pic>
      <p:sp>
        <p:nvSpPr>
          <p:cNvPr id="16" name="Rectangle : coins arrondis 15">
            <a:hlinkClick r:id="rId6"/>
            <a:extLst>
              <a:ext uri="{FF2B5EF4-FFF2-40B4-BE49-F238E27FC236}">
                <a16:creationId xmlns:a16="http://schemas.microsoft.com/office/drawing/2014/main" id="{C289A1CF-B79C-7DFB-8E93-8EBC2A55A783}"/>
              </a:ext>
            </a:extLst>
          </p:cNvPr>
          <p:cNvSpPr/>
          <p:nvPr/>
        </p:nvSpPr>
        <p:spPr bwMode="auto">
          <a:xfrm>
            <a:off x="4906615" y="5361700"/>
            <a:ext cx="5579468" cy="496968"/>
          </a:xfrm>
          <a:prstGeom prst="roundRect">
            <a:avLst/>
          </a:prstGeom>
          <a:solidFill>
            <a:schemeClr val="bg2"/>
          </a:solidFill>
          <a:ln>
            <a:no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50" tIns="45718" rIns="91350" bIns="45718" rtlCol="0" anchor="ctr"/>
          <a:lstStyle/>
          <a:p>
            <a:pPr algn="ctr" defTabSz="608867"/>
            <a:r>
              <a:rPr lang="fr-FR" sz="1600" kern="0" dirty="0">
                <a:solidFill>
                  <a:srgbClr val="FFFFFF"/>
                </a:solidFill>
              </a:rPr>
              <a:t>https://www.agefiph.fr/sites/default/files/medias/fichiers/2022-03/PANORAMA NATIONAL MARS 2022.pdf</a:t>
            </a:r>
          </a:p>
        </p:txBody>
      </p:sp>
      <p:pic>
        <p:nvPicPr>
          <p:cNvPr id="20" name="Image 19" descr="Une image contenant texte, signe&#10;&#10;Description générée automatiquement">
            <a:extLst>
              <a:ext uri="{FF2B5EF4-FFF2-40B4-BE49-F238E27FC236}">
                <a16:creationId xmlns:a16="http://schemas.microsoft.com/office/drawing/2014/main" id="{302F54A7-DD99-6421-7A2B-90B948D7B98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320469" y="5097281"/>
            <a:ext cx="1028731" cy="1028731"/>
          </a:xfrm>
          <a:prstGeom prst="rect">
            <a:avLst/>
          </a:prstGeom>
        </p:spPr>
      </p:pic>
    </p:spTree>
    <p:custDataLst>
      <p:tags r:id="rId1"/>
    </p:custDataLst>
    <p:extLst>
      <p:ext uri="{BB962C8B-B14F-4D97-AF65-F5344CB8AC3E}">
        <p14:creationId xmlns:p14="http://schemas.microsoft.com/office/powerpoint/2010/main" val="39819586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3"/>
            <a:ext cx="12192000" cy="1156244"/>
            <a:chOff x="0" y="0"/>
            <a:chExt cx="10692130" cy="1275080"/>
          </a:xfrm>
        </p:grpSpPr>
        <p:sp>
          <p:nvSpPr>
            <p:cNvPr id="3" name="object 3"/>
            <p:cNvSpPr/>
            <p:nvPr/>
          </p:nvSpPr>
          <p:spPr>
            <a:xfrm>
              <a:off x="0" y="0"/>
              <a:ext cx="10692130" cy="1266190"/>
            </a:xfrm>
            <a:custGeom>
              <a:avLst/>
              <a:gdLst/>
              <a:ahLst/>
              <a:cxnLst/>
              <a:rect l="l" t="t" r="r" b="b"/>
              <a:pathLst>
                <a:path w="10692130" h="1266190">
                  <a:moveTo>
                    <a:pt x="0" y="1265999"/>
                  </a:moveTo>
                  <a:lnTo>
                    <a:pt x="10692003" y="1265999"/>
                  </a:lnTo>
                  <a:lnTo>
                    <a:pt x="10692003" y="0"/>
                  </a:lnTo>
                  <a:lnTo>
                    <a:pt x="0" y="0"/>
                  </a:lnTo>
                  <a:lnTo>
                    <a:pt x="0" y="1265999"/>
                  </a:lnTo>
                  <a:close/>
                </a:path>
              </a:pathLst>
            </a:custGeom>
            <a:solidFill>
              <a:srgbClr val="6C00C4"/>
            </a:solidFill>
          </p:spPr>
          <p:txBody>
            <a:bodyPr wrap="square" lIns="0" tIns="0" rIns="0" bIns="0" rtlCol="0"/>
            <a:lstStyle/>
            <a:p>
              <a:pPr defTabSz="913380"/>
              <a:endParaRPr sz="1600">
                <a:solidFill>
                  <a:prstClr val="black"/>
                </a:solidFill>
              </a:endParaRPr>
            </a:p>
          </p:txBody>
        </p:sp>
        <p:sp>
          <p:nvSpPr>
            <p:cNvPr id="4" name="object 4"/>
            <p:cNvSpPr/>
            <p:nvPr/>
          </p:nvSpPr>
          <p:spPr>
            <a:xfrm>
              <a:off x="0" y="0"/>
              <a:ext cx="1673860" cy="1266190"/>
            </a:xfrm>
            <a:custGeom>
              <a:avLst/>
              <a:gdLst/>
              <a:ahLst/>
              <a:cxnLst/>
              <a:rect l="l" t="t" r="r" b="b"/>
              <a:pathLst>
                <a:path w="1673860" h="1266190">
                  <a:moveTo>
                    <a:pt x="1213708" y="0"/>
                  </a:moveTo>
                  <a:lnTo>
                    <a:pt x="0" y="0"/>
                  </a:lnTo>
                  <a:lnTo>
                    <a:pt x="0" y="1265999"/>
                  </a:lnTo>
                  <a:lnTo>
                    <a:pt x="1669206" y="1265999"/>
                  </a:lnTo>
                  <a:lnTo>
                    <a:pt x="1670634" y="1245926"/>
                  </a:lnTo>
                  <a:lnTo>
                    <a:pt x="1672682" y="1197946"/>
                  </a:lnTo>
                  <a:lnTo>
                    <a:pt x="1673368" y="1149625"/>
                  </a:lnTo>
                  <a:lnTo>
                    <a:pt x="1672682" y="1101304"/>
                  </a:lnTo>
                  <a:lnTo>
                    <a:pt x="1670634" y="1053325"/>
                  </a:lnTo>
                  <a:lnTo>
                    <a:pt x="1667245" y="1005704"/>
                  </a:lnTo>
                  <a:lnTo>
                    <a:pt x="1662533" y="958461"/>
                  </a:lnTo>
                  <a:lnTo>
                    <a:pt x="1656515" y="911615"/>
                  </a:lnTo>
                  <a:lnTo>
                    <a:pt x="1649211" y="865183"/>
                  </a:lnTo>
                  <a:lnTo>
                    <a:pt x="1640639" y="819185"/>
                  </a:lnTo>
                  <a:lnTo>
                    <a:pt x="1630818" y="773638"/>
                  </a:lnTo>
                  <a:lnTo>
                    <a:pt x="1619766" y="728562"/>
                  </a:lnTo>
                  <a:lnTo>
                    <a:pt x="1607502" y="683975"/>
                  </a:lnTo>
                  <a:lnTo>
                    <a:pt x="1594045" y="639896"/>
                  </a:lnTo>
                  <a:lnTo>
                    <a:pt x="1579412" y="596342"/>
                  </a:lnTo>
                  <a:lnTo>
                    <a:pt x="1563622" y="553334"/>
                  </a:lnTo>
                  <a:lnTo>
                    <a:pt x="1546694" y="510888"/>
                  </a:lnTo>
                  <a:lnTo>
                    <a:pt x="1528647" y="469024"/>
                  </a:lnTo>
                  <a:lnTo>
                    <a:pt x="1509499" y="427761"/>
                  </a:lnTo>
                  <a:lnTo>
                    <a:pt x="1489269" y="387116"/>
                  </a:lnTo>
                  <a:lnTo>
                    <a:pt x="1467975" y="347108"/>
                  </a:lnTo>
                  <a:lnTo>
                    <a:pt x="1445635" y="307757"/>
                  </a:lnTo>
                  <a:lnTo>
                    <a:pt x="1422268" y="269080"/>
                  </a:lnTo>
                  <a:lnTo>
                    <a:pt x="1397894" y="231096"/>
                  </a:lnTo>
                  <a:lnTo>
                    <a:pt x="1372529" y="193823"/>
                  </a:lnTo>
                  <a:lnTo>
                    <a:pt x="1346194" y="157281"/>
                  </a:lnTo>
                  <a:lnTo>
                    <a:pt x="1318906" y="121487"/>
                  </a:lnTo>
                  <a:lnTo>
                    <a:pt x="1290684" y="86460"/>
                  </a:lnTo>
                  <a:lnTo>
                    <a:pt x="1261546" y="52219"/>
                  </a:lnTo>
                  <a:lnTo>
                    <a:pt x="1231511" y="18783"/>
                  </a:lnTo>
                  <a:lnTo>
                    <a:pt x="1213708" y="0"/>
                  </a:lnTo>
                  <a:close/>
                </a:path>
              </a:pathLst>
            </a:custGeom>
            <a:solidFill>
              <a:srgbClr val="7E53D8"/>
            </a:solidFill>
          </p:spPr>
          <p:txBody>
            <a:bodyPr wrap="square" lIns="0" tIns="0" rIns="0" bIns="0" rtlCol="0"/>
            <a:lstStyle/>
            <a:p>
              <a:pPr defTabSz="913380"/>
              <a:endParaRPr sz="1600">
                <a:solidFill>
                  <a:prstClr val="black"/>
                </a:solidFill>
              </a:endParaRPr>
            </a:p>
          </p:txBody>
        </p:sp>
        <p:sp>
          <p:nvSpPr>
            <p:cNvPr id="5" name="object 5"/>
            <p:cNvSpPr/>
            <p:nvPr/>
          </p:nvSpPr>
          <p:spPr>
            <a:xfrm>
              <a:off x="0" y="0"/>
              <a:ext cx="10692130" cy="1275080"/>
            </a:xfrm>
            <a:custGeom>
              <a:avLst/>
              <a:gdLst/>
              <a:ahLst/>
              <a:cxnLst/>
              <a:rect l="l" t="t" r="r" b="b"/>
              <a:pathLst>
                <a:path w="10692130" h="1275080">
                  <a:moveTo>
                    <a:pt x="10692003" y="0"/>
                  </a:moveTo>
                  <a:lnTo>
                    <a:pt x="0" y="0"/>
                  </a:lnTo>
                  <a:lnTo>
                    <a:pt x="0" y="1274610"/>
                  </a:lnTo>
                  <a:lnTo>
                    <a:pt x="10692003" y="1274610"/>
                  </a:lnTo>
                  <a:lnTo>
                    <a:pt x="10692003" y="0"/>
                  </a:lnTo>
                  <a:close/>
                </a:path>
              </a:pathLst>
            </a:custGeom>
            <a:solidFill>
              <a:srgbClr val="611766">
                <a:alpha val="39999"/>
              </a:srgbClr>
            </a:solidFill>
          </p:spPr>
          <p:txBody>
            <a:bodyPr wrap="square" lIns="0" tIns="0" rIns="0" bIns="0" rtlCol="0"/>
            <a:lstStyle/>
            <a:p>
              <a:pPr defTabSz="913380"/>
              <a:endParaRPr sz="1600">
                <a:solidFill>
                  <a:prstClr val="black"/>
                </a:solidFill>
              </a:endParaRPr>
            </a:p>
          </p:txBody>
        </p:sp>
      </p:grpSp>
      <p:sp>
        <p:nvSpPr>
          <p:cNvPr id="6" name="ZoneTexte 5"/>
          <p:cNvSpPr txBox="1"/>
          <p:nvPr/>
        </p:nvSpPr>
        <p:spPr>
          <a:xfrm>
            <a:off x="1604807" y="364772"/>
            <a:ext cx="9099897" cy="427168"/>
          </a:xfrm>
          <a:prstGeom prst="rect">
            <a:avLst/>
          </a:prstGeom>
          <a:noFill/>
        </p:spPr>
        <p:txBody>
          <a:bodyPr wrap="square" lIns="91350" tIns="45718" rIns="91350" bIns="45718" rtlCol="0">
            <a:spAutoFit/>
          </a:bodyPr>
          <a:lstStyle/>
          <a:p>
            <a:pPr defTabSz="913380"/>
            <a:r>
              <a:rPr lang="fr-FR" sz="2100" b="1" dirty="0">
                <a:solidFill>
                  <a:prstClr val="white"/>
                </a:solidFill>
                <a:latin typeface="Verdana" panose="020B0604030504040204" pitchFamily="34" charset="0"/>
                <a:ea typeface="Verdana" panose="020B0604030504040204" pitchFamily="34" charset="0"/>
                <a:cs typeface="Verdana" panose="020B0604030504040204" pitchFamily="34" charset="0"/>
              </a:rPr>
              <a:t>Les savoirs de base (45’-1h15)</a:t>
            </a:r>
          </a:p>
        </p:txBody>
      </p:sp>
      <p:pic>
        <p:nvPicPr>
          <p:cNvPr id="27" name="object 19">
            <a:extLst>
              <a:ext uri="{FF2B5EF4-FFF2-40B4-BE49-F238E27FC236}">
                <a16:creationId xmlns:a16="http://schemas.microsoft.com/office/drawing/2014/main" id="{7156FD5A-3B2F-5A4F-A041-59BB18A9275B}"/>
              </a:ext>
            </a:extLst>
          </p:cNvPr>
          <p:cNvPicPr/>
          <p:nvPr/>
        </p:nvPicPr>
        <p:blipFill rotWithShape="1">
          <a:blip r:embed="rId3" cstate="email">
            <a:extLst>
              <a:ext uri="{28A0092B-C50C-407E-A947-70E740481C1C}">
                <a14:useLocalDpi xmlns:a14="http://schemas.microsoft.com/office/drawing/2010/main"/>
              </a:ext>
            </a:extLst>
          </a:blip>
          <a:srcRect l="4933" t="-10914" r="79926" b="4859"/>
          <a:stretch/>
        </p:blipFill>
        <p:spPr>
          <a:xfrm>
            <a:off x="1460112" y="6331127"/>
            <a:ext cx="1092848" cy="314204"/>
          </a:xfrm>
          <a:prstGeom prst="rect">
            <a:avLst/>
          </a:prstGeom>
        </p:spPr>
      </p:pic>
      <p:sp>
        <p:nvSpPr>
          <p:cNvPr id="7" name="object 18">
            <a:extLst>
              <a:ext uri="{FF2B5EF4-FFF2-40B4-BE49-F238E27FC236}">
                <a16:creationId xmlns:a16="http://schemas.microsoft.com/office/drawing/2014/main" id="{B21453EA-61CF-DC21-52BC-489BE9B406BF}"/>
              </a:ext>
            </a:extLst>
          </p:cNvPr>
          <p:cNvSpPr txBox="1"/>
          <p:nvPr/>
        </p:nvSpPr>
        <p:spPr bwMode="auto">
          <a:xfrm>
            <a:off x="590427" y="1525344"/>
            <a:ext cx="11488929" cy="4719237"/>
          </a:xfrm>
          <a:prstGeom prst="rect">
            <a:avLst/>
          </a:prstGeom>
        </p:spPr>
        <p:txBody>
          <a:bodyPr vert="horz" wrap="square" lIns="0" tIns="10156" rIns="0" bIns="0" rtlCol="0">
            <a:spAutoFit/>
          </a:bodyPr>
          <a:lstStyle/>
          <a:p>
            <a:pPr marL="456411" indent="-456411" defTabSz="913380">
              <a:buClr>
                <a:srgbClr val="6B00C3"/>
              </a:buClr>
              <a:buFont typeface="Arial"/>
              <a:buChar char="•"/>
              <a:defRPr/>
            </a:pPr>
            <a:r>
              <a:rPr lang="fr-FR" sz="2700" dirty="0">
                <a:solidFill>
                  <a:prstClr val="black"/>
                </a:solidFill>
              </a:rPr>
              <a:t>L’</a:t>
            </a:r>
            <a:r>
              <a:rPr lang="fr-FR" sz="2700" dirty="0" err="1">
                <a:solidFill>
                  <a:prstClr val="black"/>
                </a:solidFill>
              </a:rPr>
              <a:t>Agefiph</a:t>
            </a:r>
            <a:r>
              <a:rPr lang="fr-FR" sz="2700" dirty="0">
                <a:solidFill>
                  <a:prstClr val="black"/>
                </a:solidFill>
              </a:rPr>
              <a:t> et son offre de services et d’aides financières</a:t>
            </a:r>
          </a:p>
          <a:p>
            <a:pPr defTabSz="913380"/>
            <a:endParaRPr sz="2400" dirty="0">
              <a:solidFill>
                <a:prstClr val="black"/>
              </a:solidFill>
            </a:endParaRPr>
          </a:p>
          <a:p>
            <a:pPr marL="456411" indent="-456411" defTabSz="913380">
              <a:buClr>
                <a:srgbClr val="6B00C3"/>
              </a:buClr>
              <a:buFont typeface="Arial"/>
              <a:buChar char="•"/>
              <a:defRPr/>
            </a:pPr>
            <a:r>
              <a:rPr lang="fr-FR" sz="2700" dirty="0">
                <a:solidFill>
                  <a:prstClr val="black"/>
                </a:solidFill>
              </a:rPr>
              <a:t>La population de travailleurs handicapés</a:t>
            </a:r>
          </a:p>
          <a:p>
            <a:pPr defTabSz="913380"/>
            <a:endParaRPr sz="2400" dirty="0">
              <a:solidFill>
                <a:prstClr val="black"/>
              </a:solidFill>
            </a:endParaRPr>
          </a:p>
          <a:p>
            <a:pPr marL="456411" indent="-456411" defTabSz="913380">
              <a:buClr>
                <a:srgbClr val="6B00C3"/>
              </a:buClr>
              <a:buFont typeface="Arial"/>
              <a:buChar char="•"/>
              <a:defRPr/>
            </a:pPr>
            <a:r>
              <a:rPr lang="fr-FR" sz="2700" dirty="0">
                <a:solidFill>
                  <a:prstClr val="black"/>
                </a:solidFill>
              </a:rPr>
              <a:t>Les différents types de handicap</a:t>
            </a:r>
          </a:p>
          <a:p>
            <a:pPr defTabSz="913380"/>
            <a:endParaRPr sz="2400" dirty="0">
              <a:solidFill>
                <a:prstClr val="black"/>
              </a:solidFill>
            </a:endParaRPr>
          </a:p>
          <a:p>
            <a:pPr marL="456411" indent="-456411" defTabSz="913380">
              <a:buClr>
                <a:srgbClr val="6B00C3"/>
              </a:buClr>
              <a:buFont typeface="Arial"/>
              <a:buChar char="•"/>
              <a:defRPr/>
            </a:pPr>
            <a:r>
              <a:rPr lang="fr-FR" sz="2700" dirty="0">
                <a:solidFill>
                  <a:prstClr val="black"/>
                </a:solidFill>
              </a:rPr>
              <a:t>La compensation du handicap en situation professionnelle ou de formation</a:t>
            </a:r>
          </a:p>
          <a:p>
            <a:pPr defTabSz="913380"/>
            <a:endParaRPr sz="2400" dirty="0">
              <a:solidFill>
                <a:prstClr val="black"/>
              </a:solidFill>
            </a:endParaRPr>
          </a:p>
          <a:p>
            <a:pPr marL="456411" indent="-456411" defTabSz="913380">
              <a:buClr>
                <a:srgbClr val="6B00C3"/>
              </a:buClr>
              <a:buFont typeface="Arial"/>
              <a:buChar char="•"/>
              <a:defRPr/>
            </a:pPr>
            <a:r>
              <a:rPr lang="fr-FR" sz="2700" dirty="0">
                <a:solidFill>
                  <a:prstClr val="black"/>
                </a:solidFill>
              </a:rPr>
              <a:t>La reconnaissance administrative du handicap </a:t>
            </a:r>
          </a:p>
          <a:p>
            <a:pPr defTabSz="913380"/>
            <a:endParaRPr sz="2400" dirty="0">
              <a:solidFill>
                <a:prstClr val="black"/>
              </a:solidFill>
            </a:endParaRPr>
          </a:p>
          <a:p>
            <a:pPr marL="456411" indent="-456411" defTabSz="913380">
              <a:buClr>
                <a:srgbClr val="6B00C3"/>
              </a:buClr>
              <a:buFont typeface="Arial"/>
              <a:buChar char="•"/>
              <a:defRPr/>
            </a:pPr>
            <a:r>
              <a:rPr lang="fr-FR" sz="2700" dirty="0">
                <a:solidFill>
                  <a:prstClr val="black"/>
                </a:solidFill>
              </a:rPr>
              <a:t>Les acteurs de l’écosystème des personnes en situation de handicap</a:t>
            </a:r>
          </a:p>
          <a:p>
            <a:pPr defTabSz="913380"/>
            <a:endParaRPr sz="2400" dirty="0">
              <a:solidFill>
                <a:prstClr val="black"/>
              </a:solidFill>
            </a:endParaRPr>
          </a:p>
        </p:txBody>
      </p:sp>
      <p:sp>
        <p:nvSpPr>
          <p:cNvPr id="9" name="Rectangle 8">
            <a:hlinkClick r:id="rId4"/>
            <a:extLst>
              <a:ext uri="{FF2B5EF4-FFF2-40B4-BE49-F238E27FC236}">
                <a16:creationId xmlns:a16="http://schemas.microsoft.com/office/drawing/2014/main" id="{5921ED8F-32C0-A3A6-9DBB-92E1A9D30645}"/>
              </a:ext>
            </a:extLst>
          </p:cNvPr>
          <p:cNvSpPr/>
          <p:nvPr/>
        </p:nvSpPr>
        <p:spPr>
          <a:xfrm>
            <a:off x="7799852" y="285081"/>
            <a:ext cx="3648405" cy="672075"/>
          </a:xfrm>
          <a:prstGeom prst="rect">
            <a:avLst/>
          </a:prstGeom>
        </p:spPr>
        <p:style>
          <a:lnRef idx="1">
            <a:schemeClr val="accent4"/>
          </a:lnRef>
          <a:fillRef idx="2">
            <a:schemeClr val="accent4"/>
          </a:fillRef>
          <a:effectRef idx="1">
            <a:schemeClr val="accent4"/>
          </a:effectRef>
          <a:fontRef idx="minor">
            <a:schemeClr val="dk1"/>
          </a:fontRef>
        </p:style>
        <p:txBody>
          <a:bodyPr lIns="91350" tIns="45718" rIns="91350" bIns="45718" rtlCol="0" anchor="ctr"/>
          <a:lstStyle/>
          <a:p>
            <a:pPr algn="ctr" defTabSz="913380"/>
            <a:r>
              <a:rPr lang="fr-FR" sz="2400" dirty="0" err="1">
                <a:solidFill>
                  <a:prstClr val="black"/>
                </a:solidFill>
              </a:rPr>
              <a:t>Modul’pro</a:t>
            </a:r>
            <a:r>
              <a:rPr lang="fr-FR" sz="2400" dirty="0">
                <a:solidFill>
                  <a:prstClr val="black"/>
                </a:solidFill>
              </a:rPr>
              <a:t> en ligne</a:t>
            </a:r>
          </a:p>
        </p:txBody>
      </p:sp>
    </p:spTree>
    <p:extLst>
      <p:ext uri="{BB962C8B-B14F-4D97-AF65-F5344CB8AC3E}">
        <p14:creationId xmlns:p14="http://schemas.microsoft.com/office/powerpoint/2010/main" val="18746279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llipse 20">
            <a:extLst>
              <a:ext uri="{FF2B5EF4-FFF2-40B4-BE49-F238E27FC236}">
                <a16:creationId xmlns:a16="http://schemas.microsoft.com/office/drawing/2014/main" id="{F2FB7026-53A9-18B7-9BEC-79D20137E875}"/>
              </a:ext>
            </a:extLst>
          </p:cNvPr>
          <p:cNvSpPr/>
          <p:nvPr/>
        </p:nvSpPr>
        <p:spPr>
          <a:xfrm>
            <a:off x="602395" y="6039808"/>
            <a:ext cx="2185852" cy="14460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2400">
              <a:solidFill>
                <a:prstClr val="white"/>
              </a:solidFill>
            </a:endParaRPr>
          </a:p>
        </p:txBody>
      </p:sp>
      <p:sp>
        <p:nvSpPr>
          <p:cNvPr id="19" name="Rectangle : coins arrondis 18">
            <a:extLst>
              <a:ext uri="{FF2B5EF4-FFF2-40B4-BE49-F238E27FC236}">
                <a16:creationId xmlns:a16="http://schemas.microsoft.com/office/drawing/2014/main" id="{C75680A1-2EBC-9C8C-F111-C72CCA5EAA50}"/>
              </a:ext>
            </a:extLst>
          </p:cNvPr>
          <p:cNvSpPr/>
          <p:nvPr/>
        </p:nvSpPr>
        <p:spPr>
          <a:xfrm>
            <a:off x="174319" y="1256605"/>
            <a:ext cx="3459345" cy="2173859"/>
          </a:xfrm>
          <a:prstGeom prst="roundRect">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r>
              <a:rPr lang="fr-FR" sz="2400" dirty="0">
                <a:solidFill>
                  <a:srgbClr val="000000"/>
                </a:solidFill>
              </a:rPr>
              <a:t>J’accompagne un demandeur d’emploi bénéficiaire de l’obligation d’emploi vers…</a:t>
            </a:r>
          </a:p>
        </p:txBody>
      </p:sp>
      <p:sp>
        <p:nvSpPr>
          <p:cNvPr id="4" name="Titre 3">
            <a:extLst>
              <a:ext uri="{FF2B5EF4-FFF2-40B4-BE49-F238E27FC236}">
                <a16:creationId xmlns:a16="http://schemas.microsoft.com/office/drawing/2014/main" id="{A7EA7FB0-93AB-DD0B-7FF2-089D0B7D279F}"/>
              </a:ext>
            </a:extLst>
          </p:cNvPr>
          <p:cNvSpPr>
            <a:spLocks noGrp="1"/>
          </p:cNvSpPr>
          <p:nvPr>
            <p:ph type="title"/>
          </p:nvPr>
        </p:nvSpPr>
        <p:spPr>
          <a:xfrm>
            <a:off x="721036" y="0"/>
            <a:ext cx="7883737" cy="989349"/>
          </a:xfrm>
        </p:spPr>
        <p:txBody>
          <a:bodyPr vert="horz" lIns="91314" tIns="45698" rIns="91314" bIns="45698" rtlCol="0" anchor="ctr">
            <a:normAutofit/>
          </a:bodyPr>
          <a:lstStyle/>
          <a:p>
            <a:pPr lvl="0">
              <a:lnSpc>
                <a:spcPct val="90000"/>
              </a:lnSpc>
            </a:pPr>
            <a:r>
              <a:rPr lang="fr-FR" dirty="0"/>
              <a:t>Trois modules dédiés au Service public de l’emploi (2-3h)</a:t>
            </a:r>
          </a:p>
        </p:txBody>
      </p:sp>
      <p:sp>
        <p:nvSpPr>
          <p:cNvPr id="3" name="Espace réservé du numéro de diapositive 2">
            <a:extLst>
              <a:ext uri="{FF2B5EF4-FFF2-40B4-BE49-F238E27FC236}">
                <a16:creationId xmlns:a16="http://schemas.microsoft.com/office/drawing/2014/main" id="{93085A2E-0853-B0D8-52CF-89542FF8AAA3}"/>
              </a:ext>
            </a:extLst>
          </p:cNvPr>
          <p:cNvSpPr>
            <a:spLocks noGrp="1"/>
          </p:cNvSpPr>
          <p:nvPr>
            <p:ph type="sldNum" sz="quarter" idx="12"/>
          </p:nvPr>
        </p:nvSpPr>
        <p:spPr>
          <a:xfrm>
            <a:off x="719997" y="6212575"/>
            <a:ext cx="5614723" cy="365124"/>
          </a:xfrm>
        </p:spPr>
        <p:txBody>
          <a:bodyPr vert="horz" lIns="121798" tIns="60898" rIns="121798" bIns="60898" rtlCol="0" anchor="ctr"/>
          <a:lstStyle/>
          <a:p>
            <a:fld id="{C1E48367-6F54-424E-8344-F1406F2B8E02}" type="slidenum">
              <a:rPr lang="fr-FR" smtClean="0">
                <a:solidFill>
                  <a:srgbClr val="E7E6E6"/>
                </a:solidFill>
              </a:rPr>
              <a:pPr/>
              <a:t>82</a:t>
            </a:fld>
            <a:r>
              <a:rPr lang="fr-FR" dirty="0">
                <a:solidFill>
                  <a:srgbClr val="E7E6E6"/>
                </a:solidFill>
              </a:rPr>
              <a:t> | L’offre nationale de l’Agefiph</a:t>
            </a:r>
          </a:p>
        </p:txBody>
      </p:sp>
      <p:pic>
        <p:nvPicPr>
          <p:cNvPr id="18" name="Image 17">
            <a:extLst>
              <a:ext uri="{FF2B5EF4-FFF2-40B4-BE49-F238E27FC236}">
                <a16:creationId xmlns:a16="http://schemas.microsoft.com/office/drawing/2014/main" id="{79C4B69F-9CA2-244B-7031-700CA8A3B8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3768" y="3477319"/>
            <a:ext cx="1634119" cy="2583888"/>
          </a:xfrm>
          <a:prstGeom prst="rect">
            <a:avLst/>
          </a:prstGeom>
        </p:spPr>
      </p:pic>
      <p:sp>
        <p:nvSpPr>
          <p:cNvPr id="20" name="Triangle isocèle 19">
            <a:extLst>
              <a:ext uri="{FF2B5EF4-FFF2-40B4-BE49-F238E27FC236}">
                <a16:creationId xmlns:a16="http://schemas.microsoft.com/office/drawing/2014/main" id="{5B011305-04EA-1159-5D74-E9BD5F4A6F50}"/>
              </a:ext>
            </a:extLst>
          </p:cNvPr>
          <p:cNvSpPr/>
          <p:nvPr/>
        </p:nvSpPr>
        <p:spPr>
          <a:xfrm rot="11604037">
            <a:off x="2270218" y="3369586"/>
            <a:ext cx="513201" cy="503460"/>
          </a:xfrm>
          <a:custGeom>
            <a:avLst/>
            <a:gdLst>
              <a:gd name="connsiteX0" fmla="*/ 0 w 321339"/>
              <a:gd name="connsiteY0" fmla="*/ 218310 h 218310"/>
              <a:gd name="connsiteX1" fmla="*/ 160670 w 321339"/>
              <a:gd name="connsiteY1" fmla="*/ 0 h 218310"/>
              <a:gd name="connsiteX2" fmla="*/ 321339 w 321339"/>
              <a:gd name="connsiteY2" fmla="*/ 218310 h 218310"/>
              <a:gd name="connsiteX3" fmla="*/ 0 w 321339"/>
              <a:gd name="connsiteY3" fmla="*/ 218310 h 218310"/>
              <a:gd name="connsiteX0" fmla="*/ 0 w 238500"/>
              <a:gd name="connsiteY0" fmla="*/ 218310 h 234845"/>
              <a:gd name="connsiteX1" fmla="*/ 160670 w 238500"/>
              <a:gd name="connsiteY1" fmla="*/ 0 h 234845"/>
              <a:gd name="connsiteX2" fmla="*/ 238500 w 238500"/>
              <a:gd name="connsiteY2" fmla="*/ 234845 h 234845"/>
              <a:gd name="connsiteX3" fmla="*/ 0 w 238500"/>
              <a:gd name="connsiteY3" fmla="*/ 218310 h 234845"/>
              <a:gd name="connsiteX0" fmla="*/ 0 w 173660"/>
              <a:gd name="connsiteY0" fmla="*/ 255369 h 255369"/>
              <a:gd name="connsiteX1" fmla="*/ 95830 w 173660"/>
              <a:gd name="connsiteY1" fmla="*/ 0 h 255369"/>
              <a:gd name="connsiteX2" fmla="*/ 173660 w 173660"/>
              <a:gd name="connsiteY2" fmla="*/ 234845 h 255369"/>
              <a:gd name="connsiteX3" fmla="*/ 0 w 173660"/>
              <a:gd name="connsiteY3" fmla="*/ 255369 h 255369"/>
              <a:gd name="connsiteX0" fmla="*/ 0 w 173660"/>
              <a:gd name="connsiteY0" fmla="*/ 255369 h 255369"/>
              <a:gd name="connsiteX1" fmla="*/ 95830 w 173660"/>
              <a:gd name="connsiteY1" fmla="*/ 0 h 255369"/>
              <a:gd name="connsiteX2" fmla="*/ 173660 w 173660"/>
              <a:gd name="connsiteY2" fmla="*/ 234845 h 255369"/>
              <a:gd name="connsiteX3" fmla="*/ 90077 w 173660"/>
              <a:gd name="connsiteY3" fmla="*/ 245615 h 255369"/>
              <a:gd name="connsiteX4" fmla="*/ 0 w 173660"/>
              <a:gd name="connsiteY4" fmla="*/ 255369 h 255369"/>
              <a:gd name="connsiteX0" fmla="*/ 0 w 173660"/>
              <a:gd name="connsiteY0" fmla="*/ 255369 h 255369"/>
              <a:gd name="connsiteX1" fmla="*/ 95830 w 173660"/>
              <a:gd name="connsiteY1" fmla="*/ 0 h 255369"/>
              <a:gd name="connsiteX2" fmla="*/ 173660 w 173660"/>
              <a:gd name="connsiteY2" fmla="*/ 234845 h 255369"/>
              <a:gd name="connsiteX3" fmla="*/ 88272 w 173660"/>
              <a:gd name="connsiteY3" fmla="*/ 197503 h 255369"/>
              <a:gd name="connsiteX4" fmla="*/ 0 w 173660"/>
              <a:gd name="connsiteY4" fmla="*/ 255369 h 255369"/>
              <a:gd name="connsiteX0" fmla="*/ 0 w 173660"/>
              <a:gd name="connsiteY0" fmla="*/ 255369 h 255369"/>
              <a:gd name="connsiteX1" fmla="*/ 95830 w 173660"/>
              <a:gd name="connsiteY1" fmla="*/ 0 h 255369"/>
              <a:gd name="connsiteX2" fmla="*/ 173660 w 173660"/>
              <a:gd name="connsiteY2" fmla="*/ 234845 h 255369"/>
              <a:gd name="connsiteX3" fmla="*/ 95744 w 173660"/>
              <a:gd name="connsiteY3" fmla="*/ 228863 h 255369"/>
              <a:gd name="connsiteX4" fmla="*/ 0 w 173660"/>
              <a:gd name="connsiteY4" fmla="*/ 255369 h 255369"/>
              <a:gd name="connsiteX0" fmla="*/ 0 w 165509"/>
              <a:gd name="connsiteY0" fmla="*/ 255369 h 255369"/>
              <a:gd name="connsiteX1" fmla="*/ 95830 w 165509"/>
              <a:gd name="connsiteY1" fmla="*/ 0 h 255369"/>
              <a:gd name="connsiteX2" fmla="*/ 165509 w 165509"/>
              <a:gd name="connsiteY2" fmla="*/ 200633 h 255369"/>
              <a:gd name="connsiteX3" fmla="*/ 95744 w 165509"/>
              <a:gd name="connsiteY3" fmla="*/ 228863 h 255369"/>
              <a:gd name="connsiteX4" fmla="*/ 0 w 165509"/>
              <a:gd name="connsiteY4" fmla="*/ 255369 h 255369"/>
              <a:gd name="connsiteX0" fmla="*/ 0 w 375802"/>
              <a:gd name="connsiteY0" fmla="*/ 308483 h 308483"/>
              <a:gd name="connsiteX1" fmla="*/ 306123 w 375802"/>
              <a:gd name="connsiteY1" fmla="*/ 0 h 308483"/>
              <a:gd name="connsiteX2" fmla="*/ 375802 w 375802"/>
              <a:gd name="connsiteY2" fmla="*/ 200633 h 308483"/>
              <a:gd name="connsiteX3" fmla="*/ 306037 w 375802"/>
              <a:gd name="connsiteY3" fmla="*/ 228863 h 308483"/>
              <a:gd name="connsiteX4" fmla="*/ 0 w 375802"/>
              <a:gd name="connsiteY4" fmla="*/ 308483 h 308483"/>
              <a:gd name="connsiteX0" fmla="*/ 0 w 384901"/>
              <a:gd name="connsiteY0" fmla="*/ 295587 h 295587"/>
              <a:gd name="connsiteX1" fmla="*/ 315222 w 384901"/>
              <a:gd name="connsiteY1" fmla="*/ 0 h 295587"/>
              <a:gd name="connsiteX2" fmla="*/ 384901 w 384901"/>
              <a:gd name="connsiteY2" fmla="*/ 200633 h 295587"/>
              <a:gd name="connsiteX3" fmla="*/ 315136 w 384901"/>
              <a:gd name="connsiteY3" fmla="*/ 228863 h 295587"/>
              <a:gd name="connsiteX4" fmla="*/ 0 w 384901"/>
              <a:gd name="connsiteY4" fmla="*/ 295587 h 295587"/>
              <a:gd name="connsiteX0" fmla="*/ 0 w 384901"/>
              <a:gd name="connsiteY0" fmla="*/ 377595 h 377595"/>
              <a:gd name="connsiteX1" fmla="*/ 355940 w 384901"/>
              <a:gd name="connsiteY1" fmla="*/ 0 h 377595"/>
              <a:gd name="connsiteX2" fmla="*/ 384901 w 384901"/>
              <a:gd name="connsiteY2" fmla="*/ 282641 h 377595"/>
              <a:gd name="connsiteX3" fmla="*/ 315136 w 384901"/>
              <a:gd name="connsiteY3" fmla="*/ 310871 h 377595"/>
              <a:gd name="connsiteX4" fmla="*/ 0 w 384901"/>
              <a:gd name="connsiteY4" fmla="*/ 377595 h 377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01" h="377595">
                <a:moveTo>
                  <a:pt x="0" y="377595"/>
                </a:moveTo>
                <a:lnTo>
                  <a:pt x="355940" y="0"/>
                </a:lnTo>
                <a:lnTo>
                  <a:pt x="384901" y="282641"/>
                </a:lnTo>
                <a:lnTo>
                  <a:pt x="315136" y="310871"/>
                </a:lnTo>
                <a:lnTo>
                  <a:pt x="0" y="377595"/>
                </a:lnTo>
                <a:close/>
              </a:path>
            </a:pathLst>
          </a:cu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350" tIns="45718" rIns="91350" bIns="45718" rtlCol="0" anchor="ctr"/>
          <a:lstStyle/>
          <a:p>
            <a:pPr algn="ctr" defTabSz="913380"/>
            <a:endParaRPr lang="fr-FR" sz="2400">
              <a:solidFill>
                <a:prstClr val="white"/>
              </a:solidFill>
            </a:endParaRPr>
          </a:p>
        </p:txBody>
      </p:sp>
      <p:sp>
        <p:nvSpPr>
          <p:cNvPr id="22" name="ZoneTexte 21">
            <a:extLst>
              <a:ext uri="{FF2B5EF4-FFF2-40B4-BE49-F238E27FC236}">
                <a16:creationId xmlns:a16="http://schemas.microsoft.com/office/drawing/2014/main" id="{AC7DA3A7-7F75-899C-9330-603A15429B76}"/>
              </a:ext>
            </a:extLst>
          </p:cNvPr>
          <p:cNvSpPr txBox="1"/>
          <p:nvPr/>
        </p:nvSpPr>
        <p:spPr>
          <a:xfrm>
            <a:off x="4279080" y="1269164"/>
            <a:ext cx="4499157" cy="492317"/>
          </a:xfrm>
          <a:prstGeom prst="rect">
            <a:avLst/>
          </a:prstGeom>
          <a:solidFill>
            <a:srgbClr val="CBBAEF"/>
          </a:solidFill>
        </p:spPr>
        <p:txBody>
          <a:bodyPr wrap="square" lIns="121798" tIns="60898" rIns="121798" bIns="60898" rtlCol="0">
            <a:spAutoFit/>
          </a:bodyPr>
          <a:lstStyle/>
          <a:p>
            <a:pPr defTabSz="913380"/>
            <a:r>
              <a:rPr lang="fr-FR" sz="2400" dirty="0">
                <a:solidFill>
                  <a:prstClr val="black"/>
                </a:solidFill>
              </a:rPr>
              <a:t>Élaboration et validation de projet</a:t>
            </a:r>
          </a:p>
        </p:txBody>
      </p:sp>
      <p:sp>
        <p:nvSpPr>
          <p:cNvPr id="23" name="ZoneTexte 22">
            <a:extLst>
              <a:ext uri="{FF2B5EF4-FFF2-40B4-BE49-F238E27FC236}">
                <a16:creationId xmlns:a16="http://schemas.microsoft.com/office/drawing/2014/main" id="{028712F6-9C23-0824-F94D-36B24D93338D}"/>
              </a:ext>
            </a:extLst>
          </p:cNvPr>
          <p:cNvSpPr txBox="1"/>
          <p:nvPr/>
        </p:nvSpPr>
        <p:spPr>
          <a:xfrm>
            <a:off x="4280117" y="3049132"/>
            <a:ext cx="1529535" cy="492317"/>
          </a:xfrm>
          <a:prstGeom prst="rect">
            <a:avLst/>
          </a:prstGeom>
          <a:solidFill>
            <a:srgbClr val="CBBAEF"/>
          </a:solidFill>
        </p:spPr>
        <p:txBody>
          <a:bodyPr wrap="square" lIns="121798" tIns="60898" rIns="121798" bIns="60898" rtlCol="0">
            <a:spAutoFit/>
          </a:bodyPr>
          <a:lstStyle/>
          <a:p>
            <a:pPr defTabSz="913380"/>
            <a:r>
              <a:rPr lang="fr-FR" sz="2400" dirty="0">
                <a:solidFill>
                  <a:prstClr val="black"/>
                </a:solidFill>
              </a:rPr>
              <a:t>Formation</a:t>
            </a:r>
          </a:p>
        </p:txBody>
      </p:sp>
      <p:sp>
        <p:nvSpPr>
          <p:cNvPr id="24" name="ZoneTexte 23">
            <a:extLst>
              <a:ext uri="{FF2B5EF4-FFF2-40B4-BE49-F238E27FC236}">
                <a16:creationId xmlns:a16="http://schemas.microsoft.com/office/drawing/2014/main" id="{9810384F-55AB-575E-09DA-452FD8D5BEB2}"/>
              </a:ext>
            </a:extLst>
          </p:cNvPr>
          <p:cNvSpPr txBox="1"/>
          <p:nvPr/>
        </p:nvSpPr>
        <p:spPr>
          <a:xfrm>
            <a:off x="4279083" y="4646375"/>
            <a:ext cx="3018700" cy="492317"/>
          </a:xfrm>
          <a:prstGeom prst="rect">
            <a:avLst/>
          </a:prstGeom>
          <a:solidFill>
            <a:srgbClr val="CBBAEF"/>
          </a:solidFill>
        </p:spPr>
        <p:txBody>
          <a:bodyPr wrap="square" lIns="121798" tIns="60898" rIns="121798" bIns="60898" rtlCol="0">
            <a:spAutoFit/>
          </a:bodyPr>
          <a:lstStyle/>
          <a:p>
            <a:pPr defTabSz="913380"/>
            <a:r>
              <a:rPr lang="fr-FR" sz="2400" dirty="0">
                <a:solidFill>
                  <a:prstClr val="black"/>
                </a:solidFill>
              </a:rPr>
              <a:t>Accès direct à l’emploi</a:t>
            </a:r>
          </a:p>
        </p:txBody>
      </p:sp>
      <p:grpSp>
        <p:nvGrpSpPr>
          <p:cNvPr id="13" name="Groupe 12">
            <a:extLst>
              <a:ext uri="{FF2B5EF4-FFF2-40B4-BE49-F238E27FC236}">
                <a16:creationId xmlns:a16="http://schemas.microsoft.com/office/drawing/2014/main" id="{9D9ABE04-DB34-1793-C91F-C352C6275F82}"/>
              </a:ext>
            </a:extLst>
          </p:cNvPr>
          <p:cNvGrpSpPr/>
          <p:nvPr/>
        </p:nvGrpSpPr>
        <p:grpSpPr>
          <a:xfrm>
            <a:off x="13188179" y="-1494585"/>
            <a:ext cx="700156" cy="546668"/>
            <a:chOff x="873530" y="2187095"/>
            <a:chExt cx="1106107" cy="863627"/>
          </a:xfrm>
        </p:grpSpPr>
        <p:pic>
          <p:nvPicPr>
            <p:cNvPr id="11" name="Image 10">
              <a:extLst>
                <a:ext uri="{FF2B5EF4-FFF2-40B4-BE49-F238E27FC236}">
                  <a16:creationId xmlns:a16="http://schemas.microsoft.com/office/drawing/2014/main" id="{A81136E2-BAE4-D237-104C-65B3CF47407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3530" y="2187095"/>
              <a:ext cx="1106107" cy="863627"/>
            </a:xfrm>
            <a:prstGeom prst="rect">
              <a:avLst/>
            </a:prstGeom>
          </p:spPr>
        </p:pic>
        <p:sp>
          <p:nvSpPr>
            <p:cNvPr id="12" name="Flèche : chevron 11">
              <a:extLst>
                <a:ext uri="{FF2B5EF4-FFF2-40B4-BE49-F238E27FC236}">
                  <a16:creationId xmlns:a16="http://schemas.microsoft.com/office/drawing/2014/main" id="{9DECFA74-5F8B-4BE8-4215-5E7B7FFD7E44}"/>
                </a:ext>
              </a:extLst>
            </p:cNvPr>
            <p:cNvSpPr/>
            <p:nvPr/>
          </p:nvSpPr>
          <p:spPr>
            <a:xfrm rot="20386401">
              <a:off x="1315820" y="2532639"/>
              <a:ext cx="147177" cy="147177"/>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380"/>
              <a:endParaRPr lang="fr-FR" sz="2400">
                <a:solidFill>
                  <a:prstClr val="black"/>
                </a:solidFill>
              </a:endParaRPr>
            </a:p>
          </p:txBody>
        </p:sp>
      </p:grpSp>
      <p:sp>
        <p:nvSpPr>
          <p:cNvPr id="25" name="ZoneTexte 24">
            <a:extLst>
              <a:ext uri="{FF2B5EF4-FFF2-40B4-BE49-F238E27FC236}">
                <a16:creationId xmlns:a16="http://schemas.microsoft.com/office/drawing/2014/main" id="{2A8A9C4A-6150-5CB7-CB54-EB096E3D648E}"/>
              </a:ext>
            </a:extLst>
          </p:cNvPr>
          <p:cNvSpPr txBox="1"/>
          <p:nvPr/>
        </p:nvSpPr>
        <p:spPr>
          <a:xfrm>
            <a:off x="4267831" y="1753362"/>
            <a:ext cx="4521873" cy="943591"/>
          </a:xfrm>
          <a:prstGeom prst="rect">
            <a:avLst/>
          </a:prstGeom>
          <a:noFill/>
        </p:spPr>
        <p:txBody>
          <a:bodyPr wrap="square" lIns="121798" tIns="60898" rIns="121798" bIns="60898" rtlCol="0">
            <a:spAutoFit/>
          </a:bodyPr>
          <a:lstStyle/>
          <a:p>
            <a:pPr marL="380210" indent="-380210" defTabSz="913380">
              <a:buClr>
                <a:srgbClr val="6B00C3"/>
              </a:buClr>
              <a:buFont typeface="Arial" panose="020B0604020202020204" pitchFamily="34" charset="0"/>
              <a:buChar char="•"/>
            </a:pPr>
            <a:r>
              <a:rPr lang="fr-FR" sz="1300" dirty="0">
                <a:solidFill>
                  <a:prstClr val="black"/>
                </a:solidFill>
              </a:rPr>
              <a:t>Identifier ses compétences</a:t>
            </a:r>
          </a:p>
          <a:p>
            <a:pPr marL="380210" indent="-380210" defTabSz="913380">
              <a:buClr>
                <a:srgbClr val="6B00C3"/>
              </a:buClr>
              <a:buFont typeface="Arial" panose="020B0604020202020204" pitchFamily="34" charset="0"/>
              <a:buChar char="•"/>
            </a:pPr>
            <a:r>
              <a:rPr lang="fr-FR" sz="1300" dirty="0">
                <a:solidFill>
                  <a:prstClr val="black"/>
                </a:solidFill>
              </a:rPr>
              <a:t>Découvrir des métiers</a:t>
            </a:r>
          </a:p>
          <a:p>
            <a:pPr marL="380210" indent="-380210" defTabSz="913380">
              <a:buClr>
                <a:srgbClr val="6B00C3"/>
              </a:buClr>
              <a:buFont typeface="Arial" panose="020B0604020202020204" pitchFamily="34" charset="0"/>
              <a:buChar char="•"/>
            </a:pPr>
            <a:r>
              <a:rPr lang="fr-FR" sz="1300" dirty="0">
                <a:solidFill>
                  <a:prstClr val="black"/>
                </a:solidFill>
              </a:rPr>
              <a:t>Choisir un métier</a:t>
            </a:r>
          </a:p>
          <a:p>
            <a:pPr marL="380210" indent="-380210" defTabSz="913380">
              <a:buClr>
                <a:srgbClr val="6B00C3"/>
              </a:buClr>
              <a:buFont typeface="Arial" panose="020B0604020202020204" pitchFamily="34" charset="0"/>
              <a:buChar char="•"/>
            </a:pPr>
            <a:r>
              <a:rPr lang="fr-FR" sz="1300" dirty="0">
                <a:solidFill>
                  <a:prstClr val="black"/>
                </a:solidFill>
              </a:rPr>
              <a:t>Connaître les opportunités d’emploi… </a:t>
            </a:r>
          </a:p>
        </p:txBody>
      </p:sp>
      <p:sp>
        <p:nvSpPr>
          <p:cNvPr id="26" name="ZoneTexte 25">
            <a:extLst>
              <a:ext uri="{FF2B5EF4-FFF2-40B4-BE49-F238E27FC236}">
                <a16:creationId xmlns:a16="http://schemas.microsoft.com/office/drawing/2014/main" id="{1E734991-34CC-AD5F-41D0-057582A8409D}"/>
              </a:ext>
            </a:extLst>
          </p:cNvPr>
          <p:cNvSpPr txBox="1"/>
          <p:nvPr/>
        </p:nvSpPr>
        <p:spPr>
          <a:xfrm>
            <a:off x="4279080" y="3508348"/>
            <a:ext cx="3253896" cy="723150"/>
          </a:xfrm>
          <a:prstGeom prst="rect">
            <a:avLst/>
          </a:prstGeom>
          <a:noFill/>
        </p:spPr>
        <p:txBody>
          <a:bodyPr wrap="square" lIns="121798" tIns="60898" rIns="121798" bIns="60898" rtlCol="0">
            <a:spAutoFit/>
          </a:bodyPr>
          <a:lstStyle/>
          <a:p>
            <a:pPr marL="380210" indent="-380210" defTabSz="913380">
              <a:buClr>
                <a:srgbClr val="6B00C3"/>
              </a:buClr>
              <a:buFont typeface="Arial"/>
              <a:buChar char="•"/>
            </a:pPr>
            <a:r>
              <a:rPr lang="fr-FR" sz="1300" dirty="0">
                <a:solidFill>
                  <a:prstClr val="black"/>
                </a:solidFill>
              </a:rPr>
              <a:t>Financer un projet de formation </a:t>
            </a:r>
          </a:p>
          <a:p>
            <a:pPr marL="380210" indent="-380210" defTabSz="913380">
              <a:buClr>
                <a:srgbClr val="6B00C3"/>
              </a:buClr>
              <a:buFont typeface="Arial"/>
              <a:buChar char="•"/>
            </a:pPr>
            <a:r>
              <a:rPr lang="fr-FR" sz="1300" dirty="0">
                <a:solidFill>
                  <a:prstClr val="black"/>
                </a:solidFill>
              </a:rPr>
              <a:t>Adapter la situation de formation </a:t>
            </a:r>
          </a:p>
          <a:p>
            <a:pPr marL="380210" indent="-380210" defTabSz="913380">
              <a:buClr>
                <a:srgbClr val="6B00C3"/>
              </a:buClr>
              <a:buFont typeface="Arial"/>
              <a:buChar char="•"/>
            </a:pPr>
            <a:r>
              <a:rPr lang="fr-FR" sz="1300" dirty="0">
                <a:solidFill>
                  <a:prstClr val="black"/>
                </a:solidFill>
              </a:rPr>
              <a:t>Obtenir un soutien financier…</a:t>
            </a:r>
          </a:p>
        </p:txBody>
      </p:sp>
      <p:sp>
        <p:nvSpPr>
          <p:cNvPr id="27" name="ZoneTexte 26">
            <a:extLst>
              <a:ext uri="{FF2B5EF4-FFF2-40B4-BE49-F238E27FC236}">
                <a16:creationId xmlns:a16="http://schemas.microsoft.com/office/drawing/2014/main" id="{00D93F24-0387-F763-E17E-85CB942196C6}"/>
              </a:ext>
            </a:extLst>
          </p:cNvPr>
          <p:cNvSpPr txBox="1"/>
          <p:nvPr/>
        </p:nvSpPr>
        <p:spPr>
          <a:xfrm>
            <a:off x="4242687" y="5137354"/>
            <a:ext cx="3450100" cy="1092482"/>
          </a:xfrm>
          <a:prstGeom prst="rect">
            <a:avLst/>
          </a:prstGeom>
          <a:noFill/>
        </p:spPr>
        <p:txBody>
          <a:bodyPr wrap="square" lIns="121798" tIns="60898" rIns="121798" bIns="60898" rtlCol="0">
            <a:spAutoFit/>
          </a:bodyPr>
          <a:lstStyle/>
          <a:p>
            <a:pPr marL="380210" indent="-380210" defTabSz="913380">
              <a:buClr>
                <a:srgbClr val="6B00C3"/>
              </a:buClr>
              <a:buFont typeface="Arial"/>
              <a:buChar char="•"/>
            </a:pPr>
            <a:r>
              <a:rPr lang="fr-FR" sz="1300" dirty="0">
                <a:solidFill>
                  <a:prstClr val="black"/>
                </a:solidFill>
              </a:rPr>
              <a:t>Se rendre à des entretiens d’embauche </a:t>
            </a:r>
          </a:p>
          <a:p>
            <a:pPr marL="380210" indent="-380210" defTabSz="913380">
              <a:buClr>
                <a:srgbClr val="6B00C3"/>
              </a:buClr>
              <a:buFont typeface="Arial"/>
              <a:buChar char="•"/>
            </a:pPr>
            <a:r>
              <a:rPr lang="fr-FR" sz="1300" dirty="0">
                <a:solidFill>
                  <a:prstClr val="black"/>
                </a:solidFill>
              </a:rPr>
              <a:t>Démarrer un nouvel emploi</a:t>
            </a:r>
          </a:p>
          <a:p>
            <a:pPr marL="380210" indent="-380210" defTabSz="913380">
              <a:buClr>
                <a:srgbClr val="6B00C3"/>
              </a:buClr>
              <a:buFont typeface="Arial"/>
              <a:buChar char="•"/>
            </a:pPr>
            <a:r>
              <a:rPr lang="fr-FR" sz="1300" dirty="0">
                <a:solidFill>
                  <a:prstClr val="black"/>
                </a:solidFill>
              </a:rPr>
              <a:t>Créer son entreprise… </a:t>
            </a:r>
          </a:p>
          <a:p>
            <a:pPr defTabSz="913380"/>
            <a:endParaRPr sz="2400" dirty="0">
              <a:solidFill>
                <a:prstClr val="black"/>
              </a:solidFill>
            </a:endParaRPr>
          </a:p>
        </p:txBody>
      </p:sp>
      <p:pic>
        <p:nvPicPr>
          <p:cNvPr id="9" name="Image 8">
            <a:extLst>
              <a:ext uri="{FF2B5EF4-FFF2-40B4-BE49-F238E27FC236}">
                <a16:creationId xmlns:a16="http://schemas.microsoft.com/office/drawing/2014/main" id="{3B717257-B430-ADC0-EF58-D5B89F1D5FB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96739" y="1267703"/>
            <a:ext cx="2525120" cy="1414596"/>
          </a:xfrm>
          <a:prstGeom prst="rect">
            <a:avLst/>
          </a:prstGeom>
        </p:spPr>
      </p:pic>
      <p:grpSp>
        <p:nvGrpSpPr>
          <p:cNvPr id="17" name="Groupe 16">
            <a:extLst>
              <a:ext uri="{FF2B5EF4-FFF2-40B4-BE49-F238E27FC236}">
                <a16:creationId xmlns:a16="http://schemas.microsoft.com/office/drawing/2014/main" id="{188E667C-5BA6-1B36-5995-B78663632656}"/>
              </a:ext>
            </a:extLst>
          </p:cNvPr>
          <p:cNvGrpSpPr/>
          <p:nvPr/>
        </p:nvGrpSpPr>
        <p:grpSpPr>
          <a:xfrm>
            <a:off x="9302085" y="3047901"/>
            <a:ext cx="2525121" cy="1414597"/>
            <a:chOff x="6975786" y="2285924"/>
            <a:chExt cx="1893841" cy="1060948"/>
          </a:xfrm>
        </p:grpSpPr>
        <p:pic>
          <p:nvPicPr>
            <p:cNvPr id="7" name="Image 6">
              <a:extLst>
                <a:ext uri="{FF2B5EF4-FFF2-40B4-BE49-F238E27FC236}">
                  <a16:creationId xmlns:a16="http://schemas.microsoft.com/office/drawing/2014/main" id="{9C920FE6-7EBC-F2D6-9AB0-7A5F83EC6AD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86" y="2285924"/>
              <a:ext cx="1893841" cy="1060948"/>
            </a:xfrm>
            <a:prstGeom prst="rect">
              <a:avLst/>
            </a:prstGeom>
          </p:spPr>
        </p:pic>
        <p:sp>
          <p:nvSpPr>
            <p:cNvPr id="14" name="ZoneTexte 13">
              <a:extLst>
                <a:ext uri="{FF2B5EF4-FFF2-40B4-BE49-F238E27FC236}">
                  <a16:creationId xmlns:a16="http://schemas.microsoft.com/office/drawing/2014/main" id="{E6E83415-8CAE-7738-E9A6-CEE40438F3E0}"/>
                </a:ext>
              </a:extLst>
            </p:cNvPr>
            <p:cNvSpPr txBox="1"/>
            <p:nvPr/>
          </p:nvSpPr>
          <p:spPr>
            <a:xfrm>
              <a:off x="7612038" y="2655256"/>
              <a:ext cx="1254357" cy="253916"/>
            </a:xfrm>
            <a:prstGeom prst="rect">
              <a:avLst/>
            </a:prstGeom>
            <a:solidFill>
              <a:schemeClr val="bg2"/>
            </a:solidFill>
          </p:spPr>
          <p:txBody>
            <a:bodyPr wrap="square" rtlCol="0">
              <a:spAutoFit/>
            </a:bodyPr>
            <a:lstStyle/>
            <a:p>
              <a:pPr defTabSz="913380"/>
              <a:r>
                <a:rPr lang="fr-FR" sz="800" dirty="0">
                  <a:solidFill>
                    <a:prstClr val="white"/>
                  </a:solidFill>
                </a:rPr>
                <a:t>Intégrer et suivre une formation</a:t>
              </a:r>
              <a:br>
                <a:rPr lang="fr-FR" sz="800" dirty="0">
                  <a:solidFill>
                    <a:prstClr val="white"/>
                  </a:solidFill>
                </a:rPr>
              </a:br>
              <a:endParaRPr lang="fr-FR" sz="800" dirty="0">
                <a:solidFill>
                  <a:prstClr val="white"/>
                </a:solidFill>
              </a:endParaRPr>
            </a:p>
          </p:txBody>
        </p:sp>
      </p:grpSp>
      <p:grpSp>
        <p:nvGrpSpPr>
          <p:cNvPr id="37" name="Groupe 36">
            <a:extLst>
              <a:ext uri="{FF2B5EF4-FFF2-40B4-BE49-F238E27FC236}">
                <a16:creationId xmlns:a16="http://schemas.microsoft.com/office/drawing/2014/main" id="{02ED1442-048A-9416-6604-3AC1AB03894B}"/>
              </a:ext>
            </a:extLst>
          </p:cNvPr>
          <p:cNvGrpSpPr/>
          <p:nvPr/>
        </p:nvGrpSpPr>
        <p:grpSpPr>
          <a:xfrm>
            <a:off x="9302085" y="4606516"/>
            <a:ext cx="2525121" cy="1414597"/>
            <a:chOff x="6975786" y="3453787"/>
            <a:chExt cx="1893841" cy="1060948"/>
          </a:xfrm>
        </p:grpSpPr>
        <p:pic>
          <p:nvPicPr>
            <p:cNvPr id="5" name="Image 4">
              <a:extLst>
                <a:ext uri="{FF2B5EF4-FFF2-40B4-BE49-F238E27FC236}">
                  <a16:creationId xmlns:a16="http://schemas.microsoft.com/office/drawing/2014/main" id="{8D5B8A00-57A3-5446-FDE8-3FC3AEB0240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86" y="3453787"/>
              <a:ext cx="1893841" cy="1060948"/>
            </a:xfrm>
            <a:prstGeom prst="rect">
              <a:avLst/>
            </a:prstGeom>
          </p:spPr>
        </p:pic>
        <p:sp>
          <p:nvSpPr>
            <p:cNvPr id="16" name="ZoneTexte 15">
              <a:extLst>
                <a:ext uri="{FF2B5EF4-FFF2-40B4-BE49-F238E27FC236}">
                  <a16:creationId xmlns:a16="http://schemas.microsoft.com/office/drawing/2014/main" id="{47B332A0-86DD-B3B3-A81C-28E2B8573A57}"/>
                </a:ext>
              </a:extLst>
            </p:cNvPr>
            <p:cNvSpPr txBox="1"/>
            <p:nvPr/>
          </p:nvSpPr>
          <p:spPr>
            <a:xfrm>
              <a:off x="7612037" y="3814178"/>
              <a:ext cx="1254357" cy="253916"/>
            </a:xfrm>
            <a:prstGeom prst="rect">
              <a:avLst/>
            </a:prstGeom>
            <a:solidFill>
              <a:schemeClr val="bg2"/>
            </a:solidFill>
          </p:spPr>
          <p:txBody>
            <a:bodyPr wrap="square" rtlCol="0">
              <a:spAutoFit/>
            </a:bodyPr>
            <a:lstStyle/>
            <a:p>
              <a:pPr defTabSz="913380"/>
              <a:r>
                <a:rPr lang="fr-FR" sz="800" b="1" dirty="0">
                  <a:solidFill>
                    <a:prstClr val="white"/>
                  </a:solidFill>
                </a:rPr>
                <a:t>Accéder à l’emploi</a:t>
              </a:r>
              <a:br>
                <a:rPr lang="fr-FR" sz="800" b="1" dirty="0">
                  <a:solidFill>
                    <a:prstClr val="white"/>
                  </a:solidFill>
                </a:rPr>
              </a:br>
              <a:endParaRPr lang="fr-FR" sz="800" b="1" dirty="0">
                <a:solidFill>
                  <a:prstClr val="white"/>
                </a:solidFill>
              </a:endParaRPr>
            </a:p>
          </p:txBody>
        </p:sp>
      </p:grpSp>
    </p:spTree>
    <p:custDataLst>
      <p:tags r:id="rId1"/>
    </p:custDataLst>
    <p:extLst>
      <p:ext uri="{BB962C8B-B14F-4D97-AF65-F5344CB8AC3E}">
        <p14:creationId xmlns:p14="http://schemas.microsoft.com/office/powerpoint/2010/main" val="11074165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48761" y="24"/>
            <a:ext cx="9695635" cy="6857999"/>
            <a:chOff x="0" y="0"/>
            <a:chExt cx="10692130" cy="7562849"/>
          </a:xfrm>
        </p:grpSpPr>
        <p:sp>
          <p:nvSpPr>
            <p:cNvPr id="3" name="object 3"/>
            <p:cNvSpPr/>
            <p:nvPr/>
          </p:nvSpPr>
          <p:spPr>
            <a:xfrm>
              <a:off x="6353810" y="1190624"/>
              <a:ext cx="4338320" cy="6372225"/>
            </a:xfrm>
            <a:custGeom>
              <a:avLst/>
              <a:gdLst/>
              <a:ahLst/>
              <a:cxnLst/>
              <a:rect l="l" t="t" r="r" b="b"/>
              <a:pathLst>
                <a:path w="4338320" h="5538470">
                  <a:moveTo>
                    <a:pt x="4338002" y="0"/>
                  </a:moveTo>
                  <a:lnTo>
                    <a:pt x="0" y="0"/>
                  </a:lnTo>
                  <a:lnTo>
                    <a:pt x="0" y="5538000"/>
                  </a:lnTo>
                  <a:lnTo>
                    <a:pt x="4338002" y="5538000"/>
                  </a:lnTo>
                  <a:lnTo>
                    <a:pt x="4338002" y="0"/>
                  </a:lnTo>
                  <a:close/>
                </a:path>
              </a:pathLst>
            </a:custGeom>
            <a:solidFill>
              <a:schemeClr val="accent4">
                <a:lumMod val="40000"/>
                <a:lumOff val="60000"/>
              </a:schemeClr>
            </a:solidFill>
          </p:spPr>
          <p:txBody>
            <a:bodyPr wrap="square" lIns="0" tIns="0" rIns="0" bIns="0" rtlCol="0"/>
            <a:lstStyle/>
            <a:p>
              <a:pPr defTabSz="913380"/>
              <a:endParaRPr sz="1600">
                <a:solidFill>
                  <a:prstClr val="black"/>
                </a:solidFill>
              </a:endParaRPr>
            </a:p>
          </p:txBody>
        </p:sp>
        <p:sp>
          <p:nvSpPr>
            <p:cNvPr id="5" name="object 5"/>
            <p:cNvSpPr/>
            <p:nvPr/>
          </p:nvSpPr>
          <p:spPr>
            <a:xfrm>
              <a:off x="0" y="0"/>
              <a:ext cx="10692130" cy="1266190"/>
            </a:xfrm>
            <a:custGeom>
              <a:avLst/>
              <a:gdLst/>
              <a:ahLst/>
              <a:cxnLst/>
              <a:rect l="l" t="t" r="r" b="b"/>
              <a:pathLst>
                <a:path w="10692130" h="1266190">
                  <a:moveTo>
                    <a:pt x="0" y="1265999"/>
                  </a:moveTo>
                  <a:lnTo>
                    <a:pt x="10692003" y="1265999"/>
                  </a:lnTo>
                  <a:lnTo>
                    <a:pt x="10692003" y="0"/>
                  </a:lnTo>
                  <a:lnTo>
                    <a:pt x="0" y="0"/>
                  </a:lnTo>
                  <a:lnTo>
                    <a:pt x="0" y="1265999"/>
                  </a:lnTo>
                  <a:close/>
                </a:path>
              </a:pathLst>
            </a:custGeom>
            <a:solidFill>
              <a:srgbClr val="6C00C4"/>
            </a:solidFill>
          </p:spPr>
          <p:txBody>
            <a:bodyPr wrap="square" lIns="0" tIns="0" rIns="0" bIns="0" rtlCol="0"/>
            <a:lstStyle/>
            <a:p>
              <a:pPr defTabSz="913380"/>
              <a:endParaRPr sz="1600">
                <a:solidFill>
                  <a:prstClr val="black"/>
                </a:solidFill>
              </a:endParaRPr>
            </a:p>
          </p:txBody>
        </p:sp>
        <p:sp>
          <p:nvSpPr>
            <p:cNvPr id="6" name="object 6"/>
            <p:cNvSpPr/>
            <p:nvPr/>
          </p:nvSpPr>
          <p:spPr>
            <a:xfrm>
              <a:off x="0" y="0"/>
              <a:ext cx="1673860" cy="1266190"/>
            </a:xfrm>
            <a:custGeom>
              <a:avLst/>
              <a:gdLst/>
              <a:ahLst/>
              <a:cxnLst/>
              <a:rect l="l" t="t" r="r" b="b"/>
              <a:pathLst>
                <a:path w="1673860" h="1266190">
                  <a:moveTo>
                    <a:pt x="1213708" y="0"/>
                  </a:moveTo>
                  <a:lnTo>
                    <a:pt x="0" y="0"/>
                  </a:lnTo>
                  <a:lnTo>
                    <a:pt x="0" y="1265999"/>
                  </a:lnTo>
                  <a:lnTo>
                    <a:pt x="1669206" y="1265999"/>
                  </a:lnTo>
                  <a:lnTo>
                    <a:pt x="1670634" y="1245926"/>
                  </a:lnTo>
                  <a:lnTo>
                    <a:pt x="1672682" y="1197946"/>
                  </a:lnTo>
                  <a:lnTo>
                    <a:pt x="1673368" y="1149625"/>
                  </a:lnTo>
                  <a:lnTo>
                    <a:pt x="1672682" y="1101304"/>
                  </a:lnTo>
                  <a:lnTo>
                    <a:pt x="1670634" y="1053325"/>
                  </a:lnTo>
                  <a:lnTo>
                    <a:pt x="1667245" y="1005704"/>
                  </a:lnTo>
                  <a:lnTo>
                    <a:pt x="1662533" y="958461"/>
                  </a:lnTo>
                  <a:lnTo>
                    <a:pt x="1656515" y="911615"/>
                  </a:lnTo>
                  <a:lnTo>
                    <a:pt x="1649211" y="865183"/>
                  </a:lnTo>
                  <a:lnTo>
                    <a:pt x="1640639" y="819185"/>
                  </a:lnTo>
                  <a:lnTo>
                    <a:pt x="1630818" y="773638"/>
                  </a:lnTo>
                  <a:lnTo>
                    <a:pt x="1619766" y="728562"/>
                  </a:lnTo>
                  <a:lnTo>
                    <a:pt x="1607502" y="683975"/>
                  </a:lnTo>
                  <a:lnTo>
                    <a:pt x="1594045" y="639896"/>
                  </a:lnTo>
                  <a:lnTo>
                    <a:pt x="1579412" y="596342"/>
                  </a:lnTo>
                  <a:lnTo>
                    <a:pt x="1563622" y="553334"/>
                  </a:lnTo>
                  <a:lnTo>
                    <a:pt x="1546694" y="510888"/>
                  </a:lnTo>
                  <a:lnTo>
                    <a:pt x="1528647" y="469024"/>
                  </a:lnTo>
                  <a:lnTo>
                    <a:pt x="1509499" y="427761"/>
                  </a:lnTo>
                  <a:lnTo>
                    <a:pt x="1489269" y="387116"/>
                  </a:lnTo>
                  <a:lnTo>
                    <a:pt x="1467975" y="347108"/>
                  </a:lnTo>
                  <a:lnTo>
                    <a:pt x="1445635" y="307757"/>
                  </a:lnTo>
                  <a:lnTo>
                    <a:pt x="1422268" y="269080"/>
                  </a:lnTo>
                  <a:lnTo>
                    <a:pt x="1397894" y="231096"/>
                  </a:lnTo>
                  <a:lnTo>
                    <a:pt x="1372529" y="193823"/>
                  </a:lnTo>
                  <a:lnTo>
                    <a:pt x="1346194" y="157281"/>
                  </a:lnTo>
                  <a:lnTo>
                    <a:pt x="1318906" y="121487"/>
                  </a:lnTo>
                  <a:lnTo>
                    <a:pt x="1290684" y="86460"/>
                  </a:lnTo>
                  <a:lnTo>
                    <a:pt x="1261546" y="52219"/>
                  </a:lnTo>
                  <a:lnTo>
                    <a:pt x="1231511" y="18783"/>
                  </a:lnTo>
                  <a:lnTo>
                    <a:pt x="1213708" y="0"/>
                  </a:lnTo>
                  <a:close/>
                </a:path>
              </a:pathLst>
            </a:custGeom>
            <a:solidFill>
              <a:srgbClr val="7E53D8"/>
            </a:solidFill>
          </p:spPr>
          <p:txBody>
            <a:bodyPr wrap="square" lIns="0" tIns="0" rIns="0" bIns="0" rtlCol="0"/>
            <a:lstStyle/>
            <a:p>
              <a:pPr defTabSz="913380"/>
              <a:endParaRPr sz="1600">
                <a:solidFill>
                  <a:prstClr val="black"/>
                </a:solidFill>
              </a:endParaRPr>
            </a:p>
          </p:txBody>
        </p:sp>
        <p:sp>
          <p:nvSpPr>
            <p:cNvPr id="7" name="object 7"/>
            <p:cNvSpPr/>
            <p:nvPr/>
          </p:nvSpPr>
          <p:spPr>
            <a:xfrm>
              <a:off x="0" y="0"/>
              <a:ext cx="10692130" cy="1275080"/>
            </a:xfrm>
            <a:custGeom>
              <a:avLst/>
              <a:gdLst/>
              <a:ahLst/>
              <a:cxnLst/>
              <a:rect l="l" t="t" r="r" b="b"/>
              <a:pathLst>
                <a:path w="10692130" h="1275080">
                  <a:moveTo>
                    <a:pt x="10692003" y="0"/>
                  </a:moveTo>
                  <a:lnTo>
                    <a:pt x="0" y="0"/>
                  </a:lnTo>
                  <a:lnTo>
                    <a:pt x="0" y="1274610"/>
                  </a:lnTo>
                  <a:lnTo>
                    <a:pt x="10692003" y="1274610"/>
                  </a:lnTo>
                  <a:lnTo>
                    <a:pt x="10692003" y="0"/>
                  </a:lnTo>
                  <a:close/>
                </a:path>
              </a:pathLst>
            </a:custGeom>
            <a:solidFill>
              <a:srgbClr val="611766">
                <a:alpha val="39999"/>
              </a:srgbClr>
            </a:solidFill>
          </p:spPr>
          <p:txBody>
            <a:bodyPr wrap="square" lIns="0" tIns="0" rIns="0" bIns="0" rtlCol="0"/>
            <a:lstStyle/>
            <a:p>
              <a:pPr defTabSz="913380"/>
              <a:endParaRPr sz="1600">
                <a:solidFill>
                  <a:prstClr val="black"/>
                </a:solidFill>
              </a:endParaRPr>
            </a:p>
          </p:txBody>
        </p:sp>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9190790" y="5991225"/>
              <a:ext cx="1501340" cy="1571624"/>
            </a:xfrm>
            <a:prstGeom prst="rect">
              <a:avLst/>
            </a:prstGeom>
          </p:spPr>
        </p:pic>
      </p:grpSp>
      <p:sp>
        <p:nvSpPr>
          <p:cNvPr id="24" name="Titre 1">
            <a:extLst>
              <a:ext uri="{FF2B5EF4-FFF2-40B4-BE49-F238E27FC236}">
                <a16:creationId xmlns:a16="http://schemas.microsoft.com/office/drawing/2014/main" id="{05F0441A-C098-440B-8D05-7215D1B4EB68}"/>
              </a:ext>
            </a:extLst>
          </p:cNvPr>
          <p:cNvSpPr txBox="1">
            <a:spLocks/>
          </p:cNvSpPr>
          <p:nvPr/>
        </p:nvSpPr>
        <p:spPr>
          <a:xfrm>
            <a:off x="1966587" y="250291"/>
            <a:ext cx="6984000" cy="704549"/>
          </a:xfrm>
          <a:prstGeom prst="rect">
            <a:avLst/>
          </a:prstGeom>
        </p:spPr>
        <p:txBody>
          <a:bodyPr vert="horz" lIns="91350" tIns="35998" rIns="91350" bIns="35998" rtlCol="0" anchor="ctr">
            <a:noAutofit/>
          </a:bodyPr>
          <a:lstStyle>
            <a:lvl1pPr algn="l" defTabSz="685800" rtl="0" eaLnBrk="1" latinLnBrk="0" hangingPunct="1">
              <a:lnSpc>
                <a:spcPct val="80000"/>
              </a:lnSpc>
              <a:spcBef>
                <a:spcPts val="0"/>
              </a:spcBef>
              <a:buNone/>
              <a:defRPr sz="3300" b="1" kern="1200">
                <a:solidFill>
                  <a:schemeClr val="tx2"/>
                </a:solidFill>
                <a:latin typeface="+mj-lt"/>
                <a:ea typeface="+mj-ea"/>
                <a:cs typeface="+mj-cs"/>
              </a:defRPr>
            </a:lvl1pPr>
          </a:lstStyle>
          <a:p>
            <a:r>
              <a:rPr lang="fr-FR" sz="2100" dirty="0">
                <a:solidFill>
                  <a:prstClr val="white"/>
                </a:solidFill>
                <a:latin typeface="Verdana" panose="020B0604030504040204" pitchFamily="34" charset="0"/>
                <a:ea typeface="Verdana" panose="020B0604030504040204" pitchFamily="34" charset="0"/>
                <a:cs typeface="Verdana" panose="020B0604030504040204" pitchFamily="34" charset="0"/>
              </a:rPr>
              <a:t>PAS 1/2 </a:t>
            </a:r>
            <a:r>
              <a:rPr lang="fr-FR" sz="1500" b="0" i="1" dirty="0">
                <a:solidFill>
                  <a:prstClr val="white"/>
                </a:solidFill>
                <a:latin typeface="Instant-5Heavy"/>
                <a:cs typeface="Instant-5Heavy"/>
              </a:rPr>
              <a:t>(contact via la RHF)</a:t>
            </a:r>
          </a:p>
          <a:p>
            <a:r>
              <a:rPr lang="fr-FR" sz="1500" b="0" i="1" dirty="0">
                <a:solidFill>
                  <a:prstClr val="white"/>
                </a:solidFill>
              </a:rPr>
              <a:t>Prestations d’appuis spécifiques</a:t>
            </a:r>
            <a:br>
              <a:rPr lang="fr-FR" sz="1500" b="0" i="1" dirty="0">
                <a:solidFill>
                  <a:prstClr val="white"/>
                </a:solidFill>
              </a:rPr>
            </a:br>
            <a:r>
              <a:rPr lang="fr-FR" sz="1200" b="0" i="1" dirty="0">
                <a:solidFill>
                  <a:prstClr val="white"/>
                </a:solidFill>
              </a:rPr>
              <a:t>Handicap visuel/auditif/moteur/mental/psychique et troubles cognitifs (public </a:t>
            </a:r>
            <a:r>
              <a:rPr lang="fr-FR" sz="1200" b="0" i="1" dirty="0" err="1">
                <a:solidFill>
                  <a:prstClr val="white"/>
                </a:solidFill>
              </a:rPr>
              <a:t>cérébrolésé</a:t>
            </a:r>
            <a:r>
              <a:rPr lang="fr-FR" sz="1200" b="0" i="1" dirty="0">
                <a:solidFill>
                  <a:prstClr val="white"/>
                </a:solidFill>
              </a:rPr>
              <a:t>, troubles </a:t>
            </a:r>
            <a:r>
              <a:rPr lang="fr-FR" sz="1200" b="0" i="1" dirty="0" err="1">
                <a:solidFill>
                  <a:prstClr val="white"/>
                </a:solidFill>
              </a:rPr>
              <a:t>dys</a:t>
            </a:r>
            <a:r>
              <a:rPr lang="fr-FR" sz="1200" b="0" i="1" dirty="0">
                <a:solidFill>
                  <a:prstClr val="white"/>
                </a:solidFill>
              </a:rPr>
              <a:t>)</a:t>
            </a:r>
          </a:p>
        </p:txBody>
      </p:sp>
      <p:grpSp>
        <p:nvGrpSpPr>
          <p:cNvPr id="25" name="Groupe 24"/>
          <p:cNvGrpSpPr/>
          <p:nvPr/>
        </p:nvGrpSpPr>
        <p:grpSpPr>
          <a:xfrm>
            <a:off x="2236169" y="1754367"/>
            <a:ext cx="7661271" cy="4002712"/>
            <a:chOff x="1267722" y="1215093"/>
            <a:chExt cx="7810373" cy="4002711"/>
          </a:xfrm>
        </p:grpSpPr>
        <p:sp>
          <p:nvSpPr>
            <p:cNvPr id="26" name="ZoneTexte 25"/>
            <p:cNvSpPr txBox="1"/>
            <p:nvPr/>
          </p:nvSpPr>
          <p:spPr>
            <a:xfrm>
              <a:off x="1299589" y="1215093"/>
              <a:ext cx="7509475" cy="3231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defTabSz="913380"/>
              <a:r>
                <a:rPr lang="fr-FR" sz="1500" b="1" dirty="0">
                  <a:solidFill>
                    <a:prstClr val="black"/>
                  </a:solidFill>
                </a:rPr>
                <a:t>PRESTATION MODULAIRE A LA CARTE</a:t>
              </a:r>
            </a:p>
          </p:txBody>
        </p:sp>
        <p:sp>
          <p:nvSpPr>
            <p:cNvPr id="28" name="ZoneTexte 27"/>
            <p:cNvSpPr txBox="1"/>
            <p:nvPr/>
          </p:nvSpPr>
          <p:spPr>
            <a:xfrm>
              <a:off x="4345310" y="2466213"/>
              <a:ext cx="1884479" cy="553998"/>
            </a:xfrm>
            <a:prstGeom prst="rect">
              <a:avLst/>
            </a:prstGeom>
            <a:gradFill flip="none" rotWithShape="1">
              <a:gsLst>
                <a:gs pos="0">
                  <a:schemeClr val="bg1">
                    <a:lumMod val="75000"/>
                  </a:schemeClr>
                </a:gs>
                <a:gs pos="50000">
                  <a:schemeClr val="bg1">
                    <a:lumMod val="85000"/>
                  </a:schemeClr>
                </a:gs>
                <a:gs pos="100000">
                  <a:schemeClr val="bg1"/>
                </a:gs>
              </a:gsLst>
              <a:lin ang="13500000" scaled="1"/>
              <a:tileRect/>
            </a:grad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p>
              <a:pPr algn="ctr" defTabSz="913380"/>
              <a:r>
                <a:rPr lang="fr-FR" sz="1500" dirty="0">
                  <a:solidFill>
                    <a:srgbClr val="5B9BD5"/>
                  </a:solidFill>
                </a:rPr>
                <a:t>Toute PH, Employeur, OF, PH avec RQTH</a:t>
              </a:r>
              <a:endParaRPr lang="fr-FR" sz="1500" b="1" dirty="0">
                <a:solidFill>
                  <a:srgbClr val="5B9BD5"/>
                </a:solidFill>
              </a:endParaRPr>
            </a:p>
          </p:txBody>
        </p:sp>
        <p:sp>
          <p:nvSpPr>
            <p:cNvPr id="29" name="ZoneTexte 28"/>
            <p:cNvSpPr txBox="1"/>
            <p:nvPr/>
          </p:nvSpPr>
          <p:spPr>
            <a:xfrm>
              <a:off x="1267722" y="2355483"/>
              <a:ext cx="2654510" cy="2862321"/>
            </a:xfrm>
            <a:prstGeom prst="rect">
              <a:avLst/>
            </a:prstGeom>
            <a:gradFill>
              <a:gsLst>
                <a:gs pos="0">
                  <a:schemeClr val="bg1">
                    <a:lumMod val="75000"/>
                  </a:schemeClr>
                </a:gs>
                <a:gs pos="50000">
                  <a:schemeClr val="bg1">
                    <a:lumMod val="85000"/>
                  </a:schemeClr>
                </a:gs>
                <a:gs pos="100000">
                  <a:schemeClr val="bg1"/>
                </a:gs>
              </a:gsLst>
              <a:lin ang="13500000" scaled="1"/>
            </a:gradFill>
          </p:spPr>
          <p:txBody>
            <a:bodyPr wrap="square" rtlCol="0">
              <a:spAutoFit/>
            </a:bodyPr>
            <a:lstStyle/>
            <a:p>
              <a:pPr algn="ctr" defTabSz="913380"/>
              <a:r>
                <a:rPr lang="fr-FR" sz="1500" b="1" dirty="0">
                  <a:solidFill>
                    <a:srgbClr val="7030A0"/>
                  </a:solidFill>
                </a:rPr>
                <a:t>Identifier les besoins en lien avec les </a:t>
              </a:r>
            </a:p>
            <a:p>
              <a:pPr algn="ctr" defTabSz="913380"/>
              <a:r>
                <a:rPr lang="fr-FR" sz="1500" b="1" dirty="0">
                  <a:solidFill>
                    <a:srgbClr val="7030A0"/>
                  </a:solidFill>
                </a:rPr>
                <a:t>conséquences du handicap :</a:t>
              </a:r>
            </a:p>
            <a:p>
              <a:pPr algn="ctr" defTabSz="913380"/>
              <a:endParaRPr lang="fr-FR" sz="1500" b="1" dirty="0">
                <a:solidFill>
                  <a:srgbClr val="7030A0"/>
                </a:solidFill>
              </a:endParaRPr>
            </a:p>
            <a:p>
              <a:pPr algn="ctr" defTabSz="913380"/>
              <a:r>
                <a:rPr lang="fr-FR" sz="1500" dirty="0">
                  <a:solidFill>
                    <a:srgbClr val="7030A0"/>
                  </a:solidFill>
                </a:rPr>
                <a:t>▪ </a:t>
              </a:r>
              <a:r>
                <a:rPr lang="fr-FR" sz="1500" b="1" dirty="0">
                  <a:solidFill>
                    <a:srgbClr val="7030A0"/>
                  </a:solidFill>
                </a:rPr>
                <a:t>Degré d’autonomie</a:t>
              </a:r>
            </a:p>
            <a:p>
              <a:pPr algn="ctr" defTabSz="913380"/>
              <a:r>
                <a:rPr lang="fr-FR" sz="1500" dirty="0">
                  <a:solidFill>
                    <a:srgbClr val="7030A0"/>
                  </a:solidFill>
                </a:rPr>
                <a:t>▪ </a:t>
              </a:r>
              <a:r>
                <a:rPr lang="fr-FR" sz="1500" b="1" dirty="0">
                  <a:solidFill>
                    <a:srgbClr val="7030A0"/>
                  </a:solidFill>
                </a:rPr>
                <a:t>Potentialités…</a:t>
              </a:r>
            </a:p>
            <a:p>
              <a:pPr algn="ctr" defTabSz="913380"/>
              <a:endParaRPr lang="fr-FR" sz="1500" b="1" dirty="0">
                <a:solidFill>
                  <a:srgbClr val="7030A0"/>
                </a:solidFill>
              </a:endParaRPr>
            </a:p>
            <a:p>
              <a:pPr defTabSz="913380"/>
              <a:r>
                <a:rPr lang="fr-FR" sz="1500" i="1" dirty="0">
                  <a:solidFill>
                    <a:srgbClr val="FF6600"/>
                  </a:solidFill>
                </a:rPr>
                <a:t>A tout moment du parcours de la personne et les moyens de le compenser</a:t>
              </a:r>
            </a:p>
            <a:p>
              <a:pPr defTabSz="913380"/>
              <a:r>
                <a:rPr lang="fr-FR" sz="1500" i="1" dirty="0">
                  <a:solidFill>
                    <a:srgbClr val="FF6600"/>
                  </a:solidFill>
                </a:rPr>
                <a:t>(insertion, formation, suivi dans l’emploi, maintien)</a:t>
              </a:r>
            </a:p>
          </p:txBody>
        </p:sp>
        <p:sp>
          <p:nvSpPr>
            <p:cNvPr id="30" name="ZoneTexte 29"/>
            <p:cNvSpPr txBox="1"/>
            <p:nvPr/>
          </p:nvSpPr>
          <p:spPr>
            <a:xfrm>
              <a:off x="1585911" y="1827197"/>
              <a:ext cx="2018132" cy="429429"/>
            </a:xfrm>
            <a:prstGeom prst="down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defTabSz="913380"/>
              <a:r>
                <a:rPr lang="fr-FR" sz="1500" b="1" dirty="0">
                  <a:solidFill>
                    <a:prstClr val="black"/>
                  </a:solidFill>
                </a:rPr>
                <a:t>Objectifs</a:t>
              </a:r>
            </a:p>
          </p:txBody>
        </p:sp>
        <p:sp>
          <p:nvSpPr>
            <p:cNvPr id="31" name="ZoneTexte 30"/>
            <p:cNvSpPr txBox="1"/>
            <p:nvPr/>
          </p:nvSpPr>
          <p:spPr>
            <a:xfrm>
              <a:off x="6649736" y="1828692"/>
              <a:ext cx="2428359" cy="774541"/>
            </a:xfrm>
            <a:prstGeom prst="downArrow">
              <a:avLst>
                <a:gd name="adj1" fmla="val 50000"/>
                <a:gd name="adj2" fmla="val 52923"/>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defTabSz="913380"/>
              <a:r>
                <a:rPr lang="fr-FR" sz="1500" b="1" dirty="0">
                  <a:solidFill>
                    <a:prstClr val="black"/>
                  </a:solidFill>
                </a:rPr>
                <a:t>Prescripteurs</a:t>
              </a:r>
            </a:p>
          </p:txBody>
        </p:sp>
        <p:sp>
          <p:nvSpPr>
            <p:cNvPr id="32" name="ZoneTexte 31"/>
            <p:cNvSpPr txBox="1"/>
            <p:nvPr/>
          </p:nvSpPr>
          <p:spPr>
            <a:xfrm>
              <a:off x="4384489" y="1825845"/>
              <a:ext cx="1821907" cy="429429"/>
            </a:xfrm>
            <a:prstGeom prst="down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defTabSz="913380"/>
              <a:r>
                <a:rPr lang="fr-FR" sz="1500" b="1">
                  <a:solidFill>
                    <a:prstClr val="black"/>
                  </a:solidFill>
                </a:rPr>
                <a:t>Public</a:t>
              </a:r>
              <a:endParaRPr lang="fr-FR" sz="1500" b="1" dirty="0">
                <a:solidFill>
                  <a:prstClr val="black"/>
                </a:solidFill>
              </a:endParaRPr>
            </a:p>
          </p:txBody>
        </p:sp>
        <p:grpSp>
          <p:nvGrpSpPr>
            <p:cNvPr id="33" name="Groupe 32"/>
            <p:cNvGrpSpPr/>
            <p:nvPr/>
          </p:nvGrpSpPr>
          <p:grpSpPr>
            <a:xfrm>
              <a:off x="7024597" y="2164618"/>
              <a:ext cx="1752600" cy="544271"/>
              <a:chOff x="7024597" y="2164618"/>
              <a:chExt cx="1752600" cy="544271"/>
            </a:xfrm>
          </p:grpSpPr>
          <p:pic>
            <p:nvPicPr>
              <p:cNvPr id="35" name="Picture 2" descr="RÃ©sultat de recherche d'images pour &quot;logo pole emploi&quot;"/>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024597" y="2164618"/>
                <a:ext cx="810805" cy="544271"/>
              </a:xfrm>
              <a:prstGeom prst="rect">
                <a:avLst/>
              </a:prstGeom>
              <a:noFill/>
              <a:extLst>
                <a:ext uri="{909E8E84-426E-40DD-AFC4-6F175D3DCCD1}">
                  <a14:hiddenFill xmlns:a14="http://schemas.microsoft.com/office/drawing/2010/main">
                    <a:solidFill>
                      <a:srgbClr val="FFFFFF"/>
                    </a:solidFill>
                  </a14:hiddenFill>
                </a:ext>
              </a:extLst>
            </p:spPr>
          </p:pic>
          <p:pic>
            <p:nvPicPr>
              <p:cNvPr id="36" name="Image 3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41588" y="2254777"/>
                <a:ext cx="835609" cy="422873"/>
              </a:xfrm>
              <a:prstGeom prst="rect">
                <a:avLst/>
              </a:prstGeom>
            </p:spPr>
          </p:pic>
        </p:grpSp>
        <p:sp>
          <p:nvSpPr>
            <p:cNvPr id="34" name="ZoneTexte 33"/>
            <p:cNvSpPr txBox="1"/>
            <p:nvPr/>
          </p:nvSpPr>
          <p:spPr>
            <a:xfrm>
              <a:off x="6782562" y="3094146"/>
              <a:ext cx="1884525"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913380"/>
              <a:r>
                <a:rPr lang="fr-FR" sz="1500" b="1" dirty="0">
                  <a:solidFill>
                    <a:srgbClr val="431274"/>
                  </a:solidFill>
                </a:rPr>
                <a:t>Mais aussi : </a:t>
              </a:r>
            </a:p>
            <a:p>
              <a:pPr algn="ctr" defTabSz="913380"/>
              <a:endParaRPr lang="fr-FR" sz="1500" b="1" dirty="0">
                <a:solidFill>
                  <a:srgbClr val="431274"/>
                </a:solidFill>
              </a:endParaRPr>
            </a:p>
            <a:p>
              <a:pPr defTabSz="913380"/>
              <a:r>
                <a:rPr lang="fr-FR" sz="1500" dirty="0">
                  <a:solidFill>
                    <a:srgbClr val="7030A0"/>
                  </a:solidFill>
                </a:rPr>
                <a:t>Médecins du travail, Employeurs privés ou public (FIPHFP), Dispositif alternance</a:t>
              </a:r>
            </a:p>
          </p:txBody>
        </p:sp>
      </p:grpSp>
      <p:pic>
        <p:nvPicPr>
          <p:cNvPr id="22" name="object 19">
            <a:extLst>
              <a:ext uri="{FF2B5EF4-FFF2-40B4-BE49-F238E27FC236}">
                <a16:creationId xmlns:a16="http://schemas.microsoft.com/office/drawing/2014/main" id="{7156FD5A-3B2F-5A4F-A041-59BB18A9275B}"/>
              </a:ext>
            </a:extLst>
          </p:cNvPr>
          <p:cNvPicPr/>
          <p:nvPr/>
        </p:nvPicPr>
        <p:blipFill rotWithShape="1">
          <a:blip r:embed="rId6" cstate="email">
            <a:extLst>
              <a:ext uri="{28A0092B-C50C-407E-A947-70E740481C1C}">
                <a14:useLocalDpi xmlns:a14="http://schemas.microsoft.com/office/drawing/2010/main"/>
              </a:ext>
            </a:extLst>
          </a:blip>
          <a:srcRect l="4933" t="-10914" r="79926" b="4859"/>
          <a:stretch/>
        </p:blipFill>
        <p:spPr>
          <a:xfrm>
            <a:off x="1460112" y="6331127"/>
            <a:ext cx="1092848" cy="314204"/>
          </a:xfrm>
          <a:prstGeom prst="rect">
            <a:avLst/>
          </a:prstGeom>
        </p:spPr>
      </p:pic>
    </p:spTree>
    <p:extLst>
      <p:ext uri="{BB962C8B-B14F-4D97-AF65-F5344CB8AC3E}">
        <p14:creationId xmlns:p14="http://schemas.microsoft.com/office/powerpoint/2010/main" val="10618773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28785" y="-14660"/>
            <a:ext cx="9695635" cy="6857999"/>
            <a:chOff x="0" y="0"/>
            <a:chExt cx="10692130" cy="7562849"/>
          </a:xfrm>
        </p:grpSpPr>
        <p:sp>
          <p:nvSpPr>
            <p:cNvPr id="3" name="object 3"/>
            <p:cNvSpPr/>
            <p:nvPr/>
          </p:nvSpPr>
          <p:spPr>
            <a:xfrm>
              <a:off x="6353810" y="1190624"/>
              <a:ext cx="4338320" cy="6372225"/>
            </a:xfrm>
            <a:custGeom>
              <a:avLst/>
              <a:gdLst/>
              <a:ahLst/>
              <a:cxnLst/>
              <a:rect l="l" t="t" r="r" b="b"/>
              <a:pathLst>
                <a:path w="4338320" h="5538470">
                  <a:moveTo>
                    <a:pt x="4338002" y="0"/>
                  </a:moveTo>
                  <a:lnTo>
                    <a:pt x="0" y="0"/>
                  </a:lnTo>
                  <a:lnTo>
                    <a:pt x="0" y="5538000"/>
                  </a:lnTo>
                  <a:lnTo>
                    <a:pt x="4338002" y="5538000"/>
                  </a:lnTo>
                  <a:lnTo>
                    <a:pt x="4338002" y="0"/>
                  </a:lnTo>
                  <a:close/>
                </a:path>
              </a:pathLst>
            </a:custGeom>
            <a:solidFill>
              <a:schemeClr val="accent4">
                <a:lumMod val="40000"/>
                <a:lumOff val="60000"/>
              </a:schemeClr>
            </a:solidFill>
          </p:spPr>
          <p:txBody>
            <a:bodyPr wrap="square" lIns="0" tIns="0" rIns="0" bIns="0" rtlCol="0"/>
            <a:lstStyle/>
            <a:p>
              <a:pPr defTabSz="913380"/>
              <a:endParaRPr sz="1600">
                <a:solidFill>
                  <a:prstClr val="black"/>
                </a:solidFill>
              </a:endParaRPr>
            </a:p>
          </p:txBody>
        </p:sp>
        <p:sp>
          <p:nvSpPr>
            <p:cNvPr id="5" name="object 5"/>
            <p:cNvSpPr/>
            <p:nvPr/>
          </p:nvSpPr>
          <p:spPr>
            <a:xfrm>
              <a:off x="0" y="0"/>
              <a:ext cx="10692130" cy="1266190"/>
            </a:xfrm>
            <a:custGeom>
              <a:avLst/>
              <a:gdLst/>
              <a:ahLst/>
              <a:cxnLst/>
              <a:rect l="l" t="t" r="r" b="b"/>
              <a:pathLst>
                <a:path w="10692130" h="1266190">
                  <a:moveTo>
                    <a:pt x="0" y="1265999"/>
                  </a:moveTo>
                  <a:lnTo>
                    <a:pt x="10692003" y="1265999"/>
                  </a:lnTo>
                  <a:lnTo>
                    <a:pt x="10692003" y="0"/>
                  </a:lnTo>
                  <a:lnTo>
                    <a:pt x="0" y="0"/>
                  </a:lnTo>
                  <a:lnTo>
                    <a:pt x="0" y="1265999"/>
                  </a:lnTo>
                  <a:close/>
                </a:path>
              </a:pathLst>
            </a:custGeom>
            <a:solidFill>
              <a:srgbClr val="6C00C4"/>
            </a:solidFill>
          </p:spPr>
          <p:txBody>
            <a:bodyPr wrap="square" lIns="0" tIns="0" rIns="0" bIns="0" rtlCol="0"/>
            <a:lstStyle/>
            <a:p>
              <a:pPr defTabSz="913380"/>
              <a:endParaRPr sz="1600">
                <a:solidFill>
                  <a:prstClr val="black"/>
                </a:solidFill>
              </a:endParaRPr>
            </a:p>
          </p:txBody>
        </p:sp>
        <p:sp>
          <p:nvSpPr>
            <p:cNvPr id="6" name="object 6"/>
            <p:cNvSpPr/>
            <p:nvPr/>
          </p:nvSpPr>
          <p:spPr>
            <a:xfrm>
              <a:off x="0" y="0"/>
              <a:ext cx="1673860" cy="1266190"/>
            </a:xfrm>
            <a:custGeom>
              <a:avLst/>
              <a:gdLst/>
              <a:ahLst/>
              <a:cxnLst/>
              <a:rect l="l" t="t" r="r" b="b"/>
              <a:pathLst>
                <a:path w="1673860" h="1266190">
                  <a:moveTo>
                    <a:pt x="1213708" y="0"/>
                  </a:moveTo>
                  <a:lnTo>
                    <a:pt x="0" y="0"/>
                  </a:lnTo>
                  <a:lnTo>
                    <a:pt x="0" y="1265999"/>
                  </a:lnTo>
                  <a:lnTo>
                    <a:pt x="1669206" y="1265999"/>
                  </a:lnTo>
                  <a:lnTo>
                    <a:pt x="1670634" y="1245926"/>
                  </a:lnTo>
                  <a:lnTo>
                    <a:pt x="1672682" y="1197946"/>
                  </a:lnTo>
                  <a:lnTo>
                    <a:pt x="1673368" y="1149625"/>
                  </a:lnTo>
                  <a:lnTo>
                    <a:pt x="1672682" y="1101304"/>
                  </a:lnTo>
                  <a:lnTo>
                    <a:pt x="1670634" y="1053325"/>
                  </a:lnTo>
                  <a:lnTo>
                    <a:pt x="1667245" y="1005704"/>
                  </a:lnTo>
                  <a:lnTo>
                    <a:pt x="1662533" y="958461"/>
                  </a:lnTo>
                  <a:lnTo>
                    <a:pt x="1656515" y="911615"/>
                  </a:lnTo>
                  <a:lnTo>
                    <a:pt x="1649211" y="865183"/>
                  </a:lnTo>
                  <a:lnTo>
                    <a:pt x="1640639" y="819185"/>
                  </a:lnTo>
                  <a:lnTo>
                    <a:pt x="1630818" y="773638"/>
                  </a:lnTo>
                  <a:lnTo>
                    <a:pt x="1619766" y="728562"/>
                  </a:lnTo>
                  <a:lnTo>
                    <a:pt x="1607502" y="683975"/>
                  </a:lnTo>
                  <a:lnTo>
                    <a:pt x="1594045" y="639896"/>
                  </a:lnTo>
                  <a:lnTo>
                    <a:pt x="1579412" y="596342"/>
                  </a:lnTo>
                  <a:lnTo>
                    <a:pt x="1563622" y="553334"/>
                  </a:lnTo>
                  <a:lnTo>
                    <a:pt x="1546694" y="510888"/>
                  </a:lnTo>
                  <a:lnTo>
                    <a:pt x="1528647" y="469024"/>
                  </a:lnTo>
                  <a:lnTo>
                    <a:pt x="1509499" y="427761"/>
                  </a:lnTo>
                  <a:lnTo>
                    <a:pt x="1489269" y="387116"/>
                  </a:lnTo>
                  <a:lnTo>
                    <a:pt x="1467975" y="347108"/>
                  </a:lnTo>
                  <a:lnTo>
                    <a:pt x="1445635" y="307757"/>
                  </a:lnTo>
                  <a:lnTo>
                    <a:pt x="1422268" y="269080"/>
                  </a:lnTo>
                  <a:lnTo>
                    <a:pt x="1397894" y="231096"/>
                  </a:lnTo>
                  <a:lnTo>
                    <a:pt x="1372529" y="193823"/>
                  </a:lnTo>
                  <a:lnTo>
                    <a:pt x="1346194" y="157281"/>
                  </a:lnTo>
                  <a:lnTo>
                    <a:pt x="1318906" y="121487"/>
                  </a:lnTo>
                  <a:lnTo>
                    <a:pt x="1290684" y="86460"/>
                  </a:lnTo>
                  <a:lnTo>
                    <a:pt x="1261546" y="52219"/>
                  </a:lnTo>
                  <a:lnTo>
                    <a:pt x="1231511" y="18783"/>
                  </a:lnTo>
                  <a:lnTo>
                    <a:pt x="1213708" y="0"/>
                  </a:lnTo>
                  <a:close/>
                </a:path>
              </a:pathLst>
            </a:custGeom>
            <a:solidFill>
              <a:srgbClr val="7E53D8"/>
            </a:solidFill>
          </p:spPr>
          <p:txBody>
            <a:bodyPr wrap="square" lIns="0" tIns="0" rIns="0" bIns="0" rtlCol="0"/>
            <a:lstStyle/>
            <a:p>
              <a:pPr defTabSz="913380"/>
              <a:endParaRPr sz="1600">
                <a:solidFill>
                  <a:prstClr val="black"/>
                </a:solidFill>
              </a:endParaRPr>
            </a:p>
          </p:txBody>
        </p:sp>
        <p:sp>
          <p:nvSpPr>
            <p:cNvPr id="7" name="object 7"/>
            <p:cNvSpPr/>
            <p:nvPr/>
          </p:nvSpPr>
          <p:spPr>
            <a:xfrm>
              <a:off x="0" y="0"/>
              <a:ext cx="10692130" cy="1275080"/>
            </a:xfrm>
            <a:custGeom>
              <a:avLst/>
              <a:gdLst/>
              <a:ahLst/>
              <a:cxnLst/>
              <a:rect l="l" t="t" r="r" b="b"/>
              <a:pathLst>
                <a:path w="10692130" h="1275080">
                  <a:moveTo>
                    <a:pt x="10692003" y="0"/>
                  </a:moveTo>
                  <a:lnTo>
                    <a:pt x="0" y="0"/>
                  </a:lnTo>
                  <a:lnTo>
                    <a:pt x="0" y="1274610"/>
                  </a:lnTo>
                  <a:lnTo>
                    <a:pt x="10692003" y="1274610"/>
                  </a:lnTo>
                  <a:lnTo>
                    <a:pt x="10692003" y="0"/>
                  </a:lnTo>
                  <a:close/>
                </a:path>
              </a:pathLst>
            </a:custGeom>
            <a:solidFill>
              <a:srgbClr val="611766">
                <a:alpha val="39999"/>
              </a:srgbClr>
            </a:solidFill>
          </p:spPr>
          <p:txBody>
            <a:bodyPr wrap="square" lIns="0" tIns="0" rIns="0" bIns="0" rtlCol="0"/>
            <a:lstStyle/>
            <a:p>
              <a:pPr defTabSz="913380"/>
              <a:endParaRPr sz="1600">
                <a:solidFill>
                  <a:prstClr val="black"/>
                </a:solidFill>
              </a:endParaRPr>
            </a:p>
          </p:txBody>
        </p:sp>
      </p:grpSp>
      <p:sp>
        <p:nvSpPr>
          <p:cNvPr id="24" name="Titre 1">
            <a:extLst>
              <a:ext uri="{FF2B5EF4-FFF2-40B4-BE49-F238E27FC236}">
                <a16:creationId xmlns:a16="http://schemas.microsoft.com/office/drawing/2014/main" id="{05F0441A-C098-440B-8D05-7215D1B4EB68}"/>
              </a:ext>
            </a:extLst>
          </p:cNvPr>
          <p:cNvSpPr txBox="1">
            <a:spLocks/>
          </p:cNvSpPr>
          <p:nvPr/>
        </p:nvSpPr>
        <p:spPr>
          <a:xfrm>
            <a:off x="1966587" y="250291"/>
            <a:ext cx="6984000" cy="704549"/>
          </a:xfrm>
          <a:prstGeom prst="rect">
            <a:avLst/>
          </a:prstGeom>
        </p:spPr>
        <p:txBody>
          <a:bodyPr vert="horz" lIns="91350" tIns="35998" rIns="91350" bIns="35998" rtlCol="0" anchor="ctr">
            <a:noAutofit/>
          </a:bodyPr>
          <a:lstStyle>
            <a:lvl1pPr algn="l" defTabSz="685800" rtl="0" eaLnBrk="1" latinLnBrk="0" hangingPunct="1">
              <a:lnSpc>
                <a:spcPct val="80000"/>
              </a:lnSpc>
              <a:spcBef>
                <a:spcPts val="0"/>
              </a:spcBef>
              <a:buNone/>
              <a:defRPr sz="3300" b="1" kern="1200">
                <a:solidFill>
                  <a:schemeClr val="tx2"/>
                </a:solidFill>
                <a:latin typeface="+mj-lt"/>
                <a:ea typeface="+mj-ea"/>
                <a:cs typeface="+mj-cs"/>
              </a:defRPr>
            </a:lvl1pPr>
          </a:lstStyle>
          <a:p>
            <a:r>
              <a:rPr lang="fr-FR" sz="2100" dirty="0">
                <a:solidFill>
                  <a:prstClr val="white"/>
                </a:solidFill>
                <a:latin typeface="Verdana" panose="020B0604030504040204" pitchFamily="34" charset="0"/>
                <a:ea typeface="Verdana" panose="020B0604030504040204" pitchFamily="34" charset="0"/>
                <a:cs typeface="Verdana" panose="020B0604030504040204" pitchFamily="34" charset="0"/>
              </a:rPr>
              <a:t>PAS 2/2</a:t>
            </a:r>
          </a:p>
          <a:p>
            <a:r>
              <a:rPr lang="fr-FR" sz="1500" b="0" i="1" dirty="0">
                <a:solidFill>
                  <a:prstClr val="white"/>
                </a:solidFill>
              </a:rPr>
              <a:t>Prestations d’appuis spécifiques</a:t>
            </a:r>
            <a:br>
              <a:rPr lang="fr-FR" sz="1500" b="0" i="1" dirty="0">
                <a:solidFill>
                  <a:prstClr val="white"/>
                </a:solidFill>
              </a:rPr>
            </a:br>
            <a:r>
              <a:rPr lang="fr-FR" sz="1200" b="0" i="1" dirty="0">
                <a:solidFill>
                  <a:prstClr val="white"/>
                </a:solidFill>
              </a:rPr>
              <a:t>Handicap visuel/auditif/moteur/mental/psychique et troubles cognitifs (public </a:t>
            </a:r>
            <a:r>
              <a:rPr lang="fr-FR" sz="1200" b="0" i="1" dirty="0" err="1">
                <a:solidFill>
                  <a:prstClr val="white"/>
                </a:solidFill>
              </a:rPr>
              <a:t>cérébrolésé</a:t>
            </a:r>
            <a:r>
              <a:rPr lang="fr-FR" sz="1200" b="0" i="1" dirty="0">
                <a:solidFill>
                  <a:prstClr val="white"/>
                </a:solidFill>
              </a:rPr>
              <a:t>, troubles </a:t>
            </a:r>
            <a:r>
              <a:rPr lang="fr-FR" sz="1200" b="0" i="1" dirty="0" err="1">
                <a:solidFill>
                  <a:prstClr val="white"/>
                </a:solidFill>
              </a:rPr>
              <a:t>dys</a:t>
            </a:r>
            <a:r>
              <a:rPr lang="fr-FR" sz="1200" b="0" i="1" dirty="0">
                <a:solidFill>
                  <a:prstClr val="white"/>
                </a:solidFill>
              </a:rPr>
              <a:t>)</a:t>
            </a:r>
          </a:p>
        </p:txBody>
      </p:sp>
      <p:grpSp>
        <p:nvGrpSpPr>
          <p:cNvPr id="45" name="Groupe 44"/>
          <p:cNvGrpSpPr/>
          <p:nvPr/>
        </p:nvGrpSpPr>
        <p:grpSpPr>
          <a:xfrm>
            <a:off x="2200221" y="1253263"/>
            <a:ext cx="7284683" cy="5479936"/>
            <a:chOff x="1277221" y="1695029"/>
            <a:chExt cx="8033387" cy="6043152"/>
          </a:xfrm>
        </p:grpSpPr>
        <p:sp>
          <p:nvSpPr>
            <p:cNvPr id="46" name="ZoneTexte 45"/>
            <p:cNvSpPr txBox="1"/>
            <p:nvPr/>
          </p:nvSpPr>
          <p:spPr>
            <a:xfrm>
              <a:off x="1277221" y="2290664"/>
              <a:ext cx="4886532" cy="5447517"/>
            </a:xfrm>
            <a:prstGeom prst="rect">
              <a:avLst/>
            </a:prstGeom>
            <a:gradFill flip="none" rotWithShape="1">
              <a:gsLst>
                <a:gs pos="0">
                  <a:schemeClr val="bg1">
                    <a:lumMod val="75000"/>
                  </a:schemeClr>
                </a:gs>
                <a:gs pos="50000">
                  <a:schemeClr val="bg1">
                    <a:lumMod val="85000"/>
                  </a:schemeClr>
                </a:gs>
                <a:gs pos="100000">
                  <a:schemeClr val="bg1"/>
                </a:gs>
              </a:gsLst>
              <a:lin ang="13500000" scaled="1"/>
              <a:tileRect/>
            </a:grad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p>
              <a:pPr defTabSz="913380"/>
              <a:r>
                <a:rPr lang="fr-FR" sz="1500" b="1" dirty="0">
                  <a:solidFill>
                    <a:srgbClr val="7030A0"/>
                  </a:solidFill>
                </a:rPr>
                <a:t>▪ Offre déclinée en 5 prestations mobilisables séparément et sans ordre prédéfini.</a:t>
              </a:r>
            </a:p>
            <a:p>
              <a:pPr defTabSz="913380"/>
              <a:r>
                <a:rPr lang="fr-FR" sz="1500" b="1" dirty="0">
                  <a:solidFill>
                    <a:srgbClr val="7030A0"/>
                  </a:solidFill>
                </a:rPr>
                <a:t>▪ Communes à tout type de handicap et renouvelables.</a:t>
              </a:r>
            </a:p>
            <a:p>
              <a:pPr defTabSz="913380"/>
              <a:endParaRPr lang="fr-FR" sz="1500" b="1" dirty="0">
                <a:solidFill>
                  <a:srgbClr val="7030A0"/>
                </a:solidFill>
              </a:endParaRPr>
            </a:p>
            <a:p>
              <a:pPr defTabSz="913380"/>
              <a:r>
                <a:rPr lang="fr-FR" sz="1500" b="1" dirty="0">
                  <a:solidFill>
                    <a:srgbClr val="5B9BD5"/>
                  </a:solidFill>
                </a:rPr>
                <a:t>1. Pré diagnostic de 3h :</a:t>
              </a:r>
            </a:p>
            <a:p>
              <a:pPr defTabSz="685090">
                <a:defRPr/>
              </a:pPr>
              <a:r>
                <a:rPr lang="fr-FR" sz="1500" dirty="0">
                  <a:solidFill>
                    <a:prstClr val="black"/>
                  </a:solidFill>
                </a:rPr>
                <a:t>Pour identifier le handicap prégnant</a:t>
              </a:r>
            </a:p>
            <a:p>
              <a:pPr defTabSz="685090">
                <a:defRPr/>
              </a:pPr>
              <a:endParaRPr lang="fr-FR" sz="1500" dirty="0">
                <a:solidFill>
                  <a:prstClr val="black"/>
                </a:solidFill>
              </a:endParaRPr>
            </a:p>
            <a:p>
              <a:pPr defTabSz="685090">
                <a:defRPr/>
              </a:pPr>
              <a:r>
                <a:rPr lang="fr-FR" sz="1500" b="1" dirty="0">
                  <a:solidFill>
                    <a:srgbClr val="5B9BD5"/>
                  </a:solidFill>
                </a:rPr>
                <a:t>2. Bilan complémentaire de 10h :</a:t>
              </a:r>
            </a:p>
            <a:p>
              <a:pPr defTabSz="685090">
                <a:defRPr/>
              </a:pPr>
              <a:r>
                <a:rPr lang="fr-FR" sz="1500" dirty="0">
                  <a:solidFill>
                    <a:prstClr val="black"/>
                  </a:solidFill>
                </a:rPr>
                <a:t>Analyse la situation hors projet = compréhension globale des problématiques de la personne</a:t>
              </a:r>
            </a:p>
            <a:p>
              <a:pPr defTabSz="685090">
                <a:defRPr/>
              </a:pPr>
              <a:endParaRPr lang="fr-FR" sz="1500" dirty="0">
                <a:solidFill>
                  <a:prstClr val="black"/>
                </a:solidFill>
              </a:endParaRPr>
            </a:p>
            <a:p>
              <a:pPr defTabSz="685090">
                <a:defRPr/>
              </a:pPr>
              <a:r>
                <a:rPr lang="fr-FR" sz="1500" b="1" dirty="0">
                  <a:solidFill>
                    <a:srgbClr val="5B9BD5"/>
                  </a:solidFill>
                </a:rPr>
                <a:t>Appui expert </a:t>
              </a:r>
            </a:p>
            <a:p>
              <a:pPr defTabSz="685090">
                <a:defRPr/>
              </a:pPr>
              <a:r>
                <a:rPr lang="fr-FR" sz="1500" b="1" dirty="0">
                  <a:solidFill>
                    <a:prstClr val="black"/>
                  </a:solidFill>
                </a:rPr>
                <a:t>3. </a:t>
              </a:r>
              <a:r>
                <a:rPr lang="fr-FR" sz="1500" dirty="0">
                  <a:solidFill>
                    <a:prstClr val="black"/>
                  </a:solidFill>
                </a:rPr>
                <a:t>sur projet professionnel </a:t>
              </a:r>
              <a:r>
                <a:rPr lang="fr-FR" sz="1500" i="1" dirty="0">
                  <a:solidFill>
                    <a:prstClr val="black">
                      <a:lumMod val="65000"/>
                      <a:lumOff val="35000"/>
                    </a:prstClr>
                  </a:solidFill>
                </a:rPr>
                <a:t>(3 modules jusqu’à 9 mois)</a:t>
              </a:r>
            </a:p>
            <a:p>
              <a:pPr defTabSz="685090">
                <a:defRPr/>
              </a:pPr>
              <a:r>
                <a:rPr lang="fr-FR" sz="1500" b="1" dirty="0">
                  <a:solidFill>
                    <a:prstClr val="black"/>
                  </a:solidFill>
                </a:rPr>
                <a:t>4. </a:t>
              </a:r>
              <a:r>
                <a:rPr lang="fr-FR" sz="1500" dirty="0">
                  <a:solidFill>
                    <a:prstClr val="black"/>
                  </a:solidFill>
                </a:rPr>
                <a:t>sur réalisation projet </a:t>
              </a:r>
              <a:r>
                <a:rPr lang="fr-FR" sz="1500" i="1" dirty="0">
                  <a:solidFill>
                    <a:prstClr val="black">
                      <a:lumMod val="65000"/>
                      <a:lumOff val="35000"/>
                    </a:prstClr>
                  </a:solidFill>
                </a:rPr>
                <a:t>(3 modules jusqu’à 12 mois)</a:t>
              </a:r>
            </a:p>
            <a:p>
              <a:pPr defTabSz="685090">
                <a:defRPr/>
              </a:pPr>
              <a:r>
                <a:rPr lang="fr-FR" sz="1500" b="1" dirty="0">
                  <a:solidFill>
                    <a:prstClr val="black"/>
                  </a:solidFill>
                </a:rPr>
                <a:t>5. </a:t>
              </a:r>
              <a:r>
                <a:rPr lang="fr-FR" sz="1500" dirty="0">
                  <a:solidFill>
                    <a:prstClr val="black"/>
                  </a:solidFill>
                </a:rPr>
                <a:t>pour prévenir et/ou résoudre les situations de rupture </a:t>
              </a:r>
              <a:r>
                <a:rPr lang="fr-FR" sz="1500" i="1" dirty="0">
                  <a:solidFill>
                    <a:prstClr val="black">
                      <a:lumMod val="65000"/>
                      <a:lumOff val="35000"/>
                    </a:prstClr>
                  </a:solidFill>
                </a:rPr>
                <a:t>(3 modules jusqu’à 18 mois)</a:t>
              </a:r>
            </a:p>
            <a:p>
              <a:pPr defTabSz="685090">
                <a:defRPr/>
              </a:pPr>
              <a:endParaRPr lang="fr-FR" sz="1500" i="1" dirty="0">
                <a:solidFill>
                  <a:prstClr val="black">
                    <a:lumMod val="65000"/>
                    <a:lumOff val="35000"/>
                  </a:prstClr>
                </a:solidFill>
              </a:endParaRPr>
            </a:p>
            <a:p>
              <a:pPr defTabSz="685090">
                <a:defRPr/>
              </a:pPr>
              <a:r>
                <a:rPr lang="fr-FR" sz="1500" b="1" dirty="0">
                  <a:solidFill>
                    <a:srgbClr val="FF6600"/>
                  </a:solidFill>
                </a:rPr>
                <a:t>Intervention auprès des OF ou employeurs :</a:t>
              </a:r>
            </a:p>
            <a:p>
              <a:pPr defTabSz="685090">
                <a:defRPr/>
              </a:pPr>
              <a:r>
                <a:rPr lang="fr-FR" sz="1500" dirty="0">
                  <a:solidFill>
                    <a:prstClr val="black"/>
                  </a:solidFill>
                </a:rPr>
                <a:t>Actions sensibilisation/Conseil/Adéquation entre prestation et besoin…</a:t>
              </a:r>
            </a:p>
          </p:txBody>
        </p:sp>
        <p:sp>
          <p:nvSpPr>
            <p:cNvPr id="47" name="ZoneTexte 46"/>
            <p:cNvSpPr txBox="1"/>
            <p:nvPr/>
          </p:nvSpPr>
          <p:spPr>
            <a:xfrm>
              <a:off x="2570693" y="1701102"/>
              <a:ext cx="2148230" cy="473565"/>
            </a:xfrm>
            <a:prstGeom prst="down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defTabSz="913380"/>
              <a:r>
                <a:rPr lang="fr-FR" sz="1500" b="1" dirty="0">
                  <a:solidFill>
                    <a:prstClr val="black"/>
                  </a:solidFill>
                </a:rPr>
                <a:t>Contenu</a:t>
              </a:r>
            </a:p>
          </p:txBody>
        </p:sp>
        <p:sp>
          <p:nvSpPr>
            <p:cNvPr id="48" name="ZoneTexte 47"/>
            <p:cNvSpPr txBox="1"/>
            <p:nvPr/>
          </p:nvSpPr>
          <p:spPr>
            <a:xfrm>
              <a:off x="6805264" y="1695029"/>
              <a:ext cx="2312962" cy="473565"/>
            </a:xfrm>
            <a:prstGeom prst="down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defTabSz="913380"/>
              <a:r>
                <a:rPr lang="fr-FR" sz="1500" b="1" dirty="0">
                  <a:solidFill>
                    <a:prstClr val="black"/>
                  </a:solidFill>
                </a:rPr>
                <a:t>Spécif IDF</a:t>
              </a:r>
            </a:p>
          </p:txBody>
        </p:sp>
        <p:sp>
          <p:nvSpPr>
            <p:cNvPr id="49" name="ZoneTexte 48"/>
            <p:cNvSpPr txBox="1"/>
            <p:nvPr/>
          </p:nvSpPr>
          <p:spPr>
            <a:xfrm>
              <a:off x="6698562" y="2300344"/>
              <a:ext cx="2612046" cy="4938403"/>
            </a:xfrm>
            <a:prstGeom prst="rect">
              <a:avLst/>
            </a:prstGeom>
            <a:gradFill flip="none" rotWithShape="1">
              <a:gsLst>
                <a:gs pos="0">
                  <a:schemeClr val="bg1">
                    <a:lumMod val="75000"/>
                  </a:schemeClr>
                </a:gs>
                <a:gs pos="50000">
                  <a:schemeClr val="bg1">
                    <a:lumMod val="85000"/>
                  </a:schemeClr>
                </a:gs>
                <a:gs pos="100000">
                  <a:schemeClr val="bg1"/>
                </a:gs>
              </a:gsLst>
              <a:lin ang="13500000" scaled="1"/>
              <a:tileRect/>
            </a:grad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p>
              <a:pPr algn="ctr" defTabSz="913380"/>
              <a:r>
                <a:rPr lang="fr-FR" sz="1500" b="1" dirty="0">
                  <a:solidFill>
                    <a:srgbClr val="FF6600"/>
                  </a:solidFill>
                </a:rPr>
                <a:t>Epilepsie : </a:t>
              </a:r>
            </a:p>
            <a:p>
              <a:pPr algn="ctr" defTabSz="913380"/>
              <a:endParaRPr lang="fr-FR" sz="1500" b="1" dirty="0">
                <a:solidFill>
                  <a:srgbClr val="FF6600"/>
                </a:solidFill>
              </a:endParaRPr>
            </a:p>
            <a:p>
              <a:pPr defTabSz="913380"/>
              <a:r>
                <a:rPr lang="fr-FR" sz="1500" dirty="0">
                  <a:solidFill>
                    <a:srgbClr val="5B9BD5"/>
                  </a:solidFill>
                </a:rPr>
                <a:t>▪</a:t>
              </a:r>
              <a:r>
                <a:rPr lang="fr-FR" sz="1500" dirty="0">
                  <a:solidFill>
                    <a:prstClr val="black"/>
                  </a:solidFill>
                </a:rPr>
                <a:t> Evaluation des capacités projet professionnel et mobilisation</a:t>
              </a:r>
            </a:p>
            <a:p>
              <a:pPr defTabSz="913380"/>
              <a:r>
                <a:rPr lang="fr-FR" sz="1500" dirty="0">
                  <a:solidFill>
                    <a:srgbClr val="5B9BD5"/>
                  </a:solidFill>
                </a:rPr>
                <a:t>▪ </a:t>
              </a:r>
              <a:r>
                <a:rPr lang="fr-FR" sz="1500" dirty="0">
                  <a:solidFill>
                    <a:prstClr val="black"/>
                  </a:solidFill>
                </a:rPr>
                <a:t>Préparation insertion professionnelle</a:t>
              </a:r>
            </a:p>
            <a:p>
              <a:pPr defTabSz="913380"/>
              <a:endParaRPr lang="fr-FR" sz="1500" dirty="0">
                <a:solidFill>
                  <a:prstClr val="black"/>
                </a:solidFill>
              </a:endParaRPr>
            </a:p>
            <a:p>
              <a:pPr algn="ctr" defTabSz="913380"/>
              <a:r>
                <a:rPr lang="fr-FR" sz="1500" b="1" dirty="0">
                  <a:solidFill>
                    <a:prstClr val="black"/>
                  </a:solidFill>
                </a:rPr>
                <a:t>+ </a:t>
              </a:r>
            </a:p>
            <a:p>
              <a:pPr algn="ctr" defTabSz="913380"/>
              <a:endParaRPr lang="fr-FR" sz="1500" b="1" dirty="0">
                <a:solidFill>
                  <a:prstClr val="black"/>
                </a:solidFill>
              </a:endParaRPr>
            </a:p>
            <a:p>
              <a:pPr algn="ctr" defTabSz="913380"/>
              <a:r>
                <a:rPr lang="fr-FR" sz="1500" b="1" dirty="0">
                  <a:solidFill>
                    <a:srgbClr val="FF6600"/>
                  </a:solidFill>
                </a:rPr>
                <a:t>Pathologie chronique évolutive :</a:t>
              </a:r>
            </a:p>
            <a:p>
              <a:pPr algn="ctr" defTabSz="913380"/>
              <a:r>
                <a:rPr lang="fr-FR" sz="1500" b="1" dirty="0">
                  <a:solidFill>
                    <a:srgbClr val="FF6600"/>
                  </a:solidFill>
                </a:rPr>
                <a:t> </a:t>
              </a:r>
            </a:p>
            <a:p>
              <a:pPr defTabSz="685090">
                <a:defRPr/>
              </a:pPr>
              <a:r>
                <a:rPr lang="fr-FR" sz="1500" dirty="0">
                  <a:solidFill>
                    <a:srgbClr val="5B9BD5"/>
                  </a:solidFill>
                </a:rPr>
                <a:t>▪ </a:t>
              </a:r>
              <a:r>
                <a:rPr lang="fr-FR" sz="1500" dirty="0">
                  <a:solidFill>
                    <a:prstClr val="black"/>
                  </a:solidFill>
                </a:rPr>
                <a:t>Evaluation des capacités projet professionnel et mobilisation</a:t>
              </a:r>
            </a:p>
            <a:p>
              <a:pPr defTabSz="685090">
                <a:defRPr/>
              </a:pPr>
              <a:r>
                <a:rPr lang="fr-FR" sz="1500" dirty="0">
                  <a:solidFill>
                    <a:srgbClr val="5B9BD5"/>
                  </a:solidFill>
                </a:rPr>
                <a:t>▪ </a:t>
              </a:r>
              <a:r>
                <a:rPr lang="fr-FR" sz="1500" dirty="0">
                  <a:solidFill>
                    <a:prstClr val="black"/>
                  </a:solidFill>
                </a:rPr>
                <a:t>Appui élaboration ou validation projet professionnel</a:t>
              </a:r>
            </a:p>
          </p:txBody>
        </p:sp>
      </p:grpSp>
      <p:pic>
        <p:nvPicPr>
          <p:cNvPr id="50" name="object 4"/>
          <p:cNvPicPr/>
          <p:nvPr/>
        </p:nvPicPr>
        <p:blipFill>
          <a:blip r:embed="rId3" cstate="email">
            <a:extLst>
              <a:ext uri="{28A0092B-C50C-407E-A947-70E740481C1C}">
                <a14:useLocalDpi xmlns:a14="http://schemas.microsoft.com/office/drawing/2010/main"/>
              </a:ext>
            </a:extLst>
          </a:blip>
          <a:stretch>
            <a:fillRect/>
          </a:stretch>
        </p:blipFill>
        <p:spPr>
          <a:xfrm>
            <a:off x="9584012" y="5434373"/>
            <a:ext cx="1361417" cy="1425151"/>
          </a:xfrm>
          <a:prstGeom prst="rect">
            <a:avLst/>
          </a:prstGeom>
        </p:spPr>
      </p:pic>
      <p:pic>
        <p:nvPicPr>
          <p:cNvPr id="51" name="object 19">
            <a:extLst>
              <a:ext uri="{FF2B5EF4-FFF2-40B4-BE49-F238E27FC236}">
                <a16:creationId xmlns:a16="http://schemas.microsoft.com/office/drawing/2014/main" id="{7156FD5A-3B2F-5A4F-A041-59BB18A9275B}"/>
              </a:ext>
            </a:extLst>
          </p:cNvPr>
          <p:cNvPicPr/>
          <p:nvPr/>
        </p:nvPicPr>
        <p:blipFill rotWithShape="1">
          <a:blip r:embed="rId4" cstate="email">
            <a:extLst>
              <a:ext uri="{28A0092B-C50C-407E-A947-70E740481C1C}">
                <a14:useLocalDpi xmlns:a14="http://schemas.microsoft.com/office/drawing/2010/main"/>
              </a:ext>
            </a:extLst>
          </a:blip>
          <a:srcRect l="4933" t="-10914" r="79926" b="4859"/>
          <a:stretch/>
        </p:blipFill>
        <p:spPr>
          <a:xfrm>
            <a:off x="1460112" y="6331127"/>
            <a:ext cx="1092848" cy="314204"/>
          </a:xfrm>
          <a:prstGeom prst="rect">
            <a:avLst/>
          </a:prstGeom>
        </p:spPr>
      </p:pic>
    </p:spTree>
    <p:extLst>
      <p:ext uri="{BB962C8B-B14F-4D97-AF65-F5344CB8AC3E}">
        <p14:creationId xmlns:p14="http://schemas.microsoft.com/office/powerpoint/2010/main" val="271907484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48761" y="24"/>
            <a:ext cx="9695635" cy="6857999"/>
            <a:chOff x="0" y="0"/>
            <a:chExt cx="10692130" cy="7562849"/>
          </a:xfrm>
        </p:grpSpPr>
        <p:sp>
          <p:nvSpPr>
            <p:cNvPr id="3" name="object 3"/>
            <p:cNvSpPr/>
            <p:nvPr/>
          </p:nvSpPr>
          <p:spPr>
            <a:xfrm>
              <a:off x="6353810" y="1190624"/>
              <a:ext cx="4338320" cy="6372225"/>
            </a:xfrm>
            <a:custGeom>
              <a:avLst/>
              <a:gdLst/>
              <a:ahLst/>
              <a:cxnLst/>
              <a:rect l="l" t="t" r="r" b="b"/>
              <a:pathLst>
                <a:path w="4338320" h="5538470">
                  <a:moveTo>
                    <a:pt x="4338002" y="0"/>
                  </a:moveTo>
                  <a:lnTo>
                    <a:pt x="0" y="0"/>
                  </a:lnTo>
                  <a:lnTo>
                    <a:pt x="0" y="5538000"/>
                  </a:lnTo>
                  <a:lnTo>
                    <a:pt x="4338002" y="5538000"/>
                  </a:lnTo>
                  <a:lnTo>
                    <a:pt x="4338002" y="0"/>
                  </a:lnTo>
                  <a:close/>
                </a:path>
              </a:pathLst>
            </a:custGeom>
            <a:solidFill>
              <a:schemeClr val="accent4">
                <a:lumMod val="40000"/>
                <a:lumOff val="60000"/>
              </a:schemeClr>
            </a:solidFill>
          </p:spPr>
          <p:txBody>
            <a:bodyPr wrap="square" lIns="0" tIns="0" rIns="0" bIns="0" rtlCol="0"/>
            <a:lstStyle/>
            <a:p>
              <a:pPr defTabSz="913380"/>
              <a:endParaRPr sz="1600">
                <a:solidFill>
                  <a:prstClr val="black"/>
                </a:solidFill>
              </a:endParaRPr>
            </a:p>
          </p:txBody>
        </p:sp>
        <p:sp>
          <p:nvSpPr>
            <p:cNvPr id="5" name="object 5"/>
            <p:cNvSpPr/>
            <p:nvPr/>
          </p:nvSpPr>
          <p:spPr>
            <a:xfrm>
              <a:off x="0" y="0"/>
              <a:ext cx="10692130" cy="1266190"/>
            </a:xfrm>
            <a:custGeom>
              <a:avLst/>
              <a:gdLst/>
              <a:ahLst/>
              <a:cxnLst/>
              <a:rect l="l" t="t" r="r" b="b"/>
              <a:pathLst>
                <a:path w="10692130" h="1266190">
                  <a:moveTo>
                    <a:pt x="0" y="1265999"/>
                  </a:moveTo>
                  <a:lnTo>
                    <a:pt x="10692003" y="1265999"/>
                  </a:lnTo>
                  <a:lnTo>
                    <a:pt x="10692003" y="0"/>
                  </a:lnTo>
                  <a:lnTo>
                    <a:pt x="0" y="0"/>
                  </a:lnTo>
                  <a:lnTo>
                    <a:pt x="0" y="1265999"/>
                  </a:lnTo>
                  <a:close/>
                </a:path>
              </a:pathLst>
            </a:custGeom>
            <a:solidFill>
              <a:srgbClr val="6C00C4"/>
            </a:solidFill>
          </p:spPr>
          <p:txBody>
            <a:bodyPr wrap="square" lIns="0" tIns="0" rIns="0" bIns="0" rtlCol="0"/>
            <a:lstStyle/>
            <a:p>
              <a:pPr defTabSz="913380"/>
              <a:endParaRPr sz="1600">
                <a:solidFill>
                  <a:prstClr val="black"/>
                </a:solidFill>
              </a:endParaRPr>
            </a:p>
          </p:txBody>
        </p:sp>
        <p:sp>
          <p:nvSpPr>
            <p:cNvPr id="6" name="object 6"/>
            <p:cNvSpPr/>
            <p:nvPr/>
          </p:nvSpPr>
          <p:spPr>
            <a:xfrm>
              <a:off x="0" y="0"/>
              <a:ext cx="1673860" cy="1266190"/>
            </a:xfrm>
            <a:custGeom>
              <a:avLst/>
              <a:gdLst/>
              <a:ahLst/>
              <a:cxnLst/>
              <a:rect l="l" t="t" r="r" b="b"/>
              <a:pathLst>
                <a:path w="1673860" h="1266190">
                  <a:moveTo>
                    <a:pt x="1213708" y="0"/>
                  </a:moveTo>
                  <a:lnTo>
                    <a:pt x="0" y="0"/>
                  </a:lnTo>
                  <a:lnTo>
                    <a:pt x="0" y="1265999"/>
                  </a:lnTo>
                  <a:lnTo>
                    <a:pt x="1669206" y="1265999"/>
                  </a:lnTo>
                  <a:lnTo>
                    <a:pt x="1670634" y="1245926"/>
                  </a:lnTo>
                  <a:lnTo>
                    <a:pt x="1672682" y="1197946"/>
                  </a:lnTo>
                  <a:lnTo>
                    <a:pt x="1673368" y="1149625"/>
                  </a:lnTo>
                  <a:lnTo>
                    <a:pt x="1672682" y="1101304"/>
                  </a:lnTo>
                  <a:lnTo>
                    <a:pt x="1670634" y="1053325"/>
                  </a:lnTo>
                  <a:lnTo>
                    <a:pt x="1667245" y="1005704"/>
                  </a:lnTo>
                  <a:lnTo>
                    <a:pt x="1662533" y="958461"/>
                  </a:lnTo>
                  <a:lnTo>
                    <a:pt x="1656515" y="911615"/>
                  </a:lnTo>
                  <a:lnTo>
                    <a:pt x="1649211" y="865183"/>
                  </a:lnTo>
                  <a:lnTo>
                    <a:pt x="1640639" y="819185"/>
                  </a:lnTo>
                  <a:lnTo>
                    <a:pt x="1630818" y="773638"/>
                  </a:lnTo>
                  <a:lnTo>
                    <a:pt x="1619766" y="728562"/>
                  </a:lnTo>
                  <a:lnTo>
                    <a:pt x="1607502" y="683975"/>
                  </a:lnTo>
                  <a:lnTo>
                    <a:pt x="1594045" y="639896"/>
                  </a:lnTo>
                  <a:lnTo>
                    <a:pt x="1579412" y="596342"/>
                  </a:lnTo>
                  <a:lnTo>
                    <a:pt x="1563622" y="553334"/>
                  </a:lnTo>
                  <a:lnTo>
                    <a:pt x="1546694" y="510888"/>
                  </a:lnTo>
                  <a:lnTo>
                    <a:pt x="1528647" y="469024"/>
                  </a:lnTo>
                  <a:lnTo>
                    <a:pt x="1509499" y="427761"/>
                  </a:lnTo>
                  <a:lnTo>
                    <a:pt x="1489269" y="387116"/>
                  </a:lnTo>
                  <a:lnTo>
                    <a:pt x="1467975" y="347108"/>
                  </a:lnTo>
                  <a:lnTo>
                    <a:pt x="1445635" y="307757"/>
                  </a:lnTo>
                  <a:lnTo>
                    <a:pt x="1422268" y="269080"/>
                  </a:lnTo>
                  <a:lnTo>
                    <a:pt x="1397894" y="231096"/>
                  </a:lnTo>
                  <a:lnTo>
                    <a:pt x="1372529" y="193823"/>
                  </a:lnTo>
                  <a:lnTo>
                    <a:pt x="1346194" y="157281"/>
                  </a:lnTo>
                  <a:lnTo>
                    <a:pt x="1318906" y="121487"/>
                  </a:lnTo>
                  <a:lnTo>
                    <a:pt x="1290684" y="86460"/>
                  </a:lnTo>
                  <a:lnTo>
                    <a:pt x="1261546" y="52219"/>
                  </a:lnTo>
                  <a:lnTo>
                    <a:pt x="1231511" y="18783"/>
                  </a:lnTo>
                  <a:lnTo>
                    <a:pt x="1213708" y="0"/>
                  </a:lnTo>
                  <a:close/>
                </a:path>
              </a:pathLst>
            </a:custGeom>
            <a:solidFill>
              <a:srgbClr val="7E53D8"/>
            </a:solidFill>
          </p:spPr>
          <p:txBody>
            <a:bodyPr wrap="square" lIns="0" tIns="0" rIns="0" bIns="0" rtlCol="0"/>
            <a:lstStyle/>
            <a:p>
              <a:pPr defTabSz="913380"/>
              <a:endParaRPr sz="1600">
                <a:solidFill>
                  <a:prstClr val="black"/>
                </a:solidFill>
              </a:endParaRPr>
            </a:p>
          </p:txBody>
        </p:sp>
        <p:sp>
          <p:nvSpPr>
            <p:cNvPr id="7" name="object 7"/>
            <p:cNvSpPr/>
            <p:nvPr/>
          </p:nvSpPr>
          <p:spPr>
            <a:xfrm>
              <a:off x="0" y="0"/>
              <a:ext cx="10692130" cy="1275080"/>
            </a:xfrm>
            <a:custGeom>
              <a:avLst/>
              <a:gdLst/>
              <a:ahLst/>
              <a:cxnLst/>
              <a:rect l="l" t="t" r="r" b="b"/>
              <a:pathLst>
                <a:path w="10692130" h="1275080">
                  <a:moveTo>
                    <a:pt x="10692003" y="0"/>
                  </a:moveTo>
                  <a:lnTo>
                    <a:pt x="0" y="0"/>
                  </a:lnTo>
                  <a:lnTo>
                    <a:pt x="0" y="1274610"/>
                  </a:lnTo>
                  <a:lnTo>
                    <a:pt x="10692003" y="1274610"/>
                  </a:lnTo>
                  <a:lnTo>
                    <a:pt x="10692003" y="0"/>
                  </a:lnTo>
                  <a:close/>
                </a:path>
              </a:pathLst>
            </a:custGeom>
            <a:solidFill>
              <a:srgbClr val="611766">
                <a:alpha val="39999"/>
              </a:srgbClr>
            </a:solidFill>
          </p:spPr>
          <p:txBody>
            <a:bodyPr wrap="square" lIns="0" tIns="0" rIns="0" bIns="0" rtlCol="0"/>
            <a:lstStyle/>
            <a:p>
              <a:pPr defTabSz="913380"/>
              <a:endParaRPr sz="1600">
                <a:solidFill>
                  <a:prstClr val="black"/>
                </a:solidFill>
              </a:endParaRPr>
            </a:p>
          </p:txBody>
        </p:sp>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9190790" y="5991225"/>
              <a:ext cx="1501340" cy="1571624"/>
            </a:xfrm>
            <a:prstGeom prst="rect">
              <a:avLst/>
            </a:prstGeom>
          </p:spPr>
        </p:pic>
      </p:grpSp>
      <p:sp>
        <p:nvSpPr>
          <p:cNvPr id="24" name="Titre 1">
            <a:extLst>
              <a:ext uri="{FF2B5EF4-FFF2-40B4-BE49-F238E27FC236}">
                <a16:creationId xmlns:a16="http://schemas.microsoft.com/office/drawing/2014/main" id="{05F0441A-C098-440B-8D05-7215D1B4EB68}"/>
              </a:ext>
            </a:extLst>
          </p:cNvPr>
          <p:cNvSpPr txBox="1">
            <a:spLocks/>
          </p:cNvSpPr>
          <p:nvPr/>
        </p:nvSpPr>
        <p:spPr>
          <a:xfrm>
            <a:off x="1966589" y="250291"/>
            <a:ext cx="8275307" cy="704549"/>
          </a:xfrm>
          <a:prstGeom prst="rect">
            <a:avLst/>
          </a:prstGeom>
        </p:spPr>
        <p:txBody>
          <a:bodyPr vert="horz" lIns="91350" tIns="35998" rIns="91350" bIns="35998" rtlCol="0" anchor="ctr">
            <a:noAutofit/>
          </a:bodyPr>
          <a:lstStyle>
            <a:lvl1pPr algn="l" defTabSz="685800" rtl="0" eaLnBrk="1" latinLnBrk="0" hangingPunct="1">
              <a:lnSpc>
                <a:spcPct val="80000"/>
              </a:lnSpc>
              <a:spcBef>
                <a:spcPts val="0"/>
              </a:spcBef>
              <a:buNone/>
              <a:defRPr sz="3300" b="1" kern="1200">
                <a:solidFill>
                  <a:schemeClr val="tx2"/>
                </a:solidFill>
                <a:latin typeface="+mj-lt"/>
                <a:ea typeface="+mj-ea"/>
                <a:cs typeface="+mj-cs"/>
              </a:defRPr>
            </a:lvl1pPr>
          </a:lstStyle>
          <a:p>
            <a:r>
              <a:rPr lang="fr-FR" sz="2100" dirty="0">
                <a:solidFill>
                  <a:prstClr val="white"/>
                </a:solidFill>
                <a:latin typeface="Verdana" panose="020B0604030504040204" pitchFamily="34" charset="0"/>
                <a:ea typeface="Verdana" panose="020B0604030504040204" pitchFamily="34" charset="0"/>
                <a:cs typeface="Verdana" panose="020B0604030504040204" pitchFamily="34" charset="0"/>
              </a:rPr>
              <a:t>L’aide au parcours </a:t>
            </a:r>
            <a:r>
              <a:rPr lang="fr-FR" sz="1500" i="1" dirty="0">
                <a:solidFill>
                  <a:prstClr val="white"/>
                </a:solidFill>
                <a:latin typeface="Instant-5Heavy"/>
                <a:cs typeface="Instant-5Heavy"/>
              </a:rPr>
              <a:t>(prescription sur </a:t>
            </a:r>
            <a:r>
              <a:rPr lang="fr-FR" sz="1500" i="1" dirty="0" err="1">
                <a:solidFill>
                  <a:prstClr val="white"/>
                </a:solidFill>
                <a:latin typeface="Instant-5Heavy"/>
                <a:cs typeface="Instant-5Heavy"/>
              </a:rPr>
              <a:t>Digit’hall</a:t>
            </a:r>
            <a:r>
              <a:rPr lang="fr-FR" sz="1500" i="1" dirty="0">
                <a:solidFill>
                  <a:prstClr val="white"/>
                </a:solidFill>
                <a:latin typeface="Instant-5Heavy"/>
                <a:cs typeface="Instant-5Heavy"/>
              </a:rPr>
              <a:t>)</a:t>
            </a:r>
          </a:p>
        </p:txBody>
      </p:sp>
      <p:grpSp>
        <p:nvGrpSpPr>
          <p:cNvPr id="38" name="Groupe 37"/>
          <p:cNvGrpSpPr/>
          <p:nvPr/>
        </p:nvGrpSpPr>
        <p:grpSpPr>
          <a:xfrm>
            <a:off x="2491220" y="1401339"/>
            <a:ext cx="7091757" cy="5010049"/>
            <a:chOff x="805082" y="1228768"/>
            <a:chExt cx="7820632" cy="5524971"/>
          </a:xfrm>
        </p:grpSpPr>
        <p:sp>
          <p:nvSpPr>
            <p:cNvPr id="39" name="ZoneTexte 38"/>
            <p:cNvSpPr txBox="1"/>
            <p:nvPr/>
          </p:nvSpPr>
          <p:spPr>
            <a:xfrm>
              <a:off x="4217986" y="3902038"/>
              <a:ext cx="3833696" cy="1629165"/>
            </a:xfrm>
            <a:prstGeom prst="rect">
              <a:avLst/>
            </a:prstGeom>
            <a:gradFill flip="none" rotWithShape="1">
              <a:gsLst>
                <a:gs pos="0">
                  <a:schemeClr val="bg1">
                    <a:lumMod val="75000"/>
                  </a:schemeClr>
                </a:gs>
                <a:gs pos="50000">
                  <a:schemeClr val="bg1">
                    <a:lumMod val="85000"/>
                  </a:schemeClr>
                </a:gs>
                <a:gs pos="100000">
                  <a:schemeClr val="bg1"/>
                </a:gs>
              </a:gsLst>
              <a:lin ang="13500000" scaled="1"/>
              <a:tileRect/>
            </a:grad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p>
              <a:pPr defTabSz="913380"/>
              <a:r>
                <a:rPr lang="fr-FR" sz="1500" b="1" dirty="0">
                  <a:solidFill>
                    <a:srgbClr val="7030A0"/>
                  </a:solidFill>
                </a:rPr>
                <a:t>Toute PH engagée dans une démarche d’insertion professionnelle, quel que soit son statut, en situation de précarité :</a:t>
              </a:r>
            </a:p>
            <a:p>
              <a:pPr defTabSz="913380"/>
              <a:r>
                <a:rPr lang="fr-FR" sz="1500" dirty="0">
                  <a:solidFill>
                    <a:srgbClr val="7030A0"/>
                  </a:solidFill>
                </a:rPr>
                <a:t>DE, alternant, salarié de droit privé nouvellement embauché, stagiaire de la FP sortant d’un CRP</a:t>
              </a:r>
              <a:endParaRPr lang="fr-FR" sz="1500" b="1" dirty="0">
                <a:solidFill>
                  <a:srgbClr val="7030A0"/>
                </a:solidFill>
              </a:endParaRPr>
            </a:p>
          </p:txBody>
        </p:sp>
        <p:sp>
          <p:nvSpPr>
            <p:cNvPr id="40" name="ZoneTexte 39"/>
            <p:cNvSpPr txBox="1"/>
            <p:nvPr/>
          </p:nvSpPr>
          <p:spPr>
            <a:xfrm>
              <a:off x="1167358" y="2605389"/>
              <a:ext cx="2447345" cy="2392835"/>
            </a:xfrm>
            <a:prstGeom prst="rect">
              <a:avLst/>
            </a:prstGeom>
            <a:gradFill>
              <a:gsLst>
                <a:gs pos="0">
                  <a:schemeClr val="bg1">
                    <a:lumMod val="75000"/>
                  </a:schemeClr>
                </a:gs>
                <a:gs pos="50000">
                  <a:schemeClr val="bg1">
                    <a:lumMod val="85000"/>
                  </a:schemeClr>
                </a:gs>
                <a:gs pos="100000">
                  <a:schemeClr val="bg1"/>
                </a:gs>
              </a:gsLst>
              <a:lin ang="13500000" scaled="1"/>
            </a:gradFill>
          </p:spPr>
          <p:txBody>
            <a:bodyPr wrap="square" rtlCol="0">
              <a:spAutoFit/>
            </a:bodyPr>
            <a:lstStyle/>
            <a:p>
              <a:pPr defTabSz="621163">
                <a:defRPr/>
              </a:pPr>
              <a:r>
                <a:rPr lang="fr-FR" sz="1500" b="1" dirty="0">
                  <a:solidFill>
                    <a:srgbClr val="7030A0"/>
                  </a:solidFill>
                </a:rPr>
                <a:t>Soutenir une PH dans son parcours</a:t>
              </a:r>
            </a:p>
            <a:p>
              <a:pPr defTabSz="621163">
                <a:defRPr/>
              </a:pPr>
              <a:endParaRPr lang="fr-FR" sz="1500" dirty="0">
                <a:solidFill>
                  <a:srgbClr val="7030A0"/>
                </a:solidFill>
              </a:endParaRPr>
            </a:p>
            <a:p>
              <a:pPr defTabSz="621163">
                <a:defRPr/>
              </a:pPr>
              <a:r>
                <a:rPr lang="fr-FR" sz="1500" b="1" dirty="0">
                  <a:solidFill>
                    <a:srgbClr val="7030A0"/>
                  </a:solidFill>
                </a:rPr>
                <a:t>En couvrant les frais de :</a:t>
              </a:r>
            </a:p>
            <a:p>
              <a:pPr defTabSz="621163">
                <a:defRPr/>
              </a:pPr>
              <a:r>
                <a:rPr lang="fr-FR" sz="1500" dirty="0">
                  <a:solidFill>
                    <a:srgbClr val="7030A0"/>
                  </a:solidFill>
                </a:rPr>
                <a:t>▪Déplacement</a:t>
              </a:r>
            </a:p>
            <a:p>
              <a:pPr defTabSz="621163">
                <a:defRPr/>
              </a:pPr>
              <a:r>
                <a:rPr lang="fr-FR" sz="1500" dirty="0">
                  <a:solidFill>
                    <a:srgbClr val="7030A0"/>
                  </a:solidFill>
                </a:rPr>
                <a:t>▪Vestimentaires</a:t>
              </a:r>
            </a:p>
            <a:p>
              <a:pPr defTabSz="621163">
                <a:defRPr/>
              </a:pPr>
              <a:r>
                <a:rPr lang="fr-FR" sz="1500" dirty="0">
                  <a:solidFill>
                    <a:srgbClr val="7030A0"/>
                  </a:solidFill>
                </a:rPr>
                <a:t>▪Hébergement</a:t>
              </a:r>
            </a:p>
            <a:p>
              <a:pPr defTabSz="621163">
                <a:defRPr/>
              </a:pPr>
              <a:r>
                <a:rPr lang="fr-FR" sz="1500" dirty="0">
                  <a:solidFill>
                    <a:srgbClr val="7030A0"/>
                  </a:solidFill>
                </a:rPr>
                <a:t>▪Restauration</a:t>
              </a:r>
            </a:p>
            <a:p>
              <a:pPr defTabSz="621163">
                <a:defRPr/>
              </a:pPr>
              <a:r>
                <a:rPr lang="fr-FR" sz="1500" dirty="0">
                  <a:solidFill>
                    <a:srgbClr val="7030A0"/>
                  </a:solidFill>
                </a:rPr>
                <a:t>▪Matériel de formation….</a:t>
              </a:r>
            </a:p>
          </p:txBody>
        </p:sp>
        <p:sp>
          <p:nvSpPr>
            <p:cNvPr id="41" name="ZoneTexte 40"/>
            <p:cNvSpPr txBox="1"/>
            <p:nvPr/>
          </p:nvSpPr>
          <p:spPr>
            <a:xfrm>
              <a:off x="1313982" y="2042158"/>
              <a:ext cx="2154097" cy="473565"/>
            </a:xfrm>
            <a:prstGeom prst="down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defTabSz="913380"/>
              <a:r>
                <a:rPr lang="fr-FR" sz="1500" b="1" dirty="0">
                  <a:solidFill>
                    <a:srgbClr val="FF6600"/>
                  </a:solidFill>
                </a:rPr>
                <a:t>Objectifs</a:t>
              </a:r>
            </a:p>
          </p:txBody>
        </p:sp>
        <p:grpSp>
          <p:nvGrpSpPr>
            <p:cNvPr id="42" name="Groupe 41"/>
            <p:cNvGrpSpPr/>
            <p:nvPr/>
          </p:nvGrpSpPr>
          <p:grpSpPr>
            <a:xfrm>
              <a:off x="4762143" y="2032310"/>
              <a:ext cx="2731106" cy="1197388"/>
              <a:chOff x="4879465" y="1991453"/>
              <a:chExt cx="2731106" cy="1197388"/>
            </a:xfrm>
          </p:grpSpPr>
          <p:grpSp>
            <p:nvGrpSpPr>
              <p:cNvPr id="54" name="Groupe 53"/>
              <p:cNvGrpSpPr/>
              <p:nvPr/>
            </p:nvGrpSpPr>
            <p:grpSpPr>
              <a:xfrm>
                <a:off x="5835059" y="2556469"/>
                <a:ext cx="1775512" cy="632372"/>
                <a:chOff x="5279998" y="2636240"/>
                <a:chExt cx="1775512" cy="632372"/>
              </a:xfrm>
            </p:grpSpPr>
            <p:pic>
              <p:nvPicPr>
                <p:cNvPr id="56" name="Picture 2" descr="RÃ©sultat de recherche d'images pour &quot;logo pole emploi&quot;"/>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79998" y="2765197"/>
                  <a:ext cx="787004" cy="503415"/>
                </a:xfrm>
                <a:prstGeom prst="rect">
                  <a:avLst/>
                </a:prstGeom>
                <a:noFill/>
                <a:extLst>
                  <a:ext uri="{909E8E84-426E-40DD-AFC4-6F175D3DCCD1}">
                    <a14:hiddenFill xmlns:a14="http://schemas.microsoft.com/office/drawing/2010/main">
                      <a:solidFill>
                        <a:srgbClr val="FFFFFF"/>
                      </a:solidFill>
                    </a14:hiddenFill>
                  </a:ext>
                </a:extLst>
              </p:spPr>
            </p:pic>
            <p:pic>
              <p:nvPicPr>
                <p:cNvPr id="57" name="Image 5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78606" y="2636240"/>
                  <a:ext cx="876904" cy="422873"/>
                </a:xfrm>
                <a:prstGeom prst="rect">
                  <a:avLst/>
                </a:prstGeom>
              </p:spPr>
            </p:pic>
          </p:grpSp>
          <p:sp>
            <p:nvSpPr>
              <p:cNvPr id="55" name="ZoneTexte 54"/>
              <p:cNvSpPr txBox="1"/>
              <p:nvPr/>
            </p:nvSpPr>
            <p:spPr>
              <a:xfrm>
                <a:off x="4879465" y="1991453"/>
                <a:ext cx="2698190" cy="473565"/>
              </a:xfrm>
              <a:prstGeom prst="down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defTabSz="913380"/>
                <a:r>
                  <a:rPr lang="fr-FR" sz="1500" b="1" dirty="0">
                    <a:solidFill>
                      <a:srgbClr val="FF6600"/>
                    </a:solidFill>
                  </a:rPr>
                  <a:t>Prescripteurs</a:t>
                </a:r>
              </a:p>
            </p:txBody>
          </p:sp>
        </p:grpSp>
        <p:sp>
          <p:nvSpPr>
            <p:cNvPr id="43" name="ZoneTexte 42"/>
            <p:cNvSpPr txBox="1"/>
            <p:nvPr/>
          </p:nvSpPr>
          <p:spPr>
            <a:xfrm>
              <a:off x="5125570" y="3318785"/>
              <a:ext cx="1971339" cy="473565"/>
            </a:xfrm>
            <a:prstGeom prst="down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defTabSz="913380"/>
              <a:r>
                <a:rPr lang="fr-FR" sz="1500" b="1" dirty="0">
                  <a:solidFill>
                    <a:srgbClr val="FF6600"/>
                  </a:solidFill>
                </a:rPr>
                <a:t>Public</a:t>
              </a:r>
            </a:p>
          </p:txBody>
        </p:sp>
        <p:sp>
          <p:nvSpPr>
            <p:cNvPr id="44" name="ZoneTexte 43"/>
            <p:cNvSpPr txBox="1"/>
            <p:nvPr/>
          </p:nvSpPr>
          <p:spPr>
            <a:xfrm>
              <a:off x="1094013" y="5600663"/>
              <a:ext cx="2677644" cy="610937"/>
            </a:xfrm>
            <a:prstGeom prst="rect">
              <a:avLst/>
            </a:prstGeom>
            <a:gradFill flip="none" rotWithShape="1">
              <a:gsLst>
                <a:gs pos="0">
                  <a:schemeClr val="bg1">
                    <a:lumMod val="75000"/>
                  </a:schemeClr>
                </a:gs>
                <a:gs pos="50000">
                  <a:schemeClr val="bg1">
                    <a:lumMod val="85000"/>
                  </a:schemeClr>
                </a:gs>
                <a:gs pos="100000">
                  <a:schemeClr val="bg1"/>
                </a:gs>
              </a:gsLst>
              <a:lin ang="13500000" scaled="1"/>
              <a:tileRect/>
            </a:grad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p>
              <a:pPr defTabSz="621163">
                <a:defRPr/>
              </a:pPr>
              <a:r>
                <a:rPr lang="fr-FR" sz="1500" dirty="0">
                  <a:solidFill>
                    <a:srgbClr val="7030A0"/>
                  </a:solidFill>
                </a:rPr>
                <a:t>Montant </a:t>
              </a:r>
              <a:r>
                <a:rPr lang="fr-FR" sz="1500" b="1" dirty="0">
                  <a:solidFill>
                    <a:srgbClr val="7030A0"/>
                  </a:solidFill>
                </a:rPr>
                <a:t>maximum de 530 €</a:t>
              </a:r>
            </a:p>
            <a:p>
              <a:pPr defTabSz="621163">
                <a:defRPr/>
              </a:pPr>
              <a:r>
                <a:rPr lang="fr-FR" sz="1500" dirty="0">
                  <a:solidFill>
                    <a:srgbClr val="7030A0"/>
                  </a:solidFill>
                </a:rPr>
                <a:t>Etude au cas par cas</a:t>
              </a:r>
            </a:p>
          </p:txBody>
        </p:sp>
        <p:sp>
          <p:nvSpPr>
            <p:cNvPr id="45" name="ZoneTexte 44"/>
            <p:cNvSpPr txBox="1"/>
            <p:nvPr/>
          </p:nvSpPr>
          <p:spPr>
            <a:xfrm>
              <a:off x="1297652" y="5000502"/>
              <a:ext cx="2131578" cy="841893"/>
            </a:xfrm>
            <a:prstGeom prst="down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defTabSz="913380"/>
              <a:r>
                <a:rPr lang="fr-FR" sz="1500" b="1" dirty="0">
                  <a:solidFill>
                    <a:srgbClr val="FF6600"/>
                  </a:solidFill>
                </a:rPr>
                <a:t>Modalités</a:t>
              </a:r>
            </a:p>
          </p:txBody>
        </p:sp>
        <p:sp>
          <p:nvSpPr>
            <p:cNvPr id="46" name="ZoneTexte 45"/>
            <p:cNvSpPr txBox="1"/>
            <p:nvPr/>
          </p:nvSpPr>
          <p:spPr>
            <a:xfrm>
              <a:off x="4223430" y="6120175"/>
              <a:ext cx="3950512" cy="633564"/>
            </a:xfrm>
            <a:prstGeom prst="rect">
              <a:avLst/>
            </a:prstGeom>
            <a:gradFill flip="none" rotWithShape="1">
              <a:gsLst>
                <a:gs pos="0">
                  <a:schemeClr val="bg1">
                    <a:lumMod val="75000"/>
                  </a:schemeClr>
                </a:gs>
                <a:gs pos="50000">
                  <a:schemeClr val="bg1">
                    <a:lumMod val="85000"/>
                  </a:schemeClr>
                </a:gs>
                <a:gs pos="100000">
                  <a:schemeClr val="bg1"/>
                </a:gs>
              </a:gsLst>
              <a:lin ang="13500000" scaled="1"/>
              <a:tileRect/>
            </a:grad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p>
              <a:pPr defTabSz="913380"/>
              <a:r>
                <a:rPr lang="fr-FR" sz="1500" dirty="0">
                  <a:solidFill>
                    <a:srgbClr val="431274"/>
                  </a:solidFill>
                </a:rPr>
                <a:t>▪ Aide renouvelable à chaque nouvelle entrée en formation</a:t>
              </a:r>
            </a:p>
          </p:txBody>
        </p:sp>
        <p:sp>
          <p:nvSpPr>
            <p:cNvPr id="47" name="ZoneTexte 46"/>
            <p:cNvSpPr txBox="1"/>
            <p:nvPr/>
          </p:nvSpPr>
          <p:spPr>
            <a:xfrm>
              <a:off x="4972572" y="5600663"/>
              <a:ext cx="2234653" cy="473565"/>
            </a:xfrm>
            <a:prstGeom prst="down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defTabSz="913380"/>
              <a:r>
                <a:rPr lang="fr-FR" sz="1500" b="1" dirty="0">
                  <a:solidFill>
                    <a:srgbClr val="FF6600"/>
                  </a:solidFill>
                </a:rPr>
                <a:t>Spécificité</a:t>
              </a:r>
            </a:p>
          </p:txBody>
        </p:sp>
        <p:grpSp>
          <p:nvGrpSpPr>
            <p:cNvPr id="50" name="Groupe 49"/>
            <p:cNvGrpSpPr/>
            <p:nvPr/>
          </p:nvGrpSpPr>
          <p:grpSpPr>
            <a:xfrm>
              <a:off x="805082" y="1228768"/>
              <a:ext cx="7820632" cy="879282"/>
              <a:chOff x="626571" y="1397436"/>
              <a:chExt cx="7820632" cy="879282"/>
            </a:xfrm>
          </p:grpSpPr>
          <p:sp>
            <p:nvSpPr>
              <p:cNvPr id="52" name="ZoneTexte 51"/>
              <p:cNvSpPr txBox="1"/>
              <p:nvPr/>
            </p:nvSpPr>
            <p:spPr>
              <a:xfrm>
                <a:off x="626571" y="1397436"/>
                <a:ext cx="7820632" cy="63356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defTabSz="913380"/>
                <a:endParaRPr lang="fr-FR" sz="1500" b="1" dirty="0">
                  <a:solidFill>
                    <a:prstClr val="black"/>
                  </a:solidFill>
                </a:endParaRPr>
              </a:p>
              <a:p>
                <a:pPr algn="ctr" defTabSz="913380"/>
                <a:endParaRPr lang="fr-FR" sz="1500" b="1" dirty="0">
                  <a:solidFill>
                    <a:prstClr val="black"/>
                  </a:solidFill>
                </a:endParaRPr>
              </a:p>
            </p:txBody>
          </p:sp>
          <p:sp>
            <p:nvSpPr>
              <p:cNvPr id="53" name="ZoneTexte 52"/>
              <p:cNvSpPr txBox="1"/>
              <p:nvPr/>
            </p:nvSpPr>
            <p:spPr>
              <a:xfrm>
                <a:off x="1268291" y="1411225"/>
                <a:ext cx="6937416" cy="865493"/>
              </a:xfrm>
              <a:prstGeom prst="rect">
                <a:avLst/>
              </a:prstGeom>
              <a:noFill/>
            </p:spPr>
            <p:txBody>
              <a:bodyPr wrap="square" rtlCol="0">
                <a:spAutoFit/>
              </a:bodyPr>
              <a:lstStyle/>
              <a:p>
                <a:pPr defTabSz="913380"/>
                <a:r>
                  <a:rPr lang="fr-FR" sz="1500" b="1" dirty="0">
                    <a:solidFill>
                      <a:srgbClr val="7030A0"/>
                    </a:solidFill>
                  </a:rPr>
                  <a:t>Cumulable avec les aides de droit commun + les autres aides AGEFIPH</a:t>
                </a:r>
              </a:p>
              <a:p>
                <a:pPr defTabSz="913380"/>
                <a:r>
                  <a:rPr lang="fr-FR" sz="1500" b="1" u="sng" dirty="0">
                    <a:solidFill>
                      <a:prstClr val="black"/>
                    </a:solidFill>
                  </a:rPr>
                  <a:t>Sauf</a:t>
                </a:r>
                <a:r>
                  <a:rPr lang="fr-FR" sz="1500" b="1" dirty="0">
                    <a:solidFill>
                      <a:prstClr val="black"/>
                    </a:solidFill>
                  </a:rPr>
                  <a:t> : avec l’aide au défraiement des stagiaires handicapés en formation courte</a:t>
                </a:r>
              </a:p>
            </p:txBody>
          </p:sp>
        </p:grpSp>
        <p:pic>
          <p:nvPicPr>
            <p:cNvPr id="49" name="Image 48"/>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65402" y="2350187"/>
              <a:ext cx="1173893" cy="829669"/>
            </a:xfrm>
            <a:prstGeom prst="rect">
              <a:avLst/>
            </a:prstGeom>
          </p:spPr>
        </p:pic>
      </p:grpSp>
      <p:pic>
        <p:nvPicPr>
          <p:cNvPr id="58" name="object 19">
            <a:extLst>
              <a:ext uri="{FF2B5EF4-FFF2-40B4-BE49-F238E27FC236}">
                <a16:creationId xmlns:a16="http://schemas.microsoft.com/office/drawing/2014/main" id="{7156FD5A-3B2F-5A4F-A041-59BB18A9275B}"/>
              </a:ext>
            </a:extLst>
          </p:cNvPr>
          <p:cNvPicPr/>
          <p:nvPr/>
        </p:nvPicPr>
        <p:blipFill rotWithShape="1">
          <a:blip r:embed="rId7" cstate="email">
            <a:extLst>
              <a:ext uri="{28A0092B-C50C-407E-A947-70E740481C1C}">
                <a14:useLocalDpi xmlns:a14="http://schemas.microsoft.com/office/drawing/2010/main"/>
              </a:ext>
            </a:extLst>
          </a:blip>
          <a:srcRect l="4933" t="-10914" r="79926" b="4859"/>
          <a:stretch/>
        </p:blipFill>
        <p:spPr>
          <a:xfrm>
            <a:off x="1460112" y="6331127"/>
            <a:ext cx="1092848" cy="314204"/>
          </a:xfrm>
          <a:prstGeom prst="rect">
            <a:avLst/>
          </a:prstGeom>
        </p:spPr>
      </p:pic>
    </p:spTree>
    <p:extLst>
      <p:ext uri="{BB962C8B-B14F-4D97-AF65-F5344CB8AC3E}">
        <p14:creationId xmlns:p14="http://schemas.microsoft.com/office/powerpoint/2010/main" val="8840163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951142" y="202074"/>
            <a:ext cx="7393511" cy="477050"/>
          </a:xfrm>
          <a:prstGeom prst="rect">
            <a:avLst/>
          </a:prstGeom>
          <a:noFill/>
        </p:spPr>
        <p:txBody>
          <a:bodyPr wrap="square" lIns="91350" tIns="45718" rIns="91350" bIns="45718" rtlCol="0">
            <a:spAutoFit/>
          </a:bodyPr>
          <a:lstStyle/>
          <a:p>
            <a:pPr defTabSz="913380"/>
            <a:r>
              <a:rPr lang="fr-FR" sz="2500" b="1" dirty="0">
                <a:solidFill>
                  <a:prstClr val="white"/>
                </a:solidFill>
              </a:rPr>
              <a:t>Aide aux déplacements en compensation du</a:t>
            </a:r>
            <a:r>
              <a:rPr lang="fr-FR" sz="2500" b="1" dirty="0">
                <a:solidFill>
                  <a:prstClr val="white"/>
                </a:solidFill>
                <a:effectLst>
                  <a:outerShdw blurRad="38100" dist="38100" dir="2700000" algn="tl">
                    <a:srgbClr val="000000">
                      <a:alpha val="43137"/>
                    </a:srgbClr>
                  </a:outerShdw>
                </a:effectLst>
              </a:rPr>
              <a:t> </a:t>
            </a:r>
            <a:r>
              <a:rPr lang="fr-FR" sz="2500" b="1" dirty="0">
                <a:solidFill>
                  <a:prstClr val="white"/>
                </a:solidFill>
              </a:rPr>
              <a:t>handicap</a:t>
            </a:r>
          </a:p>
        </p:txBody>
      </p:sp>
      <p:sp>
        <p:nvSpPr>
          <p:cNvPr id="6" name="ZoneTexte 5"/>
          <p:cNvSpPr txBox="1"/>
          <p:nvPr/>
        </p:nvSpPr>
        <p:spPr>
          <a:xfrm>
            <a:off x="2572120" y="872367"/>
            <a:ext cx="7393511" cy="343492"/>
          </a:xfrm>
          <a:prstGeom prst="rect">
            <a:avLst/>
          </a:prstGeom>
          <a:noFill/>
        </p:spPr>
        <p:txBody>
          <a:bodyPr wrap="square" lIns="91350" tIns="45718" rIns="91350" bIns="45718" rtlCol="0">
            <a:spAutoFit/>
          </a:bodyPr>
          <a:lstStyle/>
          <a:p>
            <a:pPr defTabSz="913380"/>
            <a:endParaRPr lang="fr-FR" sz="1600">
              <a:solidFill>
                <a:prstClr val="black"/>
              </a:solidFill>
            </a:endParaRPr>
          </a:p>
        </p:txBody>
      </p:sp>
      <p:sp>
        <p:nvSpPr>
          <p:cNvPr id="7" name="ZoneTexte 6"/>
          <p:cNvSpPr txBox="1"/>
          <p:nvPr/>
        </p:nvSpPr>
        <p:spPr>
          <a:xfrm>
            <a:off x="1604617" y="1563415"/>
            <a:ext cx="8982771" cy="3647148"/>
          </a:xfrm>
          <a:prstGeom prst="rect">
            <a:avLst/>
          </a:prstGeom>
          <a:noFill/>
        </p:spPr>
        <p:txBody>
          <a:bodyPr wrap="square" lIns="91350" tIns="45718" rIns="91350" bIns="45718" rtlCol="0">
            <a:spAutoFit/>
          </a:bodyPr>
          <a:lstStyle/>
          <a:p>
            <a:pPr defTabSz="913380">
              <a:defRPr/>
            </a:pPr>
            <a:r>
              <a:rPr lang="fr-FR" sz="2100" u="sng" dirty="0">
                <a:solidFill>
                  <a:srgbClr val="7030A0"/>
                </a:solidFill>
              </a:rPr>
              <a:t>Objectif</a:t>
            </a:r>
            <a:endParaRPr lang="fr-FR" sz="2100" dirty="0">
              <a:solidFill>
                <a:srgbClr val="7030A0"/>
              </a:solidFill>
            </a:endParaRPr>
          </a:p>
          <a:p>
            <a:pPr marL="456663" lvl="1" algn="just" defTabSz="913380">
              <a:defRPr/>
            </a:pPr>
            <a:r>
              <a:rPr lang="fr-FR" sz="2100" dirty="0">
                <a:solidFill>
                  <a:prstClr val="black"/>
                </a:solidFill>
              </a:rPr>
              <a:t>Favoriser l’accès, le maintien à l’emploi ou l’exercice d’une activité indépendante pour un TH ayant des difficultés à se déplacer.</a:t>
            </a:r>
          </a:p>
          <a:p>
            <a:pPr algn="just" defTabSz="913380"/>
            <a:endParaRPr lang="fr-FR" sz="2100" dirty="0">
              <a:solidFill>
                <a:prstClr val="black"/>
              </a:solidFill>
            </a:endParaRPr>
          </a:p>
          <a:p>
            <a:pPr algn="just" defTabSz="913380"/>
            <a:r>
              <a:rPr lang="fr-FR" sz="2100" dirty="0">
                <a:solidFill>
                  <a:prstClr val="black"/>
                </a:solidFill>
              </a:rPr>
              <a:t>prendre en charge les surcoûts en lien avec le handicap compte tenu des besoins liés à un problème durable de mobilité, pour les déplacements: équipements adaptés à installer sur un véhicule individuel, aménagement du véhicule d’un tiers accompagnant, taxi, transport adapté.</a:t>
            </a:r>
          </a:p>
          <a:p>
            <a:pPr algn="just" defTabSz="913380"/>
            <a:endParaRPr lang="fr-FR" sz="2100" dirty="0">
              <a:solidFill>
                <a:prstClr val="black"/>
              </a:solidFill>
            </a:endParaRPr>
          </a:p>
          <a:p>
            <a:pPr algn="just" defTabSz="913380"/>
            <a:r>
              <a:rPr lang="fr-FR" sz="2100" i="1" dirty="0">
                <a:solidFill>
                  <a:prstClr val="black"/>
                </a:solidFill>
              </a:rPr>
              <a:t>en plus des interventions légales ou réglementaires (/ex Prestation de Compensation du Handicap (PCH))</a:t>
            </a:r>
          </a:p>
        </p:txBody>
      </p:sp>
      <p:pic>
        <p:nvPicPr>
          <p:cNvPr id="8" name="object 19">
            <a:extLst>
              <a:ext uri="{FF2B5EF4-FFF2-40B4-BE49-F238E27FC236}">
                <a16:creationId xmlns:a16="http://schemas.microsoft.com/office/drawing/2014/main" id="{7156FD5A-3B2F-5A4F-A041-59BB18A9275B}"/>
              </a:ext>
            </a:extLst>
          </p:cNvPr>
          <p:cNvPicPr/>
          <p:nvPr/>
        </p:nvPicPr>
        <p:blipFill rotWithShape="1">
          <a:blip r:embed="rId2" cstate="email">
            <a:extLst>
              <a:ext uri="{28A0092B-C50C-407E-A947-70E740481C1C}">
                <a14:useLocalDpi xmlns:a14="http://schemas.microsoft.com/office/drawing/2010/main"/>
              </a:ext>
            </a:extLst>
          </a:blip>
          <a:srcRect l="4933" t="-10914" r="79926" b="4859"/>
          <a:stretch/>
        </p:blipFill>
        <p:spPr>
          <a:xfrm>
            <a:off x="1460112" y="6331127"/>
            <a:ext cx="1092848" cy="314204"/>
          </a:xfrm>
          <a:prstGeom prst="rect">
            <a:avLst/>
          </a:prstGeom>
        </p:spPr>
      </p:pic>
    </p:spTree>
    <p:extLst>
      <p:ext uri="{BB962C8B-B14F-4D97-AF65-F5344CB8AC3E}">
        <p14:creationId xmlns:p14="http://schemas.microsoft.com/office/powerpoint/2010/main" val="21432284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019268" y="390144"/>
            <a:ext cx="9328263" cy="873829"/>
          </a:xfrm>
          <a:prstGeom prst="rect">
            <a:avLst/>
          </a:prstGeom>
          <a:noFill/>
        </p:spPr>
        <p:txBody>
          <a:bodyPr wrap="square" lIns="91350" tIns="45718" rIns="91350" bIns="45718" rtlCol="0">
            <a:spAutoFit/>
          </a:bodyPr>
          <a:lstStyle/>
          <a:p>
            <a:pPr defTabSz="913380"/>
            <a:r>
              <a:rPr lang="fr-FR" sz="2500" b="1" dirty="0">
                <a:solidFill>
                  <a:prstClr val="white"/>
                </a:solidFill>
              </a:rPr>
              <a:t>Aide à l’adaptation des situations de travail ou de formation (AST/2ASF)</a:t>
            </a:r>
          </a:p>
        </p:txBody>
      </p:sp>
      <p:sp>
        <p:nvSpPr>
          <p:cNvPr id="7" name="ZoneTexte 6"/>
          <p:cNvSpPr txBox="1"/>
          <p:nvPr/>
        </p:nvSpPr>
        <p:spPr>
          <a:xfrm>
            <a:off x="2004756" y="1340768"/>
            <a:ext cx="7877199" cy="4956738"/>
          </a:xfrm>
          <a:prstGeom prst="rect">
            <a:avLst/>
          </a:prstGeom>
          <a:noFill/>
        </p:spPr>
        <p:txBody>
          <a:bodyPr wrap="square" lIns="91350" tIns="45718" rIns="91350" bIns="45718" rtlCol="0">
            <a:spAutoFit/>
          </a:bodyPr>
          <a:lstStyle/>
          <a:p>
            <a:pPr defTabSz="913380">
              <a:defRPr/>
            </a:pPr>
            <a:r>
              <a:rPr lang="fr-FR" sz="1800" u="sng" dirty="0">
                <a:solidFill>
                  <a:srgbClr val="7030A0"/>
                </a:solidFill>
              </a:rPr>
              <a:t>Objectif AST</a:t>
            </a:r>
          </a:p>
          <a:p>
            <a:pPr defTabSz="913380">
              <a:defRPr/>
            </a:pPr>
            <a:endParaRPr lang="fr-FR" sz="1800" dirty="0">
              <a:solidFill>
                <a:srgbClr val="7030A0"/>
              </a:solidFill>
            </a:endParaRPr>
          </a:p>
          <a:p>
            <a:pPr algn="just" defTabSz="913380"/>
            <a:r>
              <a:rPr lang="fr-FR" sz="1800" dirty="0">
                <a:solidFill>
                  <a:prstClr val="black"/>
                </a:solidFill>
              </a:rPr>
              <a:t>L’aide a pour objectif de permettre l’insertion et/ou le maintien dans l’emploi par :</a:t>
            </a:r>
          </a:p>
          <a:p>
            <a:pPr algn="just" defTabSz="913380"/>
            <a:r>
              <a:rPr lang="fr-FR" sz="1800" dirty="0">
                <a:solidFill>
                  <a:prstClr val="black"/>
                </a:solidFill>
              </a:rPr>
              <a:t>- l’adaptation du poste de travail ou de télétravail d’une personne handicapée.</a:t>
            </a:r>
          </a:p>
          <a:p>
            <a:pPr algn="just" defTabSz="913380"/>
            <a:r>
              <a:rPr lang="fr-FR" sz="1800" dirty="0">
                <a:solidFill>
                  <a:prstClr val="black"/>
                </a:solidFill>
              </a:rPr>
              <a:t>- la prise en charge du surcoût des équipements spécifiques nécessaires au regard du handicap mis à disposition par l’employeur au bénéfice du TH</a:t>
            </a:r>
          </a:p>
          <a:p>
            <a:pPr marL="258848" indent="-258848" algn="just" defTabSz="913380">
              <a:buFontTx/>
              <a:buChar char="-"/>
            </a:pPr>
            <a:endParaRPr lang="fr-FR" sz="1800" dirty="0">
              <a:solidFill>
                <a:prstClr val="black"/>
              </a:solidFill>
            </a:endParaRPr>
          </a:p>
          <a:p>
            <a:pPr algn="just" defTabSz="913380"/>
            <a:r>
              <a:rPr lang="fr-FR" sz="1800" u="sng" dirty="0">
                <a:solidFill>
                  <a:srgbClr val="7030A0"/>
                </a:solidFill>
              </a:rPr>
              <a:t>Objectif 2ASF</a:t>
            </a:r>
          </a:p>
          <a:p>
            <a:pPr marL="21305" defTabSz="913380">
              <a:lnSpc>
                <a:spcPct val="95000"/>
              </a:lnSpc>
            </a:pPr>
            <a:r>
              <a:rPr lang="fr-FR" sz="1800" b="1" dirty="0">
                <a:solidFill>
                  <a:prstClr val="black"/>
                </a:solidFill>
                <a:ea typeface="Nexa Light"/>
                <a:cs typeface="Nexa Light"/>
              </a:rPr>
              <a:t> </a:t>
            </a:r>
            <a:endParaRPr lang="fr-FR" sz="1800" dirty="0">
              <a:solidFill>
                <a:prstClr val="black"/>
              </a:solidFill>
              <a:latin typeface="Nexa Light"/>
              <a:ea typeface="Nexa Light"/>
              <a:cs typeface="Nexa Light"/>
            </a:endParaRPr>
          </a:p>
          <a:p>
            <a:pPr defTabSz="913380"/>
            <a:r>
              <a:rPr lang="fr-FR" sz="1800" dirty="0">
                <a:solidFill>
                  <a:prstClr val="black"/>
                </a:solidFill>
                <a:ea typeface="Nexa Light"/>
                <a:cs typeface="Arial" panose="020B0604020202020204" pitchFamily="34" charset="0"/>
              </a:rPr>
              <a:t>Cette aide a pour objectif de sécuriser le parcours de formation d’une personne en situation de handicap par l’adaptation de son parcours de formation.</a:t>
            </a:r>
          </a:p>
          <a:p>
            <a:pPr algn="just" defTabSz="913380"/>
            <a:endParaRPr lang="fr-FR" sz="1800" dirty="0">
              <a:solidFill>
                <a:prstClr val="black"/>
              </a:solidFill>
            </a:endParaRPr>
          </a:p>
          <a:p>
            <a:pPr marL="258848" indent="-258848" algn="just" defTabSz="913380">
              <a:buFont typeface="Wingdings" panose="05000000000000000000" pitchFamily="2" charset="2"/>
              <a:buChar char="Ø"/>
            </a:pPr>
            <a:r>
              <a:rPr lang="fr-FR" altLang="fr-FR" sz="1800" dirty="0">
                <a:solidFill>
                  <a:prstClr val="black"/>
                </a:solidFill>
                <a:cs typeface="Arial"/>
              </a:rPr>
              <a:t>L’aide est accordée afin de financer </a:t>
            </a:r>
            <a:r>
              <a:rPr lang="fr-FR" altLang="fr-FR" sz="1800" b="1" dirty="0">
                <a:solidFill>
                  <a:prstClr val="black"/>
                </a:solidFill>
                <a:cs typeface="Arial"/>
              </a:rPr>
              <a:t>les surcoûts pédagogiques </a:t>
            </a:r>
            <a:r>
              <a:rPr lang="fr-FR" altLang="fr-FR" sz="1800" dirty="0">
                <a:solidFill>
                  <a:prstClr val="black"/>
                </a:solidFill>
                <a:cs typeface="Arial"/>
              </a:rPr>
              <a:t>de la formation</a:t>
            </a:r>
          </a:p>
          <a:p>
            <a:pPr marL="258848" indent="-258848" algn="just" defTabSz="913380">
              <a:buFont typeface="Wingdings" panose="05000000000000000000" pitchFamily="2" charset="2"/>
              <a:buChar char="Ø"/>
            </a:pPr>
            <a:endParaRPr lang="fr-FR" altLang="fr-FR" dirty="0">
              <a:solidFill>
                <a:prstClr val="black"/>
              </a:solidFill>
              <a:cs typeface="Arial"/>
            </a:endParaRPr>
          </a:p>
          <a:p>
            <a:pPr algn="just" defTabSz="913380"/>
            <a:r>
              <a:rPr lang="fr-FR" sz="1600" i="1" dirty="0">
                <a:solidFill>
                  <a:prstClr val="black"/>
                </a:solidFill>
              </a:rPr>
              <a:t>L’aide est accordée en stricte compensation du handicap, sur la base d’une évaluation des besoins de l’apprenant donnant lieu à un plan individualisé de compensation portant sur la durée de la formation</a:t>
            </a:r>
            <a:endParaRPr lang="fr-FR" sz="1600" dirty="0">
              <a:solidFill>
                <a:prstClr val="black"/>
              </a:solidFill>
            </a:endParaRPr>
          </a:p>
          <a:p>
            <a:pPr defTabSz="913380">
              <a:defRPr/>
            </a:pPr>
            <a:endParaRPr lang="fr-FR" sz="1600" dirty="0">
              <a:solidFill>
                <a:prstClr val="black"/>
              </a:solidFill>
            </a:endParaRPr>
          </a:p>
        </p:txBody>
      </p:sp>
      <p:pic>
        <p:nvPicPr>
          <p:cNvPr id="4" name="object 19">
            <a:extLst>
              <a:ext uri="{FF2B5EF4-FFF2-40B4-BE49-F238E27FC236}">
                <a16:creationId xmlns:a16="http://schemas.microsoft.com/office/drawing/2014/main" id="{7156FD5A-3B2F-5A4F-A041-59BB18A9275B}"/>
              </a:ext>
            </a:extLst>
          </p:cNvPr>
          <p:cNvPicPr/>
          <p:nvPr/>
        </p:nvPicPr>
        <p:blipFill rotWithShape="1">
          <a:blip r:embed="rId2" cstate="email">
            <a:extLst>
              <a:ext uri="{28A0092B-C50C-407E-A947-70E740481C1C}">
                <a14:useLocalDpi xmlns:a14="http://schemas.microsoft.com/office/drawing/2010/main"/>
              </a:ext>
            </a:extLst>
          </a:blip>
          <a:srcRect l="4933" t="-10914" r="79926" b="4859"/>
          <a:stretch/>
        </p:blipFill>
        <p:spPr>
          <a:xfrm>
            <a:off x="1460112" y="6331127"/>
            <a:ext cx="1092848" cy="314204"/>
          </a:xfrm>
          <a:prstGeom prst="rect">
            <a:avLst/>
          </a:prstGeom>
        </p:spPr>
      </p:pic>
    </p:spTree>
    <p:extLst>
      <p:ext uri="{BB962C8B-B14F-4D97-AF65-F5344CB8AC3E}">
        <p14:creationId xmlns:p14="http://schemas.microsoft.com/office/powerpoint/2010/main" val="23631771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bject 3"/>
          <p:cNvSpPr/>
          <p:nvPr/>
        </p:nvSpPr>
        <p:spPr>
          <a:xfrm>
            <a:off x="7000234" y="1029695"/>
            <a:ext cx="3933993" cy="5778340"/>
          </a:xfrm>
          <a:custGeom>
            <a:avLst/>
            <a:gdLst/>
            <a:ahLst/>
            <a:cxnLst/>
            <a:rect l="l" t="t" r="r" b="b"/>
            <a:pathLst>
              <a:path w="4338320" h="5538470">
                <a:moveTo>
                  <a:pt x="4338002" y="0"/>
                </a:moveTo>
                <a:lnTo>
                  <a:pt x="0" y="0"/>
                </a:lnTo>
                <a:lnTo>
                  <a:pt x="0" y="5538000"/>
                </a:lnTo>
                <a:lnTo>
                  <a:pt x="4338002" y="5538000"/>
                </a:lnTo>
                <a:lnTo>
                  <a:pt x="4338002" y="0"/>
                </a:lnTo>
                <a:close/>
              </a:path>
            </a:pathLst>
          </a:custGeom>
          <a:solidFill>
            <a:schemeClr val="accent4">
              <a:lumMod val="40000"/>
              <a:lumOff val="60000"/>
            </a:schemeClr>
          </a:solidFill>
        </p:spPr>
        <p:txBody>
          <a:bodyPr wrap="square" lIns="0" tIns="0" rIns="0" bIns="0" rtlCol="0"/>
          <a:lstStyle/>
          <a:p>
            <a:pPr defTabSz="913380"/>
            <a:endParaRPr sz="1600">
              <a:solidFill>
                <a:prstClr val="black"/>
              </a:solidFill>
            </a:endParaRPr>
          </a:p>
        </p:txBody>
      </p:sp>
      <p:sp>
        <p:nvSpPr>
          <p:cNvPr id="5" name="ZoneTexte 4"/>
          <p:cNvSpPr txBox="1"/>
          <p:nvPr/>
        </p:nvSpPr>
        <p:spPr>
          <a:xfrm>
            <a:off x="7338581" y="1162150"/>
            <a:ext cx="3041871" cy="800217"/>
          </a:xfrm>
          <a:prstGeom prst="rect">
            <a:avLst/>
          </a:prstGeom>
          <a:solidFill>
            <a:schemeClr val="bg1"/>
          </a:solidFill>
          <a:ln>
            <a:noFill/>
          </a:ln>
          <a:effectLst>
            <a:outerShdw blurRad="50800" dist="38100" dir="2700000" algn="tl" rotWithShape="0">
              <a:prstClr val="black">
                <a:alpha val="40000"/>
              </a:prstClr>
            </a:outerShdw>
          </a:effectLst>
        </p:spPr>
        <p:txBody>
          <a:bodyPr wrap="square" lIns="91350" tIns="45718" rIns="91350" bIns="45718" rtlCol="0">
            <a:spAutoFit/>
          </a:bodyPr>
          <a:lstStyle/>
          <a:p>
            <a:pPr defTabSz="913380"/>
            <a:r>
              <a:rPr lang="fr-FR" sz="1600" b="1" dirty="0">
                <a:solidFill>
                  <a:srgbClr val="FF0000"/>
                </a:solidFill>
              </a:rPr>
              <a:t>Les Vendredis</a:t>
            </a:r>
          </a:p>
          <a:p>
            <a:pPr defTabSz="913380"/>
            <a:r>
              <a:rPr lang="fr-FR" sz="1500" i="1" dirty="0">
                <a:solidFill>
                  <a:srgbClr val="0000FF"/>
                </a:solidFill>
              </a:rPr>
              <a:t>https://forms.gle/9uXjbT3GS68NcxkA6</a:t>
            </a:r>
          </a:p>
        </p:txBody>
      </p:sp>
      <p:grpSp>
        <p:nvGrpSpPr>
          <p:cNvPr id="35" name="object 4"/>
          <p:cNvGrpSpPr/>
          <p:nvPr/>
        </p:nvGrpSpPr>
        <p:grpSpPr>
          <a:xfrm>
            <a:off x="1237557" y="-10249"/>
            <a:ext cx="9695635" cy="1156244"/>
            <a:chOff x="0" y="0"/>
            <a:chExt cx="10692130" cy="1275080"/>
          </a:xfrm>
        </p:grpSpPr>
        <p:sp>
          <p:nvSpPr>
            <p:cNvPr id="36" name="object 5"/>
            <p:cNvSpPr/>
            <p:nvPr/>
          </p:nvSpPr>
          <p:spPr>
            <a:xfrm>
              <a:off x="0" y="0"/>
              <a:ext cx="10692130" cy="1266190"/>
            </a:xfrm>
            <a:custGeom>
              <a:avLst/>
              <a:gdLst/>
              <a:ahLst/>
              <a:cxnLst/>
              <a:rect l="l" t="t" r="r" b="b"/>
              <a:pathLst>
                <a:path w="10692130" h="1266190">
                  <a:moveTo>
                    <a:pt x="0" y="1265999"/>
                  </a:moveTo>
                  <a:lnTo>
                    <a:pt x="10692003" y="1265999"/>
                  </a:lnTo>
                  <a:lnTo>
                    <a:pt x="10692003" y="0"/>
                  </a:lnTo>
                  <a:lnTo>
                    <a:pt x="0" y="0"/>
                  </a:lnTo>
                  <a:lnTo>
                    <a:pt x="0" y="1265999"/>
                  </a:lnTo>
                  <a:close/>
                </a:path>
              </a:pathLst>
            </a:custGeom>
            <a:solidFill>
              <a:srgbClr val="6C00C4"/>
            </a:solidFill>
          </p:spPr>
          <p:txBody>
            <a:bodyPr wrap="square" lIns="0" tIns="0" rIns="0" bIns="0" rtlCol="0"/>
            <a:lstStyle/>
            <a:p>
              <a:pPr defTabSz="913380"/>
              <a:endParaRPr sz="1600">
                <a:solidFill>
                  <a:prstClr val="black"/>
                </a:solidFill>
              </a:endParaRPr>
            </a:p>
          </p:txBody>
        </p:sp>
        <p:sp>
          <p:nvSpPr>
            <p:cNvPr id="43" name="object 6"/>
            <p:cNvSpPr/>
            <p:nvPr/>
          </p:nvSpPr>
          <p:spPr>
            <a:xfrm>
              <a:off x="0" y="0"/>
              <a:ext cx="1673860" cy="1266190"/>
            </a:xfrm>
            <a:custGeom>
              <a:avLst/>
              <a:gdLst/>
              <a:ahLst/>
              <a:cxnLst/>
              <a:rect l="l" t="t" r="r" b="b"/>
              <a:pathLst>
                <a:path w="1673860" h="1266190">
                  <a:moveTo>
                    <a:pt x="1213708" y="0"/>
                  </a:moveTo>
                  <a:lnTo>
                    <a:pt x="0" y="0"/>
                  </a:lnTo>
                  <a:lnTo>
                    <a:pt x="0" y="1265999"/>
                  </a:lnTo>
                  <a:lnTo>
                    <a:pt x="1669206" y="1265999"/>
                  </a:lnTo>
                  <a:lnTo>
                    <a:pt x="1670634" y="1245926"/>
                  </a:lnTo>
                  <a:lnTo>
                    <a:pt x="1672682" y="1197946"/>
                  </a:lnTo>
                  <a:lnTo>
                    <a:pt x="1673368" y="1149625"/>
                  </a:lnTo>
                  <a:lnTo>
                    <a:pt x="1672682" y="1101304"/>
                  </a:lnTo>
                  <a:lnTo>
                    <a:pt x="1670634" y="1053325"/>
                  </a:lnTo>
                  <a:lnTo>
                    <a:pt x="1667245" y="1005704"/>
                  </a:lnTo>
                  <a:lnTo>
                    <a:pt x="1662533" y="958461"/>
                  </a:lnTo>
                  <a:lnTo>
                    <a:pt x="1656515" y="911615"/>
                  </a:lnTo>
                  <a:lnTo>
                    <a:pt x="1649211" y="865183"/>
                  </a:lnTo>
                  <a:lnTo>
                    <a:pt x="1640639" y="819185"/>
                  </a:lnTo>
                  <a:lnTo>
                    <a:pt x="1630818" y="773638"/>
                  </a:lnTo>
                  <a:lnTo>
                    <a:pt x="1619766" y="728562"/>
                  </a:lnTo>
                  <a:lnTo>
                    <a:pt x="1607502" y="683975"/>
                  </a:lnTo>
                  <a:lnTo>
                    <a:pt x="1594045" y="639896"/>
                  </a:lnTo>
                  <a:lnTo>
                    <a:pt x="1579412" y="596342"/>
                  </a:lnTo>
                  <a:lnTo>
                    <a:pt x="1563622" y="553334"/>
                  </a:lnTo>
                  <a:lnTo>
                    <a:pt x="1546694" y="510888"/>
                  </a:lnTo>
                  <a:lnTo>
                    <a:pt x="1528647" y="469024"/>
                  </a:lnTo>
                  <a:lnTo>
                    <a:pt x="1509499" y="427761"/>
                  </a:lnTo>
                  <a:lnTo>
                    <a:pt x="1489269" y="387116"/>
                  </a:lnTo>
                  <a:lnTo>
                    <a:pt x="1467975" y="347108"/>
                  </a:lnTo>
                  <a:lnTo>
                    <a:pt x="1445635" y="307757"/>
                  </a:lnTo>
                  <a:lnTo>
                    <a:pt x="1422268" y="269080"/>
                  </a:lnTo>
                  <a:lnTo>
                    <a:pt x="1397894" y="231096"/>
                  </a:lnTo>
                  <a:lnTo>
                    <a:pt x="1372529" y="193823"/>
                  </a:lnTo>
                  <a:lnTo>
                    <a:pt x="1346194" y="157281"/>
                  </a:lnTo>
                  <a:lnTo>
                    <a:pt x="1318906" y="121487"/>
                  </a:lnTo>
                  <a:lnTo>
                    <a:pt x="1290684" y="86460"/>
                  </a:lnTo>
                  <a:lnTo>
                    <a:pt x="1261546" y="52219"/>
                  </a:lnTo>
                  <a:lnTo>
                    <a:pt x="1231511" y="18783"/>
                  </a:lnTo>
                  <a:lnTo>
                    <a:pt x="1213708" y="0"/>
                  </a:lnTo>
                  <a:close/>
                </a:path>
              </a:pathLst>
            </a:custGeom>
            <a:solidFill>
              <a:srgbClr val="7E53D8"/>
            </a:solidFill>
          </p:spPr>
          <p:txBody>
            <a:bodyPr wrap="square" lIns="0" tIns="0" rIns="0" bIns="0" rtlCol="0"/>
            <a:lstStyle/>
            <a:p>
              <a:pPr defTabSz="913380"/>
              <a:endParaRPr sz="1600">
                <a:solidFill>
                  <a:prstClr val="black"/>
                </a:solidFill>
              </a:endParaRPr>
            </a:p>
          </p:txBody>
        </p:sp>
        <p:sp>
          <p:nvSpPr>
            <p:cNvPr id="44" name="object 7"/>
            <p:cNvSpPr/>
            <p:nvPr/>
          </p:nvSpPr>
          <p:spPr>
            <a:xfrm>
              <a:off x="0" y="0"/>
              <a:ext cx="10692130" cy="1275080"/>
            </a:xfrm>
            <a:custGeom>
              <a:avLst/>
              <a:gdLst/>
              <a:ahLst/>
              <a:cxnLst/>
              <a:rect l="l" t="t" r="r" b="b"/>
              <a:pathLst>
                <a:path w="10692130" h="1275080">
                  <a:moveTo>
                    <a:pt x="10692003" y="0"/>
                  </a:moveTo>
                  <a:lnTo>
                    <a:pt x="0" y="0"/>
                  </a:lnTo>
                  <a:lnTo>
                    <a:pt x="0" y="1274610"/>
                  </a:lnTo>
                  <a:lnTo>
                    <a:pt x="10692003" y="1274610"/>
                  </a:lnTo>
                  <a:lnTo>
                    <a:pt x="10692003" y="0"/>
                  </a:lnTo>
                  <a:close/>
                </a:path>
              </a:pathLst>
            </a:custGeom>
            <a:solidFill>
              <a:srgbClr val="611766">
                <a:alpha val="39999"/>
              </a:srgbClr>
            </a:solidFill>
          </p:spPr>
          <p:txBody>
            <a:bodyPr wrap="square" lIns="0" tIns="0" rIns="0" bIns="0" rtlCol="0"/>
            <a:lstStyle/>
            <a:p>
              <a:pPr defTabSz="913380"/>
              <a:endParaRPr sz="1600">
                <a:solidFill>
                  <a:prstClr val="black"/>
                </a:solidFill>
              </a:endParaRPr>
            </a:p>
          </p:txBody>
        </p:sp>
      </p:grpSp>
      <p:grpSp>
        <p:nvGrpSpPr>
          <p:cNvPr id="3" name="Groupe 2"/>
          <p:cNvGrpSpPr/>
          <p:nvPr/>
        </p:nvGrpSpPr>
        <p:grpSpPr>
          <a:xfrm>
            <a:off x="1886163" y="1276136"/>
            <a:ext cx="8697817" cy="5328995"/>
            <a:chOff x="679310" y="936768"/>
            <a:chExt cx="9591759" cy="5876697"/>
          </a:xfrm>
        </p:grpSpPr>
        <p:grpSp>
          <p:nvGrpSpPr>
            <p:cNvPr id="8" name="Groupe 7"/>
            <p:cNvGrpSpPr/>
            <p:nvPr/>
          </p:nvGrpSpPr>
          <p:grpSpPr>
            <a:xfrm>
              <a:off x="679310" y="2691556"/>
              <a:ext cx="9402965" cy="4121909"/>
              <a:chOff x="336888" y="2251308"/>
              <a:chExt cx="7966746" cy="3945936"/>
            </a:xfrm>
          </p:grpSpPr>
          <p:sp>
            <p:nvSpPr>
              <p:cNvPr id="16" name="Rectangle 40">
                <a:extLst>
                  <a:ext uri="{FF2B5EF4-FFF2-40B4-BE49-F238E27FC236}">
                    <a16:creationId xmlns:a16="http://schemas.microsoft.com/office/drawing/2014/main" id="{0D41C67B-A433-4253-B241-68354F8390C5}"/>
                  </a:ext>
                </a:extLst>
              </p:cNvPr>
              <p:cNvSpPr/>
              <p:nvPr/>
            </p:nvSpPr>
            <p:spPr>
              <a:xfrm>
                <a:off x="5632635" y="3067203"/>
                <a:ext cx="2670999" cy="866451"/>
              </a:xfrm>
              <a:prstGeom prst="rect">
                <a:avLst/>
              </a:prstGeom>
              <a:noFill/>
              <a:ln cap="flat">
                <a:noFill/>
                <a:prstDash val="solid"/>
              </a:ln>
            </p:spPr>
            <p:txBody>
              <a:bodyPr vert="horz" wrap="square" lIns="68580" tIns="34290" rIns="68580" bIns="34290" anchor="t" anchorCtr="0" compatLnSpc="1">
                <a:spAutoFit/>
              </a:bodyPr>
              <a:lstStyle/>
              <a:p>
                <a:pPr algn="ctr" defTabSz="685090">
                  <a:spcAft>
                    <a:spcPts val="451"/>
                  </a:spcAft>
                  <a:defRPr sz="1800" b="0" i="0" u="none" strike="noStrike" kern="0" cap="none" spc="0" baseline="0">
                    <a:solidFill>
                      <a:srgbClr val="000000"/>
                    </a:solidFill>
                    <a:uFillTx/>
                  </a:defRPr>
                </a:pPr>
                <a:r>
                  <a:rPr lang="fr-FR" sz="1500" b="1" kern="0" dirty="0">
                    <a:solidFill>
                      <a:srgbClr val="7E0C43"/>
                    </a:solidFill>
                    <a:cs typeface="Times New Roman" pitchFamily="18"/>
                  </a:rPr>
                  <a:t>Un centre de ressources numériques</a:t>
                </a:r>
              </a:p>
              <a:p>
                <a:pPr defTabSz="685090">
                  <a:spcAft>
                    <a:spcPts val="451"/>
                  </a:spcAft>
                  <a:defRPr sz="1800" b="0" i="0" u="none" strike="noStrike" kern="0" cap="none" spc="0" baseline="0">
                    <a:solidFill>
                      <a:srgbClr val="000000"/>
                    </a:solidFill>
                    <a:uFillTx/>
                  </a:defRPr>
                </a:pPr>
                <a:endParaRPr lang="fr-FR" sz="1500" i="1" kern="0" dirty="0">
                  <a:solidFill>
                    <a:srgbClr val="000000"/>
                  </a:solidFill>
                  <a:cs typeface="Times New Roman" pitchFamily="18"/>
                </a:endParaRPr>
              </a:p>
            </p:txBody>
          </p:sp>
          <p:sp>
            <p:nvSpPr>
              <p:cNvPr id="17" name="Rectangle 40">
                <a:extLst>
                  <a:ext uri="{FF2B5EF4-FFF2-40B4-BE49-F238E27FC236}">
                    <a16:creationId xmlns:a16="http://schemas.microsoft.com/office/drawing/2014/main" id="{E8DF7D35-EC84-4406-A0F1-08557547DA24}"/>
                  </a:ext>
                </a:extLst>
              </p:cNvPr>
              <p:cNvSpPr/>
              <p:nvPr/>
            </p:nvSpPr>
            <p:spPr>
              <a:xfrm>
                <a:off x="336888" y="3427506"/>
                <a:ext cx="2679482" cy="1047864"/>
              </a:xfrm>
              <a:prstGeom prst="rect">
                <a:avLst/>
              </a:prstGeom>
              <a:noFill/>
              <a:ln cap="flat">
                <a:noFill/>
                <a:prstDash val="solid"/>
              </a:ln>
            </p:spPr>
            <p:txBody>
              <a:bodyPr vert="horz" wrap="square" lIns="68580" tIns="34290" rIns="68580" bIns="34290" anchor="t" anchorCtr="0" compatLnSpc="1">
                <a:spAutoFit/>
              </a:bodyPr>
              <a:lstStyle/>
              <a:p>
                <a:pPr algn="ctr" defTabSz="685090">
                  <a:spcAft>
                    <a:spcPts val="451"/>
                  </a:spcAft>
                  <a:defRPr sz="1800" b="0" i="0" u="none" strike="noStrike" kern="0" cap="none" spc="0" baseline="0">
                    <a:solidFill>
                      <a:srgbClr val="000000"/>
                    </a:solidFill>
                    <a:uFillTx/>
                  </a:defRPr>
                </a:pPr>
                <a:r>
                  <a:rPr lang="fr-FR" sz="1500" b="1" kern="0" dirty="0">
                    <a:solidFill>
                      <a:srgbClr val="7E0C43"/>
                    </a:solidFill>
                    <a:cs typeface="Times New Roman" pitchFamily="18"/>
                  </a:rPr>
                  <a:t>Une personne ressource en appui aux parcours individuels, en complémentarité (subsidiarité) des acteurs existants</a:t>
                </a:r>
              </a:p>
            </p:txBody>
          </p:sp>
          <p:sp>
            <p:nvSpPr>
              <p:cNvPr id="18" name="Rectangle 40">
                <a:extLst>
                  <a:ext uri="{FF2B5EF4-FFF2-40B4-BE49-F238E27FC236}">
                    <a16:creationId xmlns:a16="http://schemas.microsoft.com/office/drawing/2014/main" id="{FEF9E925-777B-44F5-AC86-78BF7218B0C3}"/>
                  </a:ext>
                </a:extLst>
              </p:cNvPr>
              <p:cNvSpPr/>
              <p:nvPr/>
            </p:nvSpPr>
            <p:spPr>
              <a:xfrm>
                <a:off x="4597956" y="5623220"/>
                <a:ext cx="2552701" cy="574024"/>
              </a:xfrm>
              <a:prstGeom prst="rect">
                <a:avLst/>
              </a:prstGeom>
              <a:noFill/>
              <a:ln cap="flat">
                <a:noFill/>
                <a:prstDash val="solid"/>
              </a:ln>
            </p:spPr>
            <p:txBody>
              <a:bodyPr vert="horz" wrap="square" lIns="68580" tIns="34290" rIns="68580" bIns="34290" anchor="t" anchorCtr="0" compatLnSpc="1">
                <a:spAutoFit/>
              </a:bodyPr>
              <a:lstStyle/>
              <a:p>
                <a:pPr algn="ctr" defTabSz="685090">
                  <a:spcAft>
                    <a:spcPts val="451"/>
                  </a:spcAft>
                  <a:defRPr sz="1800" b="0" i="0" u="none" strike="noStrike" kern="0" cap="none" spc="0" baseline="0">
                    <a:solidFill>
                      <a:srgbClr val="000000"/>
                    </a:solidFill>
                    <a:uFillTx/>
                  </a:defRPr>
                </a:pPr>
                <a:r>
                  <a:rPr lang="fr-FR" sz="1500" b="1" kern="0" dirty="0">
                    <a:solidFill>
                      <a:srgbClr val="7E0C43"/>
                    </a:solidFill>
                    <a:cs typeface="Times New Roman" pitchFamily="18"/>
                  </a:rPr>
                  <a:t>L’animation de réseaux de professionnels</a:t>
                </a:r>
              </a:p>
            </p:txBody>
          </p:sp>
          <p:sp>
            <p:nvSpPr>
              <p:cNvPr id="19" name="Ellipse 18"/>
              <p:cNvSpPr/>
              <p:nvPr/>
            </p:nvSpPr>
            <p:spPr bwMode="auto">
              <a:xfrm>
                <a:off x="5227597" y="3082792"/>
                <a:ext cx="327074" cy="285883"/>
              </a:xfrm>
              <a:prstGeom prst="ellipse">
                <a:avLst/>
              </a:prstGeom>
              <a:solidFill>
                <a:srgbClr val="002060"/>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090" eaLnBrk="0" fontAlgn="base" hangingPunct="0">
                  <a:spcBef>
                    <a:spcPct val="0"/>
                  </a:spcBef>
                  <a:spcAft>
                    <a:spcPct val="0"/>
                  </a:spcAft>
                  <a:defRPr/>
                </a:pPr>
                <a:r>
                  <a:rPr lang="fr-FR" sz="1200" b="1" dirty="0">
                    <a:solidFill>
                      <a:prstClr val="white"/>
                    </a:solidFill>
                    <a:latin typeface="Arial" charset="0"/>
                    <a:ea typeface="ＭＳ Ｐゴシック" pitchFamily="52" charset="-128"/>
                  </a:rPr>
                  <a:t>2</a:t>
                </a:r>
              </a:p>
            </p:txBody>
          </p:sp>
          <p:sp>
            <p:nvSpPr>
              <p:cNvPr id="20" name="Ellipse 19"/>
              <p:cNvSpPr/>
              <p:nvPr/>
            </p:nvSpPr>
            <p:spPr bwMode="auto">
              <a:xfrm>
                <a:off x="4976573" y="5079877"/>
                <a:ext cx="327074" cy="285883"/>
              </a:xfrm>
              <a:prstGeom prst="ellipse">
                <a:avLst/>
              </a:prstGeom>
              <a:solidFill>
                <a:srgbClr val="002060"/>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090" eaLnBrk="0" fontAlgn="base" hangingPunct="0">
                  <a:spcBef>
                    <a:spcPct val="0"/>
                  </a:spcBef>
                  <a:spcAft>
                    <a:spcPct val="0"/>
                  </a:spcAft>
                  <a:defRPr/>
                </a:pPr>
                <a:r>
                  <a:rPr lang="fr-FR" sz="1200" b="1" dirty="0">
                    <a:solidFill>
                      <a:prstClr val="white"/>
                    </a:solidFill>
                    <a:latin typeface="Arial" charset="0"/>
                    <a:ea typeface="ＭＳ Ｐゴシック" pitchFamily="52" charset="-128"/>
                  </a:rPr>
                  <a:t>3</a:t>
                </a:r>
              </a:p>
            </p:txBody>
          </p:sp>
          <p:sp>
            <p:nvSpPr>
              <p:cNvPr id="21" name="ZoneTexte 20"/>
              <p:cNvSpPr txBox="1"/>
              <p:nvPr/>
            </p:nvSpPr>
            <p:spPr>
              <a:xfrm>
                <a:off x="3094333" y="3606380"/>
                <a:ext cx="3061667" cy="1491863"/>
              </a:xfrm>
              <a:prstGeom prst="round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685090">
                  <a:defRPr/>
                </a:pPr>
                <a:r>
                  <a:rPr lang="fr-FR" sz="1100" i="1" dirty="0">
                    <a:solidFill>
                      <a:srgbClr val="44546A"/>
                    </a:solidFill>
                    <a:latin typeface="Myriad Pro" pitchFamily="34" charset="0"/>
                  </a:rPr>
                  <a:t>Ces </a:t>
                </a:r>
                <a:r>
                  <a:rPr lang="fr-FR" sz="1100" b="1" i="1" dirty="0">
                    <a:solidFill>
                      <a:srgbClr val="FF6600"/>
                    </a:solidFill>
                    <a:latin typeface="Myriad Pro" pitchFamily="34" charset="0"/>
                  </a:rPr>
                  <a:t>3 briques de solutions </a:t>
                </a:r>
                <a:r>
                  <a:rPr lang="fr-FR" sz="1100" i="1" dirty="0">
                    <a:solidFill>
                      <a:srgbClr val="44546A"/>
                    </a:solidFill>
                    <a:latin typeface="Myriad Pro" pitchFamily="34" charset="0"/>
                  </a:rPr>
                  <a:t>sont interconnectées. La mobilisation de la personne ressource va dépendre notamment des réponses déjà trouvées dans le centre de ressources numériques ou de l’intensité de l’animation de la communauté de professionnels</a:t>
                </a:r>
              </a:p>
            </p:txBody>
          </p:sp>
          <p:pic>
            <p:nvPicPr>
              <p:cNvPr id="22" name="Image 21">
                <a:extLst>
                  <a:ext uri="{FF2B5EF4-FFF2-40B4-BE49-F238E27FC236}">
                    <a16:creationId xmlns:a16="http://schemas.microsoft.com/office/drawing/2014/main" id="{F458B9DA-7153-E940-8B62-F716F9C12D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17503" y="2251308"/>
                <a:ext cx="645891" cy="645891"/>
              </a:xfrm>
              <a:prstGeom prst="rect">
                <a:avLst/>
              </a:prstGeom>
            </p:spPr>
          </p:pic>
          <p:pic>
            <p:nvPicPr>
              <p:cNvPr id="23" name="Image 22">
                <a:extLst>
                  <a:ext uri="{FF2B5EF4-FFF2-40B4-BE49-F238E27FC236}">
                    <a16:creationId xmlns:a16="http://schemas.microsoft.com/office/drawing/2014/main" id="{20B387EB-70F7-43E5-A7CC-BC7EA69B18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54671" y="2370399"/>
                <a:ext cx="691635" cy="691635"/>
              </a:xfrm>
              <a:prstGeom prst="rect">
                <a:avLst/>
              </a:prstGeom>
            </p:spPr>
          </p:pic>
          <p:pic>
            <p:nvPicPr>
              <p:cNvPr id="24" name="Image 23">
                <a:extLst>
                  <a:ext uri="{FF2B5EF4-FFF2-40B4-BE49-F238E27FC236}">
                    <a16:creationId xmlns:a16="http://schemas.microsoft.com/office/drawing/2014/main" id="{F77B4C5D-2AF5-42AB-8450-C9BF4C40068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54671" y="4883150"/>
                <a:ext cx="651478" cy="651478"/>
              </a:xfrm>
              <a:prstGeom prst="rect">
                <a:avLst/>
              </a:prstGeom>
            </p:spPr>
          </p:pic>
          <p:sp>
            <p:nvSpPr>
              <p:cNvPr id="25" name="Ellipse 24"/>
              <p:cNvSpPr/>
              <p:nvPr/>
            </p:nvSpPr>
            <p:spPr bwMode="auto">
              <a:xfrm>
                <a:off x="2954321" y="3143968"/>
                <a:ext cx="3251828" cy="2145028"/>
              </a:xfrm>
              <a:prstGeom prst="ellipse">
                <a:avLst/>
              </a:prstGeom>
              <a:noFill/>
              <a:ln w="9525" cap="flat" cmpd="sng" algn="ctr">
                <a:solidFill>
                  <a:schemeClr val="tx1"/>
                </a:solidFill>
                <a:prstDash val="dash"/>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090" eaLnBrk="0" fontAlgn="base" hangingPunct="0">
                  <a:spcBef>
                    <a:spcPct val="0"/>
                  </a:spcBef>
                  <a:spcAft>
                    <a:spcPct val="0"/>
                  </a:spcAft>
                  <a:defRPr/>
                </a:pPr>
                <a:endParaRPr lang="fr-FR">
                  <a:solidFill>
                    <a:prstClr val="black"/>
                  </a:solidFill>
                  <a:latin typeface="Arial" charset="0"/>
                  <a:ea typeface="ＭＳ Ｐゴシック" pitchFamily="52" charset="-128"/>
                </a:endParaRPr>
              </a:p>
            </p:txBody>
          </p:sp>
          <p:sp>
            <p:nvSpPr>
              <p:cNvPr id="26" name="Ellipse 25"/>
              <p:cNvSpPr/>
              <p:nvPr/>
            </p:nvSpPr>
            <p:spPr bwMode="auto">
              <a:xfrm>
                <a:off x="3371613" y="3225733"/>
                <a:ext cx="327074" cy="285883"/>
              </a:xfrm>
              <a:prstGeom prst="ellipse">
                <a:avLst/>
              </a:prstGeom>
              <a:solidFill>
                <a:srgbClr val="002060"/>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090" eaLnBrk="0" fontAlgn="base" hangingPunct="0">
                  <a:spcBef>
                    <a:spcPct val="0"/>
                  </a:spcBef>
                  <a:spcAft>
                    <a:spcPct val="0"/>
                  </a:spcAft>
                  <a:defRPr/>
                </a:pPr>
                <a:r>
                  <a:rPr lang="fr-FR" sz="1200" b="1" dirty="0">
                    <a:solidFill>
                      <a:prstClr val="white"/>
                    </a:solidFill>
                    <a:latin typeface="Arial" charset="0"/>
                    <a:ea typeface="ＭＳ Ｐゴシック" pitchFamily="52" charset="-128"/>
                  </a:rPr>
                  <a:t>1</a:t>
                </a:r>
                <a:endParaRPr lang="fr-FR" b="1" dirty="0">
                  <a:solidFill>
                    <a:prstClr val="white"/>
                  </a:solidFill>
                  <a:latin typeface="Arial" charset="0"/>
                  <a:ea typeface="ＭＳ Ｐゴシック" pitchFamily="52" charset="-128"/>
                </a:endParaRPr>
              </a:p>
            </p:txBody>
          </p:sp>
        </p:grpSp>
        <p:sp>
          <p:nvSpPr>
            <p:cNvPr id="9" name="ZoneTexte 8"/>
            <p:cNvSpPr txBox="1"/>
            <p:nvPr/>
          </p:nvSpPr>
          <p:spPr>
            <a:xfrm>
              <a:off x="1406457" y="5879309"/>
              <a:ext cx="3069979" cy="424262"/>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913380"/>
              <a:r>
                <a:rPr lang="fr-FR" b="1" i="1" dirty="0">
                  <a:solidFill>
                    <a:srgbClr val="FF6600"/>
                  </a:solidFill>
                </a:rPr>
                <a:t>Les 3 briques de la RHF</a:t>
              </a:r>
              <a:endParaRPr lang="fr-FR" b="1" dirty="0">
                <a:solidFill>
                  <a:prstClr val="black"/>
                </a:solidFill>
              </a:endParaRPr>
            </a:p>
          </p:txBody>
        </p:sp>
        <p:grpSp>
          <p:nvGrpSpPr>
            <p:cNvPr id="10" name="Groupe 9"/>
            <p:cNvGrpSpPr/>
            <p:nvPr/>
          </p:nvGrpSpPr>
          <p:grpSpPr>
            <a:xfrm>
              <a:off x="2438083" y="1770465"/>
              <a:ext cx="2755277" cy="1170860"/>
              <a:chOff x="844978" y="1300616"/>
              <a:chExt cx="2334433" cy="1120874"/>
            </a:xfrm>
          </p:grpSpPr>
          <p:sp>
            <p:nvSpPr>
              <p:cNvPr id="14" name="ZoneTexte 13"/>
              <p:cNvSpPr txBox="1"/>
              <p:nvPr/>
            </p:nvSpPr>
            <p:spPr>
              <a:xfrm>
                <a:off x="844978" y="1300616"/>
                <a:ext cx="2334433" cy="647073"/>
              </a:xfrm>
              <a:prstGeom prst="roundRect">
                <a:avLst/>
              </a:prstGeom>
              <a:noFill/>
              <a:ln>
                <a:solidFill>
                  <a:srgbClr val="431274"/>
                </a:solidFill>
              </a:ln>
            </p:spPr>
            <p:txBody>
              <a:bodyPr wrap="square" rtlCol="0">
                <a:spAutoFit/>
              </a:bodyPr>
              <a:lstStyle/>
              <a:p>
                <a:pPr defTabSz="913380"/>
                <a:r>
                  <a:rPr lang="fr-FR" sz="1500" b="1" dirty="0">
                    <a:solidFill>
                      <a:srgbClr val="FF6600"/>
                    </a:solidFill>
                  </a:rPr>
                  <a:t>COMMENT ?</a:t>
                </a:r>
              </a:p>
              <a:p>
                <a:pPr defTabSz="913380"/>
                <a:r>
                  <a:rPr lang="fr-FR" sz="1500" i="1" dirty="0">
                    <a:solidFill>
                      <a:prstClr val="black"/>
                    </a:solidFill>
                    <a:ea typeface="Calibri" panose="020F0502020204030204" pitchFamily="34" charset="0"/>
                    <a:cs typeface="Times New Roman" panose="02020603050405020304" pitchFamily="18" charset="0"/>
                    <a:hlinkClick r:id="rId6"/>
                  </a:rPr>
                  <a:t>rhf-idf@agefiph.asso.fr</a:t>
                </a:r>
                <a:endParaRPr lang="fr-FR" sz="1500" i="1" dirty="0">
                  <a:solidFill>
                    <a:prstClr val="black"/>
                  </a:solidFill>
                </a:endParaRPr>
              </a:p>
            </p:txBody>
          </p:sp>
          <p:cxnSp>
            <p:nvCxnSpPr>
              <p:cNvPr id="15" name="Connecteur droit avec flèche 14"/>
              <p:cNvCxnSpPr/>
              <p:nvPr/>
            </p:nvCxnSpPr>
            <p:spPr>
              <a:xfrm flipH="1" flipV="1">
                <a:off x="1832509" y="1955266"/>
                <a:ext cx="427179" cy="4662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 name="ZoneTexte 1"/>
            <p:cNvSpPr txBox="1"/>
            <p:nvPr/>
          </p:nvSpPr>
          <p:spPr>
            <a:xfrm>
              <a:off x="7106472" y="3792143"/>
              <a:ext cx="3164597" cy="610937"/>
            </a:xfrm>
            <a:prstGeom prst="rect">
              <a:avLst/>
            </a:prstGeom>
            <a:noFill/>
          </p:spPr>
          <p:txBody>
            <a:bodyPr wrap="square" rtlCol="0">
              <a:spAutoFit/>
            </a:bodyPr>
            <a:lstStyle/>
            <a:p>
              <a:pPr defTabSz="913380"/>
              <a:r>
                <a:rPr lang="fr-FR" sz="1500" i="1" dirty="0">
                  <a:solidFill>
                    <a:srgbClr val="00B0F0"/>
                  </a:solidFill>
                </a:rPr>
                <a:t> </a:t>
              </a:r>
              <a:r>
                <a:rPr lang="fr-FR" sz="1500" i="1" dirty="0">
                  <a:solidFill>
                    <a:srgbClr val="0000FF"/>
                  </a:solidFill>
                </a:rPr>
                <a:t>https://www.crn-handicap.fr/</a:t>
              </a:r>
            </a:p>
            <a:p>
              <a:pPr defTabSz="913380"/>
              <a:endParaRPr lang="fr-FR" sz="1500" i="1" dirty="0">
                <a:solidFill>
                  <a:prstClr val="black"/>
                </a:solidFill>
              </a:endParaRPr>
            </a:p>
          </p:txBody>
        </p:sp>
        <p:pic>
          <p:nvPicPr>
            <p:cNvPr id="12" name="Imag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840226" y="936768"/>
              <a:ext cx="1121545" cy="316737"/>
            </a:xfrm>
            <a:prstGeom prst="rect">
              <a:avLst/>
            </a:prstGeom>
          </p:spPr>
        </p:pic>
      </p:grpSp>
      <p:pic>
        <p:nvPicPr>
          <p:cNvPr id="46" name="object 4"/>
          <p:cNvPicPr/>
          <p:nvPr/>
        </p:nvPicPr>
        <p:blipFill>
          <a:blip r:embed="rId8" cstate="email">
            <a:extLst>
              <a:ext uri="{28A0092B-C50C-407E-A947-70E740481C1C}">
                <a14:useLocalDpi xmlns:a14="http://schemas.microsoft.com/office/drawing/2010/main"/>
              </a:ext>
            </a:extLst>
          </a:blip>
          <a:stretch>
            <a:fillRect/>
          </a:stretch>
        </p:blipFill>
        <p:spPr>
          <a:xfrm>
            <a:off x="9584012" y="5434373"/>
            <a:ext cx="1361417" cy="1425151"/>
          </a:xfrm>
          <a:prstGeom prst="rect">
            <a:avLst/>
          </a:prstGeom>
        </p:spPr>
      </p:pic>
      <p:sp>
        <p:nvSpPr>
          <p:cNvPr id="47" name="Titre 1">
            <a:extLst>
              <a:ext uri="{FF2B5EF4-FFF2-40B4-BE49-F238E27FC236}">
                <a16:creationId xmlns:a16="http://schemas.microsoft.com/office/drawing/2014/main" id="{05F0441A-C098-440B-8D05-7215D1B4EB68}"/>
              </a:ext>
            </a:extLst>
          </p:cNvPr>
          <p:cNvSpPr txBox="1">
            <a:spLocks/>
          </p:cNvSpPr>
          <p:nvPr/>
        </p:nvSpPr>
        <p:spPr>
          <a:xfrm>
            <a:off x="3475533" y="255780"/>
            <a:ext cx="4267611" cy="704549"/>
          </a:xfrm>
          <a:prstGeom prst="rect">
            <a:avLst/>
          </a:prstGeom>
        </p:spPr>
        <p:txBody>
          <a:bodyPr vert="horz" lIns="91350" tIns="35998" rIns="91350" bIns="35998" rtlCol="0" anchor="ctr">
            <a:noAutofit/>
          </a:bodyPr>
          <a:lstStyle>
            <a:lvl1pPr algn="l" defTabSz="685800" rtl="0" eaLnBrk="1" latinLnBrk="0" hangingPunct="1">
              <a:lnSpc>
                <a:spcPct val="80000"/>
              </a:lnSpc>
              <a:spcBef>
                <a:spcPts val="0"/>
              </a:spcBef>
              <a:buNone/>
              <a:defRPr sz="3300" b="1" kern="1200">
                <a:solidFill>
                  <a:schemeClr val="tx2"/>
                </a:solidFill>
                <a:latin typeface="+mj-lt"/>
                <a:ea typeface="+mj-ea"/>
                <a:cs typeface="+mj-cs"/>
              </a:defRPr>
            </a:lvl1pPr>
          </a:lstStyle>
          <a:p>
            <a:r>
              <a:rPr lang="fr-FR" sz="2100" dirty="0">
                <a:solidFill>
                  <a:prstClr val="white"/>
                </a:solidFill>
                <a:latin typeface="Verdana" panose="020B0604030504040204" pitchFamily="34" charset="0"/>
                <a:ea typeface="Verdana" panose="020B0604030504040204" pitchFamily="34" charset="0"/>
                <a:cs typeface="Verdana" panose="020B0604030504040204" pitchFamily="34" charset="0"/>
              </a:rPr>
              <a:t>La RHF en Ile-de-France</a:t>
            </a:r>
          </a:p>
        </p:txBody>
      </p:sp>
      <p:pic>
        <p:nvPicPr>
          <p:cNvPr id="34" name="object 19">
            <a:extLst>
              <a:ext uri="{FF2B5EF4-FFF2-40B4-BE49-F238E27FC236}">
                <a16:creationId xmlns:a16="http://schemas.microsoft.com/office/drawing/2014/main" id="{7156FD5A-3B2F-5A4F-A041-59BB18A9275B}"/>
              </a:ext>
            </a:extLst>
          </p:cNvPr>
          <p:cNvPicPr/>
          <p:nvPr/>
        </p:nvPicPr>
        <p:blipFill rotWithShape="1">
          <a:blip r:embed="rId9" cstate="email">
            <a:extLst>
              <a:ext uri="{28A0092B-C50C-407E-A947-70E740481C1C}">
                <a14:useLocalDpi xmlns:a14="http://schemas.microsoft.com/office/drawing/2010/main"/>
              </a:ext>
            </a:extLst>
          </a:blip>
          <a:srcRect l="4933" t="-10914" r="79926" b="4859"/>
          <a:stretch/>
        </p:blipFill>
        <p:spPr>
          <a:xfrm>
            <a:off x="1460112" y="6331127"/>
            <a:ext cx="1092848" cy="314204"/>
          </a:xfrm>
          <a:prstGeom prst="rect">
            <a:avLst/>
          </a:prstGeom>
        </p:spPr>
      </p:pic>
      <p:pic>
        <p:nvPicPr>
          <p:cNvPr id="37" name="Picture 2" descr="https://www.agefiph.fr/sites/default/files/styles/mobile_pleine_largeur/public/medias/images/2022-07/logo%20RHF.png?h=ef090ac7&amp;itok=bXZ-5ia0"/>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460112" y="-12437"/>
            <a:ext cx="1857000" cy="1160625"/>
          </a:xfrm>
          <a:prstGeom prst="rect">
            <a:avLst/>
          </a:prstGeom>
          <a:noFill/>
          <a:extLst>
            <a:ext uri="{909E8E84-426E-40DD-AFC4-6F175D3DCCD1}">
              <a14:hiddenFill xmlns:a14="http://schemas.microsoft.com/office/drawing/2010/main">
                <a:solidFill>
                  <a:srgbClr val="FFFFFF"/>
                </a:solidFill>
              </a14:hiddenFill>
            </a:ext>
          </a:extLst>
        </p:spPr>
      </p:pic>
      <p:sp>
        <p:nvSpPr>
          <p:cNvPr id="31" name="ZoneTexte 30"/>
          <p:cNvSpPr txBox="1"/>
          <p:nvPr/>
        </p:nvSpPr>
        <p:spPr>
          <a:xfrm>
            <a:off x="7338581" y="1757310"/>
            <a:ext cx="3041871" cy="1031047"/>
          </a:xfrm>
          <a:prstGeom prst="rect">
            <a:avLst/>
          </a:prstGeom>
          <a:solidFill>
            <a:schemeClr val="bg1"/>
          </a:solidFill>
          <a:ln>
            <a:noFill/>
          </a:ln>
          <a:effectLst>
            <a:outerShdw blurRad="50800" dist="38100" dir="2700000" algn="tl" rotWithShape="0">
              <a:prstClr val="black">
                <a:alpha val="40000"/>
              </a:prstClr>
            </a:outerShdw>
          </a:effectLst>
        </p:spPr>
        <p:txBody>
          <a:bodyPr wrap="square" lIns="91350" tIns="45718" rIns="91350" bIns="45718" rtlCol="0">
            <a:spAutoFit/>
          </a:bodyPr>
          <a:lstStyle/>
          <a:p>
            <a:pPr defTabSz="913380"/>
            <a:r>
              <a:rPr lang="fr-FR" sz="1600" b="1" dirty="0">
                <a:solidFill>
                  <a:srgbClr val="FF0000"/>
                </a:solidFill>
              </a:rPr>
              <a:t>Les Mercredis </a:t>
            </a:r>
          </a:p>
          <a:p>
            <a:pPr defTabSz="913380"/>
            <a:r>
              <a:rPr lang="fr-FR" sz="1500" b="1" kern="0" dirty="0">
                <a:solidFill>
                  <a:srgbClr val="7E0C43"/>
                </a:solidFill>
                <a:cs typeface="Times New Roman" pitchFamily="18"/>
              </a:rPr>
              <a:t>Webinaires sur la plateforme de la RHF</a:t>
            </a:r>
          </a:p>
          <a:p>
            <a:pPr defTabSz="913380"/>
            <a:r>
              <a:rPr lang="fr-FR" sz="1500" i="1" dirty="0">
                <a:solidFill>
                  <a:srgbClr val="0000FF"/>
                </a:solidFill>
              </a:rPr>
              <a:t>https://forms.gle/dtqCfJokjkNexLJA8</a:t>
            </a:r>
          </a:p>
        </p:txBody>
      </p:sp>
    </p:spTree>
    <p:extLst>
      <p:ext uri="{BB962C8B-B14F-4D97-AF65-F5344CB8AC3E}">
        <p14:creationId xmlns:p14="http://schemas.microsoft.com/office/powerpoint/2010/main" val="161615972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3"/>
          <p:cNvSpPr/>
          <p:nvPr/>
        </p:nvSpPr>
        <p:spPr>
          <a:xfrm>
            <a:off x="6991461" y="1286671"/>
            <a:ext cx="3933993" cy="5556668"/>
          </a:xfrm>
          <a:custGeom>
            <a:avLst/>
            <a:gdLst/>
            <a:ahLst/>
            <a:cxnLst/>
            <a:rect l="l" t="t" r="r" b="b"/>
            <a:pathLst>
              <a:path w="4338320" h="5538470">
                <a:moveTo>
                  <a:pt x="4338002" y="0"/>
                </a:moveTo>
                <a:lnTo>
                  <a:pt x="0" y="0"/>
                </a:lnTo>
                <a:lnTo>
                  <a:pt x="0" y="5538000"/>
                </a:lnTo>
                <a:lnTo>
                  <a:pt x="4338002" y="5538000"/>
                </a:lnTo>
                <a:lnTo>
                  <a:pt x="4338002" y="0"/>
                </a:lnTo>
                <a:close/>
              </a:path>
            </a:pathLst>
          </a:custGeom>
          <a:solidFill>
            <a:schemeClr val="accent4">
              <a:lumMod val="40000"/>
              <a:lumOff val="60000"/>
            </a:schemeClr>
          </a:solidFill>
        </p:spPr>
        <p:txBody>
          <a:bodyPr wrap="square" lIns="0" tIns="0" rIns="0" bIns="0" rtlCol="0"/>
          <a:lstStyle/>
          <a:p>
            <a:pPr defTabSz="913380"/>
            <a:endParaRPr sz="1600">
              <a:solidFill>
                <a:prstClr val="black"/>
              </a:solidFill>
            </a:endParaRPr>
          </a:p>
        </p:txBody>
      </p:sp>
      <p:sp>
        <p:nvSpPr>
          <p:cNvPr id="2" name="Titre 1"/>
          <p:cNvSpPr>
            <a:spLocks noGrp="1"/>
          </p:cNvSpPr>
          <p:nvPr>
            <p:ph type="title" idx="4294967295"/>
          </p:nvPr>
        </p:nvSpPr>
        <p:spPr>
          <a:xfrm>
            <a:off x="4282577" y="448014"/>
            <a:ext cx="4843843" cy="334911"/>
          </a:xfrm>
        </p:spPr>
        <p:txBody>
          <a:bodyPr>
            <a:normAutofit fontScale="90000"/>
          </a:bodyPr>
          <a:lstStyle/>
          <a:p>
            <a:r>
              <a:rPr lang="fr-FR" sz="2100" dirty="0" err="1">
                <a:latin typeface="Verdana" panose="020B0604030504040204" pitchFamily="34" charset="0"/>
                <a:ea typeface="Verdana" panose="020B0604030504040204" pitchFamily="34" charset="0"/>
                <a:cs typeface="Verdana" panose="020B0604030504040204" pitchFamily="34" charset="0"/>
              </a:rPr>
              <a:t>Inclu’Pro</a:t>
            </a:r>
            <a:r>
              <a:rPr lang="fr-FR" sz="2100" dirty="0">
                <a:latin typeface="Verdana" panose="020B0604030504040204" pitchFamily="34" charset="0"/>
                <a:ea typeface="Verdana" panose="020B0604030504040204" pitchFamily="34" charset="0"/>
                <a:cs typeface="Verdana" panose="020B0604030504040204" pitchFamily="34" charset="0"/>
              </a:rPr>
              <a:t> Formation</a:t>
            </a:r>
          </a:p>
        </p:txBody>
      </p:sp>
      <p:pic>
        <p:nvPicPr>
          <p:cNvPr id="16" name="object 4"/>
          <p:cNvPicPr/>
          <p:nvPr/>
        </p:nvPicPr>
        <p:blipFill>
          <a:blip r:embed="rId3" cstate="email">
            <a:extLst>
              <a:ext uri="{28A0092B-C50C-407E-A947-70E740481C1C}">
                <a14:useLocalDpi xmlns:a14="http://schemas.microsoft.com/office/drawing/2010/main"/>
              </a:ext>
            </a:extLst>
          </a:blip>
          <a:stretch>
            <a:fillRect/>
          </a:stretch>
        </p:blipFill>
        <p:spPr>
          <a:xfrm>
            <a:off x="9584012" y="5434373"/>
            <a:ext cx="1361417" cy="1425151"/>
          </a:xfrm>
          <a:prstGeom prst="rect">
            <a:avLst/>
          </a:prstGeom>
        </p:spPr>
      </p:pic>
      <p:pic>
        <p:nvPicPr>
          <p:cNvPr id="17" name="object 19">
            <a:extLst>
              <a:ext uri="{FF2B5EF4-FFF2-40B4-BE49-F238E27FC236}">
                <a16:creationId xmlns:a16="http://schemas.microsoft.com/office/drawing/2014/main" id="{7156FD5A-3B2F-5A4F-A041-59BB18A9275B}"/>
              </a:ext>
            </a:extLst>
          </p:cNvPr>
          <p:cNvPicPr/>
          <p:nvPr/>
        </p:nvPicPr>
        <p:blipFill rotWithShape="1">
          <a:blip r:embed="rId4" cstate="email">
            <a:extLst>
              <a:ext uri="{28A0092B-C50C-407E-A947-70E740481C1C}">
                <a14:useLocalDpi xmlns:a14="http://schemas.microsoft.com/office/drawing/2010/main"/>
              </a:ext>
            </a:extLst>
          </a:blip>
          <a:srcRect l="4933" t="-10914" r="79926" b="4859"/>
          <a:stretch/>
        </p:blipFill>
        <p:spPr>
          <a:xfrm>
            <a:off x="1460112" y="6331127"/>
            <a:ext cx="1092848" cy="314204"/>
          </a:xfrm>
          <a:prstGeom prst="rect">
            <a:avLst/>
          </a:prstGeom>
        </p:spPr>
      </p:pic>
      <p:sp>
        <p:nvSpPr>
          <p:cNvPr id="3" name="ZoneTexte 2"/>
          <p:cNvSpPr txBox="1"/>
          <p:nvPr/>
        </p:nvSpPr>
        <p:spPr>
          <a:xfrm>
            <a:off x="7961656" y="1596210"/>
            <a:ext cx="2142045" cy="584771"/>
          </a:xfrm>
          <a:prstGeom prst="rect">
            <a:avLst/>
          </a:prstGeom>
          <a:solidFill>
            <a:schemeClr val="bg1"/>
          </a:solidFill>
          <a:ln>
            <a:noFill/>
          </a:ln>
          <a:effectLst>
            <a:outerShdw blurRad="50800" dist="38100" dir="2700000" algn="tl" rotWithShape="0">
              <a:prstClr val="black">
                <a:alpha val="40000"/>
              </a:prstClr>
            </a:outerShdw>
          </a:effectLst>
        </p:spPr>
        <p:txBody>
          <a:bodyPr wrap="square" lIns="91350" tIns="45718" rIns="91350" bIns="45718" rtlCol="0">
            <a:spAutoFit/>
          </a:bodyPr>
          <a:lstStyle/>
          <a:p>
            <a:pPr algn="ctr" defTabSz="913380"/>
            <a:r>
              <a:rPr lang="fr-FR" sz="1600" b="1" dirty="0" err="1">
                <a:solidFill>
                  <a:prstClr val="black"/>
                </a:solidFill>
              </a:rPr>
              <a:t>Inclu’Pro</a:t>
            </a:r>
            <a:r>
              <a:rPr lang="fr-FR" sz="1600" b="1" dirty="0">
                <a:solidFill>
                  <a:prstClr val="black"/>
                </a:solidFill>
              </a:rPr>
              <a:t> en détail sur le site de l’AGEFIPH</a:t>
            </a:r>
          </a:p>
        </p:txBody>
      </p:sp>
      <p:pic>
        <p:nvPicPr>
          <p:cNvPr id="4" name="Image 3"/>
          <p:cNvPicPr>
            <a:picLocks noChangeAspect="1"/>
          </p:cNvPicPr>
          <p:nvPr/>
        </p:nvPicPr>
        <p:blipFill rotWithShape="1">
          <a:blip r:embed="rId5" cstate="email">
            <a:extLst>
              <a:ext uri="{28A0092B-C50C-407E-A947-70E740481C1C}">
                <a14:useLocalDpi xmlns:a14="http://schemas.microsoft.com/office/drawing/2010/main"/>
              </a:ext>
            </a:extLst>
          </a:blip>
          <a:srcRect r="17217"/>
          <a:stretch/>
        </p:blipFill>
        <p:spPr>
          <a:xfrm>
            <a:off x="1605651" y="3"/>
            <a:ext cx="2430447" cy="1286668"/>
          </a:xfrm>
          <a:prstGeom prst="rect">
            <a:avLst/>
          </a:prstGeom>
        </p:spPr>
      </p:pic>
      <p:sp>
        <p:nvSpPr>
          <p:cNvPr id="5" name="ZoneTexte 4"/>
          <p:cNvSpPr txBox="1"/>
          <p:nvPr/>
        </p:nvSpPr>
        <p:spPr>
          <a:xfrm>
            <a:off x="7877427" y="2687578"/>
            <a:ext cx="2493692" cy="1815878"/>
          </a:xfrm>
          <a:prstGeom prst="rect">
            <a:avLst/>
          </a:prstGeom>
          <a:noFill/>
        </p:spPr>
        <p:txBody>
          <a:bodyPr wrap="square" lIns="91350" tIns="45718" rIns="91350" bIns="45718" rtlCol="0">
            <a:spAutoFit/>
          </a:bodyPr>
          <a:lstStyle/>
          <a:p>
            <a:pPr marL="258848" indent="-258848" defTabSz="913380">
              <a:buFont typeface="Arial" panose="020B0604020202020204" pitchFamily="34" charset="0"/>
              <a:buChar char="•"/>
            </a:pPr>
            <a:r>
              <a:rPr lang="fr-FR" sz="1600" dirty="0" err="1">
                <a:solidFill>
                  <a:srgbClr val="660066"/>
                </a:solidFill>
              </a:rPr>
              <a:t>Inclu’Pro</a:t>
            </a:r>
            <a:r>
              <a:rPr lang="fr-FR" sz="1600" dirty="0">
                <a:solidFill>
                  <a:srgbClr val="660066"/>
                </a:solidFill>
              </a:rPr>
              <a:t> en résumé</a:t>
            </a:r>
          </a:p>
          <a:p>
            <a:pPr marL="258848" indent="-258848" defTabSz="913380">
              <a:buFont typeface="Arial" panose="020B0604020202020204" pitchFamily="34" charset="0"/>
              <a:buChar char="•"/>
            </a:pPr>
            <a:endParaRPr lang="fr-FR" sz="1600" dirty="0">
              <a:solidFill>
                <a:srgbClr val="660066"/>
              </a:solidFill>
            </a:endParaRPr>
          </a:p>
          <a:p>
            <a:pPr marL="258848" indent="-258848" defTabSz="913380">
              <a:buFont typeface="Arial" panose="020B0604020202020204" pitchFamily="34" charset="0"/>
              <a:buChar char="•"/>
            </a:pPr>
            <a:r>
              <a:rPr lang="fr-FR" sz="1600" dirty="0">
                <a:solidFill>
                  <a:srgbClr val="660066"/>
                </a:solidFill>
              </a:rPr>
              <a:t>Le descriptif de chaque parcours en IDF</a:t>
            </a:r>
          </a:p>
          <a:p>
            <a:pPr marL="258848" indent="-258848" defTabSz="913380">
              <a:buFont typeface="Arial" panose="020B0604020202020204" pitchFamily="34" charset="0"/>
              <a:buChar char="•"/>
            </a:pPr>
            <a:endParaRPr lang="fr-FR" sz="1600" dirty="0">
              <a:solidFill>
                <a:srgbClr val="660066"/>
              </a:solidFill>
            </a:endParaRPr>
          </a:p>
          <a:p>
            <a:pPr marL="258848" indent="-258848" defTabSz="913380">
              <a:buFont typeface="Arial" panose="020B0604020202020204" pitchFamily="34" charset="0"/>
              <a:buChar char="•"/>
            </a:pPr>
            <a:r>
              <a:rPr lang="fr-FR" sz="1600" dirty="0">
                <a:solidFill>
                  <a:srgbClr val="660066"/>
                </a:solidFill>
              </a:rPr>
              <a:t>La liste des prestataires avec leurs coordonnées </a:t>
            </a:r>
          </a:p>
        </p:txBody>
      </p:sp>
      <p:pic>
        <p:nvPicPr>
          <p:cNvPr id="9" name="Image 8" descr="http://www.prith-bfc.fr/images/securisation_parcours/main_orange.png"/>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278907" y="2808580"/>
            <a:ext cx="564233" cy="414589"/>
          </a:xfrm>
          <a:prstGeom prst="rect">
            <a:avLst/>
          </a:prstGeom>
          <a:noFill/>
          <a:ln>
            <a:noFill/>
          </a:ln>
        </p:spPr>
      </p:pic>
      <p:sp>
        <p:nvSpPr>
          <p:cNvPr id="10" name="ZoneTexte 9"/>
          <p:cNvSpPr txBox="1"/>
          <p:nvPr/>
        </p:nvSpPr>
        <p:spPr>
          <a:xfrm rot="300992">
            <a:off x="7902844" y="304788"/>
            <a:ext cx="1381965" cy="677104"/>
          </a:xfrm>
          <a:prstGeom prst="rect">
            <a:avLst/>
          </a:prstGeom>
          <a:noFill/>
        </p:spPr>
        <p:txBody>
          <a:bodyPr wrap="square" lIns="91350" tIns="45718" rIns="91350" bIns="45718" rtlCol="0">
            <a:spAutoFit/>
          </a:bodyPr>
          <a:lstStyle/>
          <a:p>
            <a:pPr defTabSz="913380"/>
            <a:r>
              <a:rPr lang="fr-FR" b="1" dirty="0">
                <a:solidFill>
                  <a:prstClr val="white"/>
                </a:solidFill>
              </a:rPr>
              <a:t>2 parcours D.E. en IDF</a:t>
            </a:r>
          </a:p>
        </p:txBody>
      </p:sp>
      <p:graphicFrame>
        <p:nvGraphicFramePr>
          <p:cNvPr id="40" name="Diagramme 39"/>
          <p:cNvGraphicFramePr/>
          <p:nvPr/>
        </p:nvGraphicFramePr>
        <p:xfrm>
          <a:off x="1470024" y="1613072"/>
          <a:ext cx="6500680" cy="463164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91698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tile tx="0" ty="0" sx="100000" sy="100000" flip="none" algn="tl"/>
        </a:blip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339" y="116633"/>
            <a:ext cx="5881364" cy="1224136"/>
          </a:xfrm>
          <a:prstGeom prst="rect">
            <a:avLst/>
          </a:prstGeom>
        </p:spPr>
      </p:pic>
      <p:sp>
        <p:nvSpPr>
          <p:cNvPr id="4" name="ZoneTexte 3"/>
          <p:cNvSpPr txBox="1"/>
          <p:nvPr/>
        </p:nvSpPr>
        <p:spPr>
          <a:xfrm>
            <a:off x="527381" y="313492"/>
            <a:ext cx="2460032" cy="523220"/>
          </a:xfrm>
          <a:prstGeom prst="rect">
            <a:avLst/>
          </a:prstGeom>
          <a:noFill/>
        </p:spPr>
        <p:txBody>
          <a:bodyPr wrap="none" rtlCol="0">
            <a:spAutoFit/>
          </a:bodyPr>
          <a:lstStyle/>
          <a:p>
            <a:pPr defTabSz="914400"/>
            <a:r>
              <a:rPr lang="fr-FR" sz="2800" dirty="0">
                <a:solidFill>
                  <a:prstClr val="white"/>
                </a:solidFill>
                <a:latin typeface="Tw Cen MT Condensed" panose="020B0606020104020203" pitchFamily="34" charset="0"/>
              </a:rPr>
              <a:t>Éléments de contexte</a:t>
            </a:r>
          </a:p>
        </p:txBody>
      </p:sp>
      <p:sp>
        <p:nvSpPr>
          <p:cNvPr id="5" name="ZoneTexte 4"/>
          <p:cNvSpPr txBox="1"/>
          <p:nvPr/>
        </p:nvSpPr>
        <p:spPr>
          <a:xfrm>
            <a:off x="527384" y="1171034"/>
            <a:ext cx="11425269" cy="3539430"/>
          </a:xfrm>
          <a:prstGeom prst="rect">
            <a:avLst/>
          </a:prstGeom>
          <a:noFill/>
        </p:spPr>
        <p:txBody>
          <a:bodyPr wrap="square" rtlCol="0">
            <a:spAutoFit/>
          </a:bodyPr>
          <a:lstStyle/>
          <a:p>
            <a:pPr algn="just" defTabSz="914400"/>
            <a:endParaRPr lang="fr-FR" sz="2800" dirty="0">
              <a:solidFill>
                <a:srgbClr val="000000"/>
              </a:solidFill>
            </a:endParaRPr>
          </a:p>
          <a:p>
            <a:pPr algn="just" defTabSz="914400"/>
            <a:r>
              <a:rPr lang="fr-FR" sz="2800" dirty="0">
                <a:solidFill>
                  <a:srgbClr val="000000"/>
                </a:solidFill>
              </a:rPr>
              <a:t>Les GAP sont destinés aux </a:t>
            </a:r>
            <a:r>
              <a:rPr lang="fr-FR" sz="2800" dirty="0" err="1">
                <a:solidFill>
                  <a:srgbClr val="000000"/>
                </a:solidFill>
              </a:rPr>
              <a:t>référent.e.s</a:t>
            </a:r>
            <a:r>
              <a:rPr lang="fr-FR" sz="2800" dirty="0">
                <a:solidFill>
                  <a:srgbClr val="000000"/>
                </a:solidFill>
              </a:rPr>
              <a:t> de parcours PRIJ , CEJR. Les  groupes  d’analyse de pratique se réunissent une fois par mois</a:t>
            </a:r>
            <a:r>
              <a:rPr lang="fr-FR" sz="2800" dirty="0">
                <a:solidFill>
                  <a:srgbClr val="000000"/>
                </a:solidFill>
                <a:latin typeface="Tw Cen MT Condensed" panose="020B0606020104020203" pitchFamily="34" charset="0"/>
              </a:rPr>
              <a:t>.</a:t>
            </a:r>
          </a:p>
          <a:p>
            <a:pPr algn="just" defTabSz="914400"/>
            <a:r>
              <a:rPr lang="fr-FR" sz="2800" dirty="0">
                <a:solidFill>
                  <a:srgbClr val="000000"/>
                </a:solidFill>
                <a:latin typeface="Tw Cen MT Condensed" panose="020B0606020104020203" pitchFamily="34" charset="0"/>
              </a:rPr>
              <a:t> </a:t>
            </a:r>
            <a:endParaRPr lang="fr-FR" sz="2800" dirty="0">
              <a:solidFill>
                <a:srgbClr val="000000"/>
              </a:solidFill>
            </a:endParaRPr>
          </a:p>
          <a:p>
            <a:pPr algn="just" defTabSz="914400"/>
            <a:endParaRPr lang="fr-FR" sz="2800" dirty="0">
              <a:solidFill>
                <a:srgbClr val="000000"/>
              </a:solidFill>
            </a:endParaRPr>
          </a:p>
          <a:p>
            <a:pPr algn="just" defTabSz="914400"/>
            <a:r>
              <a:rPr lang="fr-FR" sz="2800" dirty="0">
                <a:solidFill>
                  <a:srgbClr val="000000"/>
                </a:solidFill>
              </a:rPr>
              <a:t>Les journées séminaires et d’études sont ouvertes aux </a:t>
            </a:r>
            <a:r>
              <a:rPr lang="fr-FR" sz="2800" dirty="0" err="1">
                <a:solidFill>
                  <a:srgbClr val="000000"/>
                </a:solidFill>
              </a:rPr>
              <a:t>acteur.trice.s</a:t>
            </a:r>
            <a:r>
              <a:rPr lang="fr-FR" sz="2800" dirty="0">
                <a:solidFill>
                  <a:srgbClr val="000000"/>
                </a:solidFill>
              </a:rPr>
              <a:t> PRIJ</a:t>
            </a:r>
          </a:p>
          <a:p>
            <a:pPr algn="just" defTabSz="914400"/>
            <a:endParaRPr lang="fr-FR" sz="2800" dirty="0">
              <a:solidFill>
                <a:srgbClr val="000000"/>
              </a:solidFill>
            </a:endParaRPr>
          </a:p>
          <a:p>
            <a:pPr algn="just" defTabSz="914400"/>
            <a:endParaRPr lang="fr-FR" sz="2800" dirty="0">
              <a:solidFill>
                <a:srgbClr val="000000"/>
              </a:solidFill>
              <a:latin typeface="Tw Cen MT Condensed" panose="020B0606020104020203" pitchFamily="34" charset="0"/>
            </a:endParaRPr>
          </a:p>
        </p:txBody>
      </p:sp>
      <p:pic>
        <p:nvPicPr>
          <p:cNvPr id="6" name="Imag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36715" y="6194842"/>
            <a:ext cx="17271083" cy="835865"/>
          </a:xfrm>
          <a:prstGeom prst="rect">
            <a:avLst/>
          </a:prstGeom>
        </p:spPr>
      </p:pic>
      <p:pic>
        <p:nvPicPr>
          <p:cNvPr id="7" name="Imag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40417" y="156281"/>
            <a:ext cx="2112235" cy="840255"/>
          </a:xfrm>
          <a:prstGeom prst="rect">
            <a:avLst/>
          </a:prstGeom>
          <a:noFill/>
        </p:spPr>
      </p:pic>
    </p:spTree>
    <p:extLst>
      <p:ext uri="{BB962C8B-B14F-4D97-AF65-F5344CB8AC3E}">
        <p14:creationId xmlns:p14="http://schemas.microsoft.com/office/powerpoint/2010/main" val="168583611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numéro de diapositive 2"/>
          <p:cNvSpPr>
            <a:spLocks noGrp="1"/>
          </p:cNvSpPr>
          <p:nvPr>
            <p:ph type="sldNum" sz="quarter" idx="12"/>
          </p:nvPr>
        </p:nvSpPr>
        <p:spPr bwMode="auto">
          <a:xfrm>
            <a:off x="719995" y="6214094"/>
            <a:ext cx="5614720" cy="365121"/>
          </a:xfrm>
        </p:spPr>
        <p:txBody>
          <a:bodyPr vert="horz" lIns="121796" tIns="60896" rIns="121796" bIns="60896" rtlCol="0" anchor="ctr"/>
          <a:lstStyle/>
          <a:p>
            <a:pPr defTabSz="608867">
              <a:defRPr/>
            </a:pPr>
            <a:fld id="{C1E48367-6F54-424E-8344-F1406F2B8E02}" type="slidenum">
              <a:rPr lang="fr-FR" kern="0">
                <a:solidFill>
                  <a:srgbClr val="6B00C3"/>
                </a:solidFill>
                <a:cs typeface="Arial"/>
              </a:rPr>
              <a:pPr defTabSz="608867">
                <a:defRPr/>
              </a:pPr>
              <a:t>90</a:t>
            </a:fld>
            <a:r>
              <a:rPr lang="fr-FR" kern="0" dirty="0">
                <a:solidFill>
                  <a:srgbClr val="6B00C3"/>
                </a:solidFill>
                <a:cs typeface="Arial"/>
              </a:rPr>
              <a:t> |</a:t>
            </a:r>
          </a:p>
        </p:txBody>
      </p:sp>
      <p:sp>
        <p:nvSpPr>
          <p:cNvPr id="6" name="Espace réservé du numéro de diapositive 2"/>
          <p:cNvSpPr txBox="1">
            <a:spLocks/>
          </p:cNvSpPr>
          <p:nvPr/>
        </p:nvSpPr>
        <p:spPr bwMode="auto">
          <a:xfrm>
            <a:off x="719995" y="6214094"/>
            <a:ext cx="9216424" cy="365121"/>
          </a:xfrm>
          <a:prstGeom prst="rect">
            <a:avLst/>
          </a:prstGeom>
        </p:spPr>
        <p:txBody>
          <a:bodyPr vert="horz" lIns="121796" tIns="60896" rIns="121796" bIns="60896" rtlCol="0" anchor="ctr"/>
          <a:lstStyle/>
          <a:p>
            <a:pPr defTabSz="608867">
              <a:defRPr/>
            </a:pPr>
            <a:fld id="{C1E48367-6F54-424E-8344-F1406F2B8E02}" type="slidenum">
              <a:rPr lang="fr-FR" b="1" kern="0">
                <a:solidFill>
                  <a:srgbClr val="6B00C3"/>
                </a:solidFill>
              </a:rPr>
              <a:pPr defTabSz="608867">
                <a:defRPr/>
              </a:pPr>
              <a:t>90</a:t>
            </a:fld>
            <a:r>
              <a:rPr lang="fr-FR" b="1" kern="0" dirty="0">
                <a:solidFill>
                  <a:srgbClr val="6B00C3"/>
                </a:solidFill>
              </a:rPr>
              <a:t> | À la découverte de l’offre de services et d’aides financières de l’Agefiph</a:t>
            </a:r>
          </a:p>
        </p:txBody>
      </p:sp>
      <p:sp>
        <p:nvSpPr>
          <p:cNvPr id="4" name="Titre 4">
            <a:extLst>
              <a:ext uri="{FF2B5EF4-FFF2-40B4-BE49-F238E27FC236}">
                <a16:creationId xmlns:a16="http://schemas.microsoft.com/office/drawing/2014/main" id="{CAA30FC4-1873-6425-AB23-D6D0EFDF4D80}"/>
              </a:ext>
            </a:extLst>
          </p:cNvPr>
          <p:cNvSpPr>
            <a:spLocks noGrp="1"/>
          </p:cNvSpPr>
          <p:nvPr>
            <p:ph type="title"/>
          </p:nvPr>
        </p:nvSpPr>
        <p:spPr bwMode="auto">
          <a:xfrm>
            <a:off x="128856" y="1"/>
            <a:ext cx="8475913" cy="989347"/>
          </a:xfrm>
        </p:spPr>
        <p:txBody>
          <a:bodyPr vert="horz" lIns="91310" tIns="45698" rIns="91310" bIns="45698" rtlCol="0" anchor="ctr">
            <a:normAutofit/>
          </a:bodyPr>
          <a:lstStyle/>
          <a:p>
            <a:pPr lvl="0">
              <a:defRPr/>
            </a:pPr>
            <a:r>
              <a:rPr lang="fr-FR" sz="3200" dirty="0">
                <a:latin typeface="+mn-lt"/>
              </a:rPr>
              <a:t>Le guide de l’offre de l’</a:t>
            </a:r>
            <a:r>
              <a:rPr lang="fr-FR" sz="3200" dirty="0" err="1">
                <a:latin typeface="+mn-lt"/>
              </a:rPr>
              <a:t>Agefiph</a:t>
            </a:r>
            <a:r>
              <a:rPr lang="fr-FR" sz="3200" dirty="0">
                <a:latin typeface="+mn-lt"/>
              </a:rPr>
              <a:t> pour les intimes…</a:t>
            </a:r>
          </a:p>
        </p:txBody>
      </p:sp>
      <p:pic>
        <p:nvPicPr>
          <p:cNvPr id="11" name="Image 10" descr="Une image contenant texte&#10;&#10;Description générée automatiquement">
            <a:extLst>
              <a:ext uri="{FF2B5EF4-FFF2-40B4-BE49-F238E27FC236}">
                <a16:creationId xmlns:a16="http://schemas.microsoft.com/office/drawing/2014/main" id="{24EED919-31B3-A72A-2634-B2571857F4D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120000">
            <a:off x="2912908" y="1056984"/>
            <a:ext cx="3299069" cy="4647825"/>
          </a:xfrm>
          <a:prstGeom prst="rect">
            <a:avLst/>
          </a:prstGeom>
          <a:effectLst>
            <a:outerShdw blurRad="76200" dir="13500000" sy="23000" kx="1200000" algn="br" rotWithShape="0">
              <a:prstClr val="black">
                <a:alpha val="8000"/>
              </a:prstClr>
            </a:outerShdw>
          </a:effectLst>
        </p:spPr>
      </p:pic>
      <p:pic>
        <p:nvPicPr>
          <p:cNvPr id="7" name="Image 6" descr="Une image contenant table&#10;&#10;Description générée automatiquement">
            <a:extLst>
              <a:ext uri="{FF2B5EF4-FFF2-40B4-BE49-F238E27FC236}">
                <a16:creationId xmlns:a16="http://schemas.microsoft.com/office/drawing/2014/main" id="{F7AB7573-F17F-F9BA-65A2-0B9E8713001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300000">
            <a:off x="3311688" y="1223707"/>
            <a:ext cx="3287872" cy="4647828"/>
          </a:xfrm>
          <a:prstGeom prst="rect">
            <a:avLst/>
          </a:prstGeom>
          <a:effectLst>
            <a:outerShdw blurRad="50800" dist="88900" dir="13500000" algn="br" rotWithShape="0">
              <a:prstClr val="black">
                <a:alpha val="16000"/>
              </a:prstClr>
            </a:outerShdw>
          </a:effectLst>
        </p:spPr>
      </p:pic>
      <p:pic>
        <p:nvPicPr>
          <p:cNvPr id="9" name="Image 8" descr="Une image contenant texte&#10;&#10;Description générée automatiquement">
            <a:hlinkClick r:id="rId6"/>
            <a:extLst>
              <a:ext uri="{FF2B5EF4-FFF2-40B4-BE49-F238E27FC236}">
                <a16:creationId xmlns:a16="http://schemas.microsoft.com/office/drawing/2014/main" id="{56A82839-9E89-5941-EB1A-DC4F4F95AD0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83764" y="951974"/>
            <a:ext cx="3456381" cy="4904865"/>
          </a:xfrm>
          <a:prstGeom prst="rect">
            <a:avLst/>
          </a:prstGeom>
          <a:effectLst>
            <a:outerShdw blurRad="50800" dist="88900" dir="13500000" algn="br" rotWithShape="0">
              <a:prstClr val="black">
                <a:alpha val="16000"/>
              </a:prstClr>
            </a:outerShdw>
          </a:effectLst>
        </p:spPr>
      </p:pic>
      <p:sp>
        <p:nvSpPr>
          <p:cNvPr id="12" name="Rectangle : coins arrondis 11">
            <a:hlinkClick r:id="rId6"/>
            <a:extLst>
              <a:ext uri="{FF2B5EF4-FFF2-40B4-BE49-F238E27FC236}">
                <a16:creationId xmlns:a16="http://schemas.microsoft.com/office/drawing/2014/main" id="{926517D2-9B79-716C-3364-2B98EFABDA70}"/>
              </a:ext>
            </a:extLst>
          </p:cNvPr>
          <p:cNvSpPr/>
          <p:nvPr/>
        </p:nvSpPr>
        <p:spPr bwMode="auto">
          <a:xfrm>
            <a:off x="5423927" y="5388272"/>
            <a:ext cx="5579468" cy="496968"/>
          </a:xfrm>
          <a:prstGeom prst="roundRect">
            <a:avLst/>
          </a:prstGeom>
          <a:solidFill>
            <a:schemeClr val="bg2"/>
          </a:solidFill>
          <a:ln>
            <a:no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50" tIns="45718" rIns="91350" bIns="45718" rtlCol="0" anchor="ctr"/>
          <a:lstStyle/>
          <a:p>
            <a:pPr algn="ctr" defTabSz="608867"/>
            <a:r>
              <a:rPr lang="fr-FR" sz="1600" kern="0" dirty="0">
                <a:solidFill>
                  <a:srgbClr val="FFFFFF"/>
                </a:solidFill>
              </a:rPr>
              <a:t>https://www.agefiph.fr/sites/default/files/medias/fichiers/2023-02/Agefiph_Metodia_Janvier-2023.pdf</a:t>
            </a:r>
          </a:p>
        </p:txBody>
      </p:sp>
      <p:pic>
        <p:nvPicPr>
          <p:cNvPr id="13" name="Image 12" descr="Une image contenant texte, signe&#10;&#10;Description générée automatiquement">
            <a:extLst>
              <a:ext uri="{FF2B5EF4-FFF2-40B4-BE49-F238E27FC236}">
                <a16:creationId xmlns:a16="http://schemas.microsoft.com/office/drawing/2014/main" id="{8904081A-9F03-4A1C-0ACC-F54409CE03B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auto">
          <a:xfrm>
            <a:off x="10837781" y="5123853"/>
            <a:ext cx="1028731" cy="1028731"/>
          </a:xfrm>
          <a:prstGeom prst="rect">
            <a:avLst/>
          </a:prstGeom>
        </p:spPr>
      </p:pic>
    </p:spTree>
    <p:custDataLst>
      <p:tags r:id="rId1"/>
    </p:custDataLst>
    <p:extLst>
      <p:ext uri="{BB962C8B-B14F-4D97-AF65-F5344CB8AC3E}">
        <p14:creationId xmlns:p14="http://schemas.microsoft.com/office/powerpoint/2010/main" val="44982544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3"/>
            <a:ext cx="12192000" cy="1156244"/>
            <a:chOff x="0" y="0"/>
            <a:chExt cx="10692130" cy="1275080"/>
          </a:xfrm>
        </p:grpSpPr>
        <p:sp>
          <p:nvSpPr>
            <p:cNvPr id="3" name="object 3"/>
            <p:cNvSpPr/>
            <p:nvPr/>
          </p:nvSpPr>
          <p:spPr>
            <a:xfrm>
              <a:off x="0" y="0"/>
              <a:ext cx="10692130" cy="1266190"/>
            </a:xfrm>
            <a:custGeom>
              <a:avLst/>
              <a:gdLst/>
              <a:ahLst/>
              <a:cxnLst/>
              <a:rect l="l" t="t" r="r" b="b"/>
              <a:pathLst>
                <a:path w="10692130" h="1266190">
                  <a:moveTo>
                    <a:pt x="0" y="1265999"/>
                  </a:moveTo>
                  <a:lnTo>
                    <a:pt x="10692003" y="1265999"/>
                  </a:lnTo>
                  <a:lnTo>
                    <a:pt x="10692003" y="0"/>
                  </a:lnTo>
                  <a:lnTo>
                    <a:pt x="0" y="0"/>
                  </a:lnTo>
                  <a:lnTo>
                    <a:pt x="0" y="1265999"/>
                  </a:lnTo>
                  <a:close/>
                </a:path>
              </a:pathLst>
            </a:custGeom>
            <a:solidFill>
              <a:srgbClr val="6C00C4"/>
            </a:solidFill>
          </p:spPr>
          <p:txBody>
            <a:bodyPr wrap="square" lIns="0" tIns="0" rIns="0" bIns="0" rtlCol="0"/>
            <a:lstStyle/>
            <a:p>
              <a:pPr defTabSz="913380"/>
              <a:endParaRPr sz="1600">
                <a:solidFill>
                  <a:prstClr val="black"/>
                </a:solidFill>
              </a:endParaRPr>
            </a:p>
          </p:txBody>
        </p:sp>
        <p:sp>
          <p:nvSpPr>
            <p:cNvPr id="4" name="object 4"/>
            <p:cNvSpPr/>
            <p:nvPr/>
          </p:nvSpPr>
          <p:spPr>
            <a:xfrm>
              <a:off x="0" y="0"/>
              <a:ext cx="1673860" cy="1266190"/>
            </a:xfrm>
            <a:custGeom>
              <a:avLst/>
              <a:gdLst/>
              <a:ahLst/>
              <a:cxnLst/>
              <a:rect l="l" t="t" r="r" b="b"/>
              <a:pathLst>
                <a:path w="1673860" h="1266190">
                  <a:moveTo>
                    <a:pt x="1213708" y="0"/>
                  </a:moveTo>
                  <a:lnTo>
                    <a:pt x="0" y="0"/>
                  </a:lnTo>
                  <a:lnTo>
                    <a:pt x="0" y="1265999"/>
                  </a:lnTo>
                  <a:lnTo>
                    <a:pt x="1669206" y="1265999"/>
                  </a:lnTo>
                  <a:lnTo>
                    <a:pt x="1670634" y="1245926"/>
                  </a:lnTo>
                  <a:lnTo>
                    <a:pt x="1672682" y="1197946"/>
                  </a:lnTo>
                  <a:lnTo>
                    <a:pt x="1673368" y="1149625"/>
                  </a:lnTo>
                  <a:lnTo>
                    <a:pt x="1672682" y="1101304"/>
                  </a:lnTo>
                  <a:lnTo>
                    <a:pt x="1670634" y="1053325"/>
                  </a:lnTo>
                  <a:lnTo>
                    <a:pt x="1667245" y="1005704"/>
                  </a:lnTo>
                  <a:lnTo>
                    <a:pt x="1662533" y="958461"/>
                  </a:lnTo>
                  <a:lnTo>
                    <a:pt x="1656515" y="911615"/>
                  </a:lnTo>
                  <a:lnTo>
                    <a:pt x="1649211" y="865183"/>
                  </a:lnTo>
                  <a:lnTo>
                    <a:pt x="1640639" y="819185"/>
                  </a:lnTo>
                  <a:lnTo>
                    <a:pt x="1630818" y="773638"/>
                  </a:lnTo>
                  <a:lnTo>
                    <a:pt x="1619766" y="728562"/>
                  </a:lnTo>
                  <a:lnTo>
                    <a:pt x="1607502" y="683975"/>
                  </a:lnTo>
                  <a:lnTo>
                    <a:pt x="1594045" y="639896"/>
                  </a:lnTo>
                  <a:lnTo>
                    <a:pt x="1579412" y="596342"/>
                  </a:lnTo>
                  <a:lnTo>
                    <a:pt x="1563622" y="553334"/>
                  </a:lnTo>
                  <a:lnTo>
                    <a:pt x="1546694" y="510888"/>
                  </a:lnTo>
                  <a:lnTo>
                    <a:pt x="1528647" y="469024"/>
                  </a:lnTo>
                  <a:lnTo>
                    <a:pt x="1509499" y="427761"/>
                  </a:lnTo>
                  <a:lnTo>
                    <a:pt x="1489269" y="387116"/>
                  </a:lnTo>
                  <a:lnTo>
                    <a:pt x="1467975" y="347108"/>
                  </a:lnTo>
                  <a:lnTo>
                    <a:pt x="1445635" y="307757"/>
                  </a:lnTo>
                  <a:lnTo>
                    <a:pt x="1422268" y="269080"/>
                  </a:lnTo>
                  <a:lnTo>
                    <a:pt x="1397894" y="231096"/>
                  </a:lnTo>
                  <a:lnTo>
                    <a:pt x="1372529" y="193823"/>
                  </a:lnTo>
                  <a:lnTo>
                    <a:pt x="1346194" y="157281"/>
                  </a:lnTo>
                  <a:lnTo>
                    <a:pt x="1318906" y="121487"/>
                  </a:lnTo>
                  <a:lnTo>
                    <a:pt x="1290684" y="86460"/>
                  </a:lnTo>
                  <a:lnTo>
                    <a:pt x="1261546" y="52219"/>
                  </a:lnTo>
                  <a:lnTo>
                    <a:pt x="1231511" y="18783"/>
                  </a:lnTo>
                  <a:lnTo>
                    <a:pt x="1213708" y="0"/>
                  </a:lnTo>
                  <a:close/>
                </a:path>
              </a:pathLst>
            </a:custGeom>
            <a:solidFill>
              <a:srgbClr val="7E53D8"/>
            </a:solidFill>
          </p:spPr>
          <p:txBody>
            <a:bodyPr wrap="square" lIns="0" tIns="0" rIns="0" bIns="0" rtlCol="0"/>
            <a:lstStyle/>
            <a:p>
              <a:pPr defTabSz="913380"/>
              <a:endParaRPr sz="1600">
                <a:solidFill>
                  <a:prstClr val="black"/>
                </a:solidFill>
              </a:endParaRPr>
            </a:p>
          </p:txBody>
        </p:sp>
        <p:sp>
          <p:nvSpPr>
            <p:cNvPr id="5" name="object 5"/>
            <p:cNvSpPr/>
            <p:nvPr/>
          </p:nvSpPr>
          <p:spPr>
            <a:xfrm>
              <a:off x="0" y="0"/>
              <a:ext cx="10692130" cy="1275080"/>
            </a:xfrm>
            <a:custGeom>
              <a:avLst/>
              <a:gdLst/>
              <a:ahLst/>
              <a:cxnLst/>
              <a:rect l="l" t="t" r="r" b="b"/>
              <a:pathLst>
                <a:path w="10692130" h="1275080">
                  <a:moveTo>
                    <a:pt x="10692003" y="0"/>
                  </a:moveTo>
                  <a:lnTo>
                    <a:pt x="0" y="0"/>
                  </a:lnTo>
                  <a:lnTo>
                    <a:pt x="0" y="1274610"/>
                  </a:lnTo>
                  <a:lnTo>
                    <a:pt x="10692003" y="1274610"/>
                  </a:lnTo>
                  <a:lnTo>
                    <a:pt x="10692003" y="0"/>
                  </a:lnTo>
                  <a:close/>
                </a:path>
              </a:pathLst>
            </a:custGeom>
            <a:solidFill>
              <a:srgbClr val="611766">
                <a:alpha val="39999"/>
              </a:srgbClr>
            </a:solidFill>
          </p:spPr>
          <p:txBody>
            <a:bodyPr wrap="square" lIns="0" tIns="0" rIns="0" bIns="0" rtlCol="0"/>
            <a:lstStyle/>
            <a:p>
              <a:pPr defTabSz="913380"/>
              <a:endParaRPr sz="1600">
                <a:solidFill>
                  <a:prstClr val="black"/>
                </a:solidFill>
              </a:endParaRPr>
            </a:p>
          </p:txBody>
        </p:sp>
      </p:grpSp>
      <p:sp>
        <p:nvSpPr>
          <p:cNvPr id="6" name="ZoneTexte 5"/>
          <p:cNvSpPr txBox="1"/>
          <p:nvPr/>
        </p:nvSpPr>
        <p:spPr>
          <a:xfrm>
            <a:off x="1449613" y="345096"/>
            <a:ext cx="9099897" cy="427168"/>
          </a:xfrm>
          <a:prstGeom prst="rect">
            <a:avLst/>
          </a:prstGeom>
          <a:noFill/>
        </p:spPr>
        <p:txBody>
          <a:bodyPr wrap="square" lIns="91350" tIns="45718" rIns="91350" bIns="45718" rtlCol="0">
            <a:spAutoFit/>
          </a:bodyPr>
          <a:lstStyle/>
          <a:p>
            <a:pPr defTabSz="913380"/>
            <a:r>
              <a:rPr lang="fr-FR" sz="2100" b="1" dirty="0">
                <a:solidFill>
                  <a:prstClr val="white"/>
                </a:solidFill>
                <a:latin typeface="Verdana" panose="020B0604030504040204" pitchFamily="34" charset="0"/>
                <a:ea typeface="Verdana" panose="020B0604030504040204" pitchFamily="34" charset="0"/>
                <a:cs typeface="Verdana" panose="020B0604030504040204" pitchFamily="34" charset="0"/>
              </a:rPr>
              <a:t>Liens utiles</a:t>
            </a:r>
          </a:p>
        </p:txBody>
      </p:sp>
      <p:pic>
        <p:nvPicPr>
          <p:cNvPr id="27" name="object 19">
            <a:extLst>
              <a:ext uri="{FF2B5EF4-FFF2-40B4-BE49-F238E27FC236}">
                <a16:creationId xmlns:a16="http://schemas.microsoft.com/office/drawing/2014/main" id="{7156FD5A-3B2F-5A4F-A041-59BB18A9275B}"/>
              </a:ext>
            </a:extLst>
          </p:cNvPr>
          <p:cNvPicPr/>
          <p:nvPr/>
        </p:nvPicPr>
        <p:blipFill rotWithShape="1">
          <a:blip r:embed="rId3" cstate="email">
            <a:extLst>
              <a:ext uri="{28A0092B-C50C-407E-A947-70E740481C1C}">
                <a14:useLocalDpi xmlns:a14="http://schemas.microsoft.com/office/drawing/2010/main"/>
              </a:ext>
            </a:extLst>
          </a:blip>
          <a:srcRect l="4933" t="-10914" r="79926" b="4859"/>
          <a:stretch/>
        </p:blipFill>
        <p:spPr>
          <a:xfrm>
            <a:off x="1460112" y="6331127"/>
            <a:ext cx="1092848" cy="314204"/>
          </a:xfrm>
          <a:prstGeom prst="rect">
            <a:avLst/>
          </a:prstGeom>
        </p:spPr>
      </p:pic>
      <p:pic>
        <p:nvPicPr>
          <p:cNvPr id="8" name="Image 7" descr="Une image contenant moniteur, assis, télévision, noir&#10;&#10;Description générée automatiquement">
            <a:extLst>
              <a:ext uri="{FF2B5EF4-FFF2-40B4-BE49-F238E27FC236}">
                <a16:creationId xmlns:a16="http://schemas.microsoft.com/office/drawing/2014/main" id="{1767E608-CEF5-F41F-9EF3-4A9CF30AD196}"/>
              </a:ext>
            </a:extLst>
          </p:cNvPr>
          <p:cNvPicPr>
            <a:picLocks noChangeAspect="1"/>
          </p:cNvPicPr>
          <p:nvPr/>
        </p:nvPicPr>
        <p:blipFill>
          <a:blip r:embed="rId4" cstate="email">
            <a:extLst>
              <a:ext uri="{28A0092B-C50C-407E-A947-70E740481C1C}">
                <a14:useLocalDpi xmlns:a14="http://schemas.microsoft.com/office/drawing/2010/main"/>
              </a:ext>
            </a:extLst>
          </a:blip>
          <a:srcRect b="50000"/>
          <a:stretch/>
        </p:blipFill>
        <p:spPr bwMode="auto">
          <a:xfrm>
            <a:off x="626942" y="1634941"/>
            <a:ext cx="3727689" cy="2101943"/>
          </a:xfrm>
          <a:prstGeom prst="rect">
            <a:avLst/>
          </a:prstGeom>
          <a:effectLst>
            <a:reflection blurRad="6350" stA="52000" endA="300" endPos="7000" dir="2100000" sy="-100000" algn="bl" rotWithShape="0"/>
          </a:effectLst>
        </p:spPr>
      </p:pic>
      <p:pic>
        <p:nvPicPr>
          <p:cNvPr id="9" name="Image 8">
            <a:extLst>
              <a:ext uri="{FF2B5EF4-FFF2-40B4-BE49-F238E27FC236}">
                <a16:creationId xmlns:a16="http://schemas.microsoft.com/office/drawing/2014/main" id="{3F602881-D914-D854-60A8-0E60F6E45AF8}"/>
              </a:ext>
            </a:extLst>
          </p:cNvPr>
          <p:cNvPicPr>
            <a:picLocks noChangeAspect="1"/>
          </p:cNvPicPr>
          <p:nvPr/>
        </p:nvPicPr>
        <p:blipFill>
          <a:blip r:embed="rId5" cstate="email">
            <a:extLst>
              <a:ext uri="{28A0092B-C50C-407E-A947-70E740481C1C}">
                <a14:useLocalDpi xmlns:a14="http://schemas.microsoft.com/office/drawing/2010/main"/>
              </a:ext>
            </a:extLst>
          </a:blip>
          <a:srcRect r="4" b="3382"/>
          <a:stretch/>
        </p:blipFill>
        <p:spPr bwMode="auto">
          <a:xfrm>
            <a:off x="1163659" y="1714377"/>
            <a:ext cx="2620784" cy="1716143"/>
          </a:xfrm>
          <a:prstGeom prst="rect">
            <a:avLst/>
          </a:prstGeom>
        </p:spPr>
      </p:pic>
      <p:sp>
        <p:nvSpPr>
          <p:cNvPr id="10" name="ZoneTexte 9">
            <a:extLst>
              <a:ext uri="{FF2B5EF4-FFF2-40B4-BE49-F238E27FC236}">
                <a16:creationId xmlns:a16="http://schemas.microsoft.com/office/drawing/2014/main" id="{5187B3F5-23EB-CA07-6DBB-E79C41711481}"/>
              </a:ext>
            </a:extLst>
          </p:cNvPr>
          <p:cNvSpPr txBox="1"/>
          <p:nvPr/>
        </p:nvSpPr>
        <p:spPr bwMode="auto">
          <a:xfrm>
            <a:off x="1200490" y="1153273"/>
            <a:ext cx="2597063" cy="528568"/>
          </a:xfrm>
          <a:prstGeom prst="rect">
            <a:avLst/>
          </a:prstGeom>
          <a:noFill/>
        </p:spPr>
        <p:txBody>
          <a:bodyPr wrap="square" lIns="111980" tIns="55988" rIns="111980" bIns="55988" rtlCol="0">
            <a:spAutoFit/>
          </a:bodyPr>
          <a:lstStyle/>
          <a:p>
            <a:pPr algn="ctr" defTabSz="913380">
              <a:defRPr/>
            </a:pPr>
            <a:r>
              <a:rPr lang="fr-FR" sz="2700" dirty="0">
                <a:solidFill>
                  <a:srgbClr val="6B00C3"/>
                </a:solidFill>
                <a:hlinkClick r:id="rId6">
                  <a:extLst>
                    <a:ext uri="{A12FA001-AC4F-418D-AE19-62706E023703}">
                      <ahyp:hlinkClr xmlns:ahyp="http://schemas.microsoft.com/office/drawing/2018/hyperlinkcolor" val="tx"/>
                    </a:ext>
                  </a:extLst>
                </a:hlinkClick>
              </a:rPr>
              <a:t>Les personnes</a:t>
            </a:r>
          </a:p>
        </p:txBody>
      </p:sp>
      <p:pic>
        <p:nvPicPr>
          <p:cNvPr id="11" name="Image 10" descr="Une image contenant moniteur, assis, télévision, noir&#10;&#10;Description générée automatiquement">
            <a:extLst>
              <a:ext uri="{FF2B5EF4-FFF2-40B4-BE49-F238E27FC236}">
                <a16:creationId xmlns:a16="http://schemas.microsoft.com/office/drawing/2014/main" id="{23EC7687-B367-8117-1321-BB7105F4A2C4}"/>
              </a:ext>
            </a:extLst>
          </p:cNvPr>
          <p:cNvPicPr>
            <a:picLocks noChangeAspect="1"/>
          </p:cNvPicPr>
          <p:nvPr/>
        </p:nvPicPr>
        <p:blipFill>
          <a:blip r:embed="rId4" cstate="email">
            <a:extLst>
              <a:ext uri="{28A0092B-C50C-407E-A947-70E740481C1C}">
                <a14:useLocalDpi xmlns:a14="http://schemas.microsoft.com/office/drawing/2010/main"/>
              </a:ext>
            </a:extLst>
          </a:blip>
          <a:srcRect b="50000"/>
          <a:stretch/>
        </p:blipFill>
        <p:spPr bwMode="auto">
          <a:xfrm>
            <a:off x="4322371" y="2819850"/>
            <a:ext cx="3727689" cy="2101945"/>
          </a:xfrm>
          <a:prstGeom prst="rect">
            <a:avLst/>
          </a:prstGeom>
          <a:effectLst>
            <a:reflection blurRad="6350" stA="52000" endA="300" endPos="7000" dir="2100000" sy="-100000" algn="bl" rotWithShape="0"/>
          </a:effectLst>
        </p:spPr>
      </p:pic>
      <p:pic>
        <p:nvPicPr>
          <p:cNvPr id="12" name="Image 11">
            <a:hlinkClick r:id="rId7"/>
            <a:extLst>
              <a:ext uri="{FF2B5EF4-FFF2-40B4-BE49-F238E27FC236}">
                <a16:creationId xmlns:a16="http://schemas.microsoft.com/office/drawing/2014/main" id="{794C731A-2D54-B909-98E4-A2D4E54EF257}"/>
              </a:ext>
            </a:extLst>
          </p:cNvPr>
          <p:cNvPicPr>
            <a:picLocks noChangeAspect="1"/>
          </p:cNvPicPr>
          <p:nvPr/>
        </p:nvPicPr>
        <p:blipFill>
          <a:blip r:embed="rId8" cstate="email">
            <a:extLst>
              <a:ext uri="{28A0092B-C50C-407E-A947-70E740481C1C}">
                <a14:useLocalDpi xmlns:a14="http://schemas.microsoft.com/office/drawing/2010/main"/>
              </a:ext>
            </a:extLst>
          </a:blip>
          <a:srcRect l="62" t="900" r="-61" b="7811"/>
          <a:stretch/>
        </p:blipFill>
        <p:spPr bwMode="auto">
          <a:xfrm>
            <a:off x="4859951" y="2943351"/>
            <a:ext cx="2620784" cy="1681732"/>
          </a:xfrm>
          <a:prstGeom prst="rect">
            <a:avLst/>
          </a:prstGeom>
        </p:spPr>
      </p:pic>
      <p:sp>
        <p:nvSpPr>
          <p:cNvPr id="13" name="ZoneTexte 12">
            <a:extLst>
              <a:ext uri="{FF2B5EF4-FFF2-40B4-BE49-F238E27FC236}">
                <a16:creationId xmlns:a16="http://schemas.microsoft.com/office/drawing/2014/main" id="{0418CD8F-144C-5FAF-2A39-0216DFE42282}"/>
              </a:ext>
            </a:extLst>
          </p:cNvPr>
          <p:cNvSpPr txBox="1"/>
          <p:nvPr/>
        </p:nvSpPr>
        <p:spPr bwMode="auto">
          <a:xfrm>
            <a:off x="4752032" y="2327691"/>
            <a:ext cx="2881399" cy="528568"/>
          </a:xfrm>
          <a:prstGeom prst="rect">
            <a:avLst/>
          </a:prstGeom>
          <a:noFill/>
        </p:spPr>
        <p:txBody>
          <a:bodyPr wrap="square" lIns="111980" tIns="55988" rIns="111980" bIns="55988" rtlCol="0">
            <a:spAutoFit/>
          </a:bodyPr>
          <a:lstStyle/>
          <a:p>
            <a:pPr algn="ctr" defTabSz="913380">
              <a:defRPr/>
            </a:pPr>
            <a:r>
              <a:rPr lang="fr-FR" sz="2700" dirty="0">
                <a:solidFill>
                  <a:srgbClr val="6B00C3"/>
                </a:solidFill>
                <a:hlinkClick r:id="rId7">
                  <a:extLst>
                    <a:ext uri="{A12FA001-AC4F-418D-AE19-62706E023703}">
                      <ahyp:hlinkClr xmlns:ahyp="http://schemas.microsoft.com/office/drawing/2018/hyperlinkcolor" val="tx"/>
                    </a:ext>
                  </a:extLst>
                </a:hlinkClick>
              </a:rPr>
              <a:t>Les entreprises</a:t>
            </a:r>
          </a:p>
        </p:txBody>
      </p:sp>
      <p:pic>
        <p:nvPicPr>
          <p:cNvPr id="14" name="Image 13" descr="Une image contenant moniteur, assis, télévision, noir&#10;&#10;Description générée automatiquement">
            <a:extLst>
              <a:ext uri="{FF2B5EF4-FFF2-40B4-BE49-F238E27FC236}">
                <a16:creationId xmlns:a16="http://schemas.microsoft.com/office/drawing/2014/main" id="{C5AA7DE5-59CC-B813-2C4D-F8A49B2A6CA5}"/>
              </a:ext>
            </a:extLst>
          </p:cNvPr>
          <p:cNvPicPr>
            <a:picLocks noChangeAspect="1"/>
          </p:cNvPicPr>
          <p:nvPr/>
        </p:nvPicPr>
        <p:blipFill>
          <a:blip r:embed="rId4" cstate="email">
            <a:extLst>
              <a:ext uri="{28A0092B-C50C-407E-A947-70E740481C1C}">
                <a14:useLocalDpi xmlns:a14="http://schemas.microsoft.com/office/drawing/2010/main"/>
              </a:ext>
            </a:extLst>
          </a:blip>
          <a:srcRect b="50000"/>
          <a:stretch/>
        </p:blipFill>
        <p:spPr bwMode="auto">
          <a:xfrm>
            <a:off x="7819452" y="4038211"/>
            <a:ext cx="3727689" cy="2101944"/>
          </a:xfrm>
          <a:prstGeom prst="rect">
            <a:avLst/>
          </a:prstGeom>
          <a:effectLst>
            <a:reflection blurRad="6350" stA="52000" endA="300" endPos="7000" dir="2100000" sy="-100000" algn="bl" rotWithShape="0"/>
          </a:effectLst>
        </p:spPr>
      </p:pic>
      <p:pic>
        <p:nvPicPr>
          <p:cNvPr id="15" name="Image 14">
            <a:extLst>
              <a:ext uri="{FF2B5EF4-FFF2-40B4-BE49-F238E27FC236}">
                <a16:creationId xmlns:a16="http://schemas.microsoft.com/office/drawing/2014/main" id="{CEB81BCC-4136-D115-0A55-BCA82FD607F0}"/>
              </a:ext>
            </a:extLst>
          </p:cNvPr>
          <p:cNvPicPr>
            <a:picLocks noChangeAspect="1"/>
          </p:cNvPicPr>
          <p:nvPr/>
        </p:nvPicPr>
        <p:blipFill>
          <a:blip r:embed="rId9" cstate="email">
            <a:extLst>
              <a:ext uri="{28A0092B-C50C-407E-A947-70E740481C1C}">
                <a14:useLocalDpi xmlns:a14="http://schemas.microsoft.com/office/drawing/2010/main"/>
              </a:ext>
            </a:extLst>
          </a:blip>
          <a:srcRect l="-1" t="-1" r="227" b="653"/>
          <a:stretch/>
        </p:blipFill>
        <p:spPr bwMode="auto">
          <a:xfrm>
            <a:off x="8400255" y="4198608"/>
            <a:ext cx="2626588" cy="1712561"/>
          </a:xfrm>
          <a:prstGeom prst="rect">
            <a:avLst/>
          </a:prstGeom>
        </p:spPr>
      </p:pic>
      <p:sp>
        <p:nvSpPr>
          <p:cNvPr id="16" name="ZoneTexte 15">
            <a:extLst>
              <a:ext uri="{FF2B5EF4-FFF2-40B4-BE49-F238E27FC236}">
                <a16:creationId xmlns:a16="http://schemas.microsoft.com/office/drawing/2014/main" id="{51C14863-361E-A5E6-9227-A372AC390514}"/>
              </a:ext>
            </a:extLst>
          </p:cNvPr>
          <p:cNvSpPr txBox="1"/>
          <p:nvPr/>
        </p:nvSpPr>
        <p:spPr bwMode="auto">
          <a:xfrm>
            <a:off x="7786311" y="3522435"/>
            <a:ext cx="3854476" cy="528568"/>
          </a:xfrm>
          <a:prstGeom prst="rect">
            <a:avLst/>
          </a:prstGeom>
          <a:noFill/>
        </p:spPr>
        <p:txBody>
          <a:bodyPr wrap="square" lIns="111980" tIns="55988" rIns="111980" bIns="55988" rtlCol="0">
            <a:spAutoFit/>
          </a:bodyPr>
          <a:lstStyle/>
          <a:p>
            <a:pPr algn="ctr" defTabSz="913380">
              <a:defRPr/>
            </a:pPr>
            <a:r>
              <a:rPr lang="fr-FR" sz="2700" dirty="0">
                <a:solidFill>
                  <a:srgbClr val="6B00C3"/>
                </a:solidFill>
                <a:hlinkClick r:id="rId10">
                  <a:extLst>
                    <a:ext uri="{A12FA001-AC4F-418D-AE19-62706E023703}">
                      <ahyp:hlinkClr xmlns:ahyp="http://schemas.microsoft.com/office/drawing/2018/hyperlinkcolor" val="tx"/>
                    </a:ext>
                  </a:extLst>
                </a:hlinkClick>
              </a:rPr>
              <a:t>Les centres de formations</a:t>
            </a:r>
          </a:p>
        </p:txBody>
      </p:sp>
    </p:spTree>
    <p:extLst>
      <p:ext uri="{BB962C8B-B14F-4D97-AF65-F5344CB8AC3E}">
        <p14:creationId xmlns:p14="http://schemas.microsoft.com/office/powerpoint/2010/main" val="8455900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3"/>
            <a:ext cx="12192000" cy="1156244"/>
            <a:chOff x="0" y="0"/>
            <a:chExt cx="10692130" cy="1275080"/>
          </a:xfrm>
        </p:grpSpPr>
        <p:sp>
          <p:nvSpPr>
            <p:cNvPr id="3" name="object 3"/>
            <p:cNvSpPr/>
            <p:nvPr/>
          </p:nvSpPr>
          <p:spPr>
            <a:xfrm>
              <a:off x="0" y="0"/>
              <a:ext cx="10692130" cy="1266190"/>
            </a:xfrm>
            <a:custGeom>
              <a:avLst/>
              <a:gdLst/>
              <a:ahLst/>
              <a:cxnLst/>
              <a:rect l="l" t="t" r="r" b="b"/>
              <a:pathLst>
                <a:path w="10692130" h="1266190">
                  <a:moveTo>
                    <a:pt x="0" y="1265999"/>
                  </a:moveTo>
                  <a:lnTo>
                    <a:pt x="10692003" y="1265999"/>
                  </a:lnTo>
                  <a:lnTo>
                    <a:pt x="10692003" y="0"/>
                  </a:lnTo>
                  <a:lnTo>
                    <a:pt x="0" y="0"/>
                  </a:lnTo>
                  <a:lnTo>
                    <a:pt x="0" y="1265999"/>
                  </a:lnTo>
                  <a:close/>
                </a:path>
              </a:pathLst>
            </a:custGeom>
            <a:solidFill>
              <a:srgbClr val="6C00C4"/>
            </a:solidFill>
          </p:spPr>
          <p:txBody>
            <a:bodyPr wrap="square" lIns="0" tIns="0" rIns="0" bIns="0" rtlCol="0"/>
            <a:lstStyle/>
            <a:p>
              <a:pPr defTabSz="913380"/>
              <a:endParaRPr sz="1600">
                <a:solidFill>
                  <a:prstClr val="black"/>
                </a:solidFill>
              </a:endParaRPr>
            </a:p>
          </p:txBody>
        </p:sp>
        <p:sp>
          <p:nvSpPr>
            <p:cNvPr id="4" name="object 4"/>
            <p:cNvSpPr/>
            <p:nvPr/>
          </p:nvSpPr>
          <p:spPr>
            <a:xfrm>
              <a:off x="0" y="0"/>
              <a:ext cx="1673860" cy="1266190"/>
            </a:xfrm>
            <a:custGeom>
              <a:avLst/>
              <a:gdLst/>
              <a:ahLst/>
              <a:cxnLst/>
              <a:rect l="l" t="t" r="r" b="b"/>
              <a:pathLst>
                <a:path w="1673860" h="1266190">
                  <a:moveTo>
                    <a:pt x="1213708" y="0"/>
                  </a:moveTo>
                  <a:lnTo>
                    <a:pt x="0" y="0"/>
                  </a:lnTo>
                  <a:lnTo>
                    <a:pt x="0" y="1265999"/>
                  </a:lnTo>
                  <a:lnTo>
                    <a:pt x="1669206" y="1265999"/>
                  </a:lnTo>
                  <a:lnTo>
                    <a:pt x="1670634" y="1245926"/>
                  </a:lnTo>
                  <a:lnTo>
                    <a:pt x="1672682" y="1197946"/>
                  </a:lnTo>
                  <a:lnTo>
                    <a:pt x="1673368" y="1149625"/>
                  </a:lnTo>
                  <a:lnTo>
                    <a:pt x="1672682" y="1101304"/>
                  </a:lnTo>
                  <a:lnTo>
                    <a:pt x="1670634" y="1053325"/>
                  </a:lnTo>
                  <a:lnTo>
                    <a:pt x="1667245" y="1005704"/>
                  </a:lnTo>
                  <a:lnTo>
                    <a:pt x="1662533" y="958461"/>
                  </a:lnTo>
                  <a:lnTo>
                    <a:pt x="1656515" y="911615"/>
                  </a:lnTo>
                  <a:lnTo>
                    <a:pt x="1649211" y="865183"/>
                  </a:lnTo>
                  <a:lnTo>
                    <a:pt x="1640639" y="819185"/>
                  </a:lnTo>
                  <a:lnTo>
                    <a:pt x="1630818" y="773638"/>
                  </a:lnTo>
                  <a:lnTo>
                    <a:pt x="1619766" y="728562"/>
                  </a:lnTo>
                  <a:lnTo>
                    <a:pt x="1607502" y="683975"/>
                  </a:lnTo>
                  <a:lnTo>
                    <a:pt x="1594045" y="639896"/>
                  </a:lnTo>
                  <a:lnTo>
                    <a:pt x="1579412" y="596342"/>
                  </a:lnTo>
                  <a:lnTo>
                    <a:pt x="1563622" y="553334"/>
                  </a:lnTo>
                  <a:lnTo>
                    <a:pt x="1546694" y="510888"/>
                  </a:lnTo>
                  <a:lnTo>
                    <a:pt x="1528647" y="469024"/>
                  </a:lnTo>
                  <a:lnTo>
                    <a:pt x="1509499" y="427761"/>
                  </a:lnTo>
                  <a:lnTo>
                    <a:pt x="1489269" y="387116"/>
                  </a:lnTo>
                  <a:lnTo>
                    <a:pt x="1467975" y="347108"/>
                  </a:lnTo>
                  <a:lnTo>
                    <a:pt x="1445635" y="307757"/>
                  </a:lnTo>
                  <a:lnTo>
                    <a:pt x="1422268" y="269080"/>
                  </a:lnTo>
                  <a:lnTo>
                    <a:pt x="1397894" y="231096"/>
                  </a:lnTo>
                  <a:lnTo>
                    <a:pt x="1372529" y="193823"/>
                  </a:lnTo>
                  <a:lnTo>
                    <a:pt x="1346194" y="157281"/>
                  </a:lnTo>
                  <a:lnTo>
                    <a:pt x="1318906" y="121487"/>
                  </a:lnTo>
                  <a:lnTo>
                    <a:pt x="1290684" y="86460"/>
                  </a:lnTo>
                  <a:lnTo>
                    <a:pt x="1261546" y="52219"/>
                  </a:lnTo>
                  <a:lnTo>
                    <a:pt x="1231511" y="18783"/>
                  </a:lnTo>
                  <a:lnTo>
                    <a:pt x="1213708" y="0"/>
                  </a:lnTo>
                  <a:close/>
                </a:path>
              </a:pathLst>
            </a:custGeom>
            <a:solidFill>
              <a:srgbClr val="7E53D8"/>
            </a:solidFill>
          </p:spPr>
          <p:txBody>
            <a:bodyPr wrap="square" lIns="0" tIns="0" rIns="0" bIns="0" rtlCol="0"/>
            <a:lstStyle/>
            <a:p>
              <a:pPr defTabSz="913380"/>
              <a:endParaRPr sz="1600">
                <a:solidFill>
                  <a:prstClr val="black"/>
                </a:solidFill>
              </a:endParaRPr>
            </a:p>
          </p:txBody>
        </p:sp>
        <p:sp>
          <p:nvSpPr>
            <p:cNvPr id="5" name="object 5"/>
            <p:cNvSpPr/>
            <p:nvPr/>
          </p:nvSpPr>
          <p:spPr>
            <a:xfrm>
              <a:off x="0" y="0"/>
              <a:ext cx="10692130" cy="1275080"/>
            </a:xfrm>
            <a:custGeom>
              <a:avLst/>
              <a:gdLst/>
              <a:ahLst/>
              <a:cxnLst/>
              <a:rect l="l" t="t" r="r" b="b"/>
              <a:pathLst>
                <a:path w="10692130" h="1275080">
                  <a:moveTo>
                    <a:pt x="10692003" y="0"/>
                  </a:moveTo>
                  <a:lnTo>
                    <a:pt x="0" y="0"/>
                  </a:lnTo>
                  <a:lnTo>
                    <a:pt x="0" y="1274610"/>
                  </a:lnTo>
                  <a:lnTo>
                    <a:pt x="10692003" y="1274610"/>
                  </a:lnTo>
                  <a:lnTo>
                    <a:pt x="10692003" y="0"/>
                  </a:lnTo>
                  <a:close/>
                </a:path>
              </a:pathLst>
            </a:custGeom>
            <a:solidFill>
              <a:srgbClr val="611766">
                <a:alpha val="39999"/>
              </a:srgbClr>
            </a:solidFill>
          </p:spPr>
          <p:txBody>
            <a:bodyPr wrap="square" lIns="0" tIns="0" rIns="0" bIns="0" rtlCol="0"/>
            <a:lstStyle/>
            <a:p>
              <a:pPr defTabSz="913380"/>
              <a:endParaRPr sz="1600">
                <a:solidFill>
                  <a:prstClr val="black"/>
                </a:solidFill>
              </a:endParaRPr>
            </a:p>
          </p:txBody>
        </p:sp>
      </p:grpSp>
      <p:sp>
        <p:nvSpPr>
          <p:cNvPr id="6" name="ZoneTexte 5"/>
          <p:cNvSpPr txBox="1"/>
          <p:nvPr/>
        </p:nvSpPr>
        <p:spPr>
          <a:xfrm>
            <a:off x="1449613" y="345096"/>
            <a:ext cx="9099897" cy="427168"/>
          </a:xfrm>
          <a:prstGeom prst="rect">
            <a:avLst/>
          </a:prstGeom>
          <a:noFill/>
        </p:spPr>
        <p:txBody>
          <a:bodyPr wrap="square" lIns="91350" tIns="45718" rIns="91350" bIns="45718" rtlCol="0">
            <a:spAutoFit/>
          </a:bodyPr>
          <a:lstStyle/>
          <a:p>
            <a:pPr defTabSz="913380"/>
            <a:r>
              <a:rPr lang="fr-FR" sz="2100" b="1" dirty="0">
                <a:solidFill>
                  <a:prstClr val="white"/>
                </a:solidFill>
                <a:latin typeface="Verdana" panose="020B0604030504040204" pitchFamily="34" charset="0"/>
                <a:ea typeface="Verdana" panose="020B0604030504040204" pitchFamily="34" charset="0"/>
                <a:cs typeface="Verdana" panose="020B0604030504040204" pitchFamily="34" charset="0"/>
              </a:rPr>
              <a:t>Contactez-nous</a:t>
            </a:r>
          </a:p>
        </p:txBody>
      </p:sp>
      <p:pic>
        <p:nvPicPr>
          <p:cNvPr id="27" name="object 19">
            <a:extLst>
              <a:ext uri="{FF2B5EF4-FFF2-40B4-BE49-F238E27FC236}">
                <a16:creationId xmlns:a16="http://schemas.microsoft.com/office/drawing/2014/main" id="{7156FD5A-3B2F-5A4F-A041-59BB18A9275B}"/>
              </a:ext>
            </a:extLst>
          </p:cNvPr>
          <p:cNvPicPr/>
          <p:nvPr/>
        </p:nvPicPr>
        <p:blipFill rotWithShape="1">
          <a:blip r:embed="rId3" cstate="email">
            <a:extLst>
              <a:ext uri="{28A0092B-C50C-407E-A947-70E740481C1C}">
                <a14:useLocalDpi xmlns:a14="http://schemas.microsoft.com/office/drawing/2010/main"/>
              </a:ext>
            </a:extLst>
          </a:blip>
          <a:srcRect l="4933" t="-10914" r="79926" b="4859"/>
          <a:stretch/>
        </p:blipFill>
        <p:spPr>
          <a:xfrm>
            <a:off x="1460112" y="6331127"/>
            <a:ext cx="1092848" cy="314204"/>
          </a:xfrm>
          <a:prstGeom prst="rect">
            <a:avLst/>
          </a:prstGeom>
        </p:spPr>
      </p:pic>
      <p:pic>
        <p:nvPicPr>
          <p:cNvPr id="51" name="Image 50" descr="Une image contenant moniteur, assis, télévision, noir&#10;&#10;Description générée automatiquement">
            <a:extLst>
              <a:ext uri="{FF2B5EF4-FFF2-40B4-BE49-F238E27FC236}">
                <a16:creationId xmlns:a16="http://schemas.microsoft.com/office/drawing/2014/main" id="{1F5A8C98-B6E9-7545-1EFF-B4E442482DC0}"/>
              </a:ext>
            </a:extLst>
          </p:cNvPr>
          <p:cNvPicPr>
            <a:picLocks noChangeAspect="1"/>
          </p:cNvPicPr>
          <p:nvPr/>
        </p:nvPicPr>
        <p:blipFill>
          <a:blip r:embed="rId4" cstate="email">
            <a:extLst>
              <a:ext uri="{28A0092B-C50C-407E-A947-70E740481C1C}">
                <a14:useLocalDpi xmlns:a14="http://schemas.microsoft.com/office/drawing/2010/main"/>
              </a:ext>
            </a:extLst>
          </a:blip>
          <a:srcRect b="50000"/>
          <a:stretch/>
        </p:blipFill>
        <p:spPr bwMode="auto">
          <a:xfrm>
            <a:off x="2747104" y="1148192"/>
            <a:ext cx="9150541" cy="5159743"/>
          </a:xfrm>
          <a:prstGeom prst="rect">
            <a:avLst/>
          </a:prstGeom>
          <a:effectLst>
            <a:reflection blurRad="6350" stA="52000" endA="300" endPos="7000" dir="2100000" sy="-100000" algn="bl" rotWithShape="0"/>
          </a:effectLst>
        </p:spPr>
      </p:pic>
      <p:pic>
        <p:nvPicPr>
          <p:cNvPr id="9" name="Image 8">
            <a:extLst>
              <a:ext uri="{FF2B5EF4-FFF2-40B4-BE49-F238E27FC236}">
                <a16:creationId xmlns:a16="http://schemas.microsoft.com/office/drawing/2014/main" id="{0C21953A-561F-817E-B347-DD4CB21920DC}"/>
              </a:ext>
            </a:extLst>
          </p:cNvPr>
          <p:cNvPicPr>
            <a:picLocks noChangeAspect="1"/>
          </p:cNvPicPr>
          <p:nvPr/>
        </p:nvPicPr>
        <p:blipFill>
          <a:blip r:embed="rId5"/>
          <a:stretch>
            <a:fillRect/>
          </a:stretch>
        </p:blipFill>
        <p:spPr>
          <a:xfrm>
            <a:off x="5360223" y="1604797"/>
            <a:ext cx="3924300" cy="3911600"/>
          </a:xfrm>
          <a:prstGeom prst="rect">
            <a:avLst/>
          </a:prstGeom>
        </p:spPr>
      </p:pic>
    </p:spTree>
    <p:extLst>
      <p:ext uri="{BB962C8B-B14F-4D97-AF65-F5344CB8AC3E}">
        <p14:creationId xmlns:p14="http://schemas.microsoft.com/office/powerpoint/2010/main" val="334278694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48761" y="-45066"/>
            <a:ext cx="9695635" cy="1156244"/>
            <a:chOff x="0" y="0"/>
            <a:chExt cx="10692130" cy="1275080"/>
          </a:xfrm>
        </p:grpSpPr>
        <p:sp>
          <p:nvSpPr>
            <p:cNvPr id="3" name="object 3"/>
            <p:cNvSpPr/>
            <p:nvPr/>
          </p:nvSpPr>
          <p:spPr>
            <a:xfrm>
              <a:off x="0" y="0"/>
              <a:ext cx="10692130" cy="1266190"/>
            </a:xfrm>
            <a:custGeom>
              <a:avLst/>
              <a:gdLst/>
              <a:ahLst/>
              <a:cxnLst/>
              <a:rect l="l" t="t" r="r" b="b"/>
              <a:pathLst>
                <a:path w="10692130" h="1266190">
                  <a:moveTo>
                    <a:pt x="0" y="1265999"/>
                  </a:moveTo>
                  <a:lnTo>
                    <a:pt x="10692003" y="1265999"/>
                  </a:lnTo>
                  <a:lnTo>
                    <a:pt x="10692003" y="0"/>
                  </a:lnTo>
                  <a:lnTo>
                    <a:pt x="0" y="0"/>
                  </a:lnTo>
                  <a:lnTo>
                    <a:pt x="0" y="1265999"/>
                  </a:lnTo>
                  <a:close/>
                </a:path>
              </a:pathLst>
            </a:custGeom>
            <a:solidFill>
              <a:srgbClr val="6C00C4"/>
            </a:solidFill>
          </p:spPr>
          <p:txBody>
            <a:bodyPr wrap="square" lIns="0" tIns="0" rIns="0" bIns="0" rtlCol="0"/>
            <a:lstStyle/>
            <a:p>
              <a:pPr defTabSz="913380"/>
              <a:endParaRPr sz="1600">
                <a:solidFill>
                  <a:prstClr val="black"/>
                </a:solidFill>
              </a:endParaRPr>
            </a:p>
          </p:txBody>
        </p:sp>
        <p:sp>
          <p:nvSpPr>
            <p:cNvPr id="4" name="object 4"/>
            <p:cNvSpPr/>
            <p:nvPr/>
          </p:nvSpPr>
          <p:spPr>
            <a:xfrm>
              <a:off x="0" y="0"/>
              <a:ext cx="1673860" cy="1266190"/>
            </a:xfrm>
            <a:custGeom>
              <a:avLst/>
              <a:gdLst/>
              <a:ahLst/>
              <a:cxnLst/>
              <a:rect l="l" t="t" r="r" b="b"/>
              <a:pathLst>
                <a:path w="1673860" h="1266190">
                  <a:moveTo>
                    <a:pt x="1213708" y="0"/>
                  </a:moveTo>
                  <a:lnTo>
                    <a:pt x="0" y="0"/>
                  </a:lnTo>
                  <a:lnTo>
                    <a:pt x="0" y="1265999"/>
                  </a:lnTo>
                  <a:lnTo>
                    <a:pt x="1669206" y="1265999"/>
                  </a:lnTo>
                  <a:lnTo>
                    <a:pt x="1670634" y="1245926"/>
                  </a:lnTo>
                  <a:lnTo>
                    <a:pt x="1672682" y="1197946"/>
                  </a:lnTo>
                  <a:lnTo>
                    <a:pt x="1673368" y="1149625"/>
                  </a:lnTo>
                  <a:lnTo>
                    <a:pt x="1672682" y="1101304"/>
                  </a:lnTo>
                  <a:lnTo>
                    <a:pt x="1670634" y="1053325"/>
                  </a:lnTo>
                  <a:lnTo>
                    <a:pt x="1667245" y="1005704"/>
                  </a:lnTo>
                  <a:lnTo>
                    <a:pt x="1662533" y="958461"/>
                  </a:lnTo>
                  <a:lnTo>
                    <a:pt x="1656515" y="911615"/>
                  </a:lnTo>
                  <a:lnTo>
                    <a:pt x="1649211" y="865183"/>
                  </a:lnTo>
                  <a:lnTo>
                    <a:pt x="1640639" y="819185"/>
                  </a:lnTo>
                  <a:lnTo>
                    <a:pt x="1630818" y="773638"/>
                  </a:lnTo>
                  <a:lnTo>
                    <a:pt x="1619766" y="728562"/>
                  </a:lnTo>
                  <a:lnTo>
                    <a:pt x="1607502" y="683975"/>
                  </a:lnTo>
                  <a:lnTo>
                    <a:pt x="1594045" y="639896"/>
                  </a:lnTo>
                  <a:lnTo>
                    <a:pt x="1579412" y="596342"/>
                  </a:lnTo>
                  <a:lnTo>
                    <a:pt x="1563622" y="553334"/>
                  </a:lnTo>
                  <a:lnTo>
                    <a:pt x="1546694" y="510888"/>
                  </a:lnTo>
                  <a:lnTo>
                    <a:pt x="1528647" y="469024"/>
                  </a:lnTo>
                  <a:lnTo>
                    <a:pt x="1509499" y="427761"/>
                  </a:lnTo>
                  <a:lnTo>
                    <a:pt x="1489269" y="387116"/>
                  </a:lnTo>
                  <a:lnTo>
                    <a:pt x="1467975" y="347108"/>
                  </a:lnTo>
                  <a:lnTo>
                    <a:pt x="1445635" y="307757"/>
                  </a:lnTo>
                  <a:lnTo>
                    <a:pt x="1422268" y="269080"/>
                  </a:lnTo>
                  <a:lnTo>
                    <a:pt x="1397894" y="231096"/>
                  </a:lnTo>
                  <a:lnTo>
                    <a:pt x="1372529" y="193823"/>
                  </a:lnTo>
                  <a:lnTo>
                    <a:pt x="1346194" y="157281"/>
                  </a:lnTo>
                  <a:lnTo>
                    <a:pt x="1318906" y="121487"/>
                  </a:lnTo>
                  <a:lnTo>
                    <a:pt x="1290684" y="86460"/>
                  </a:lnTo>
                  <a:lnTo>
                    <a:pt x="1261546" y="52219"/>
                  </a:lnTo>
                  <a:lnTo>
                    <a:pt x="1231511" y="18783"/>
                  </a:lnTo>
                  <a:lnTo>
                    <a:pt x="1213708" y="0"/>
                  </a:lnTo>
                  <a:close/>
                </a:path>
              </a:pathLst>
            </a:custGeom>
            <a:solidFill>
              <a:srgbClr val="7E53D8"/>
            </a:solidFill>
          </p:spPr>
          <p:txBody>
            <a:bodyPr wrap="square" lIns="0" tIns="0" rIns="0" bIns="0" rtlCol="0"/>
            <a:lstStyle/>
            <a:p>
              <a:pPr defTabSz="913380"/>
              <a:endParaRPr sz="1600">
                <a:solidFill>
                  <a:prstClr val="black"/>
                </a:solidFill>
              </a:endParaRPr>
            </a:p>
          </p:txBody>
        </p:sp>
        <p:sp>
          <p:nvSpPr>
            <p:cNvPr id="5" name="object 5"/>
            <p:cNvSpPr/>
            <p:nvPr/>
          </p:nvSpPr>
          <p:spPr>
            <a:xfrm>
              <a:off x="0" y="0"/>
              <a:ext cx="10692130" cy="1275080"/>
            </a:xfrm>
            <a:custGeom>
              <a:avLst/>
              <a:gdLst/>
              <a:ahLst/>
              <a:cxnLst/>
              <a:rect l="l" t="t" r="r" b="b"/>
              <a:pathLst>
                <a:path w="10692130" h="1275080">
                  <a:moveTo>
                    <a:pt x="10692003" y="0"/>
                  </a:moveTo>
                  <a:lnTo>
                    <a:pt x="0" y="0"/>
                  </a:lnTo>
                  <a:lnTo>
                    <a:pt x="0" y="1274610"/>
                  </a:lnTo>
                  <a:lnTo>
                    <a:pt x="10692003" y="1274610"/>
                  </a:lnTo>
                  <a:lnTo>
                    <a:pt x="10692003" y="0"/>
                  </a:lnTo>
                  <a:close/>
                </a:path>
              </a:pathLst>
            </a:custGeom>
            <a:solidFill>
              <a:srgbClr val="611766">
                <a:alpha val="39999"/>
              </a:srgbClr>
            </a:solidFill>
          </p:spPr>
          <p:txBody>
            <a:bodyPr wrap="square" lIns="0" tIns="0" rIns="0" bIns="0" rtlCol="0"/>
            <a:lstStyle/>
            <a:p>
              <a:pPr defTabSz="913380"/>
              <a:endParaRPr sz="1600">
                <a:solidFill>
                  <a:prstClr val="black"/>
                </a:solidFill>
              </a:endParaRPr>
            </a:p>
          </p:txBody>
        </p:sp>
      </p:grpSp>
      <p:sp>
        <p:nvSpPr>
          <p:cNvPr id="6" name="ZoneTexte 5"/>
          <p:cNvSpPr txBox="1"/>
          <p:nvPr/>
        </p:nvSpPr>
        <p:spPr>
          <a:xfrm>
            <a:off x="1809720" y="319705"/>
            <a:ext cx="5147393" cy="427168"/>
          </a:xfrm>
          <a:prstGeom prst="rect">
            <a:avLst/>
          </a:prstGeom>
          <a:noFill/>
        </p:spPr>
        <p:txBody>
          <a:bodyPr wrap="square" lIns="91350" tIns="45718" rIns="91350" bIns="45718" rtlCol="0">
            <a:spAutoFit/>
          </a:bodyPr>
          <a:lstStyle/>
          <a:p>
            <a:pPr defTabSz="913380"/>
            <a:r>
              <a:rPr lang="fr-FR" sz="2100" b="1" dirty="0">
                <a:solidFill>
                  <a:prstClr val="white"/>
                </a:solidFill>
                <a:latin typeface="Verdana" panose="020B0604030504040204" pitchFamily="34" charset="0"/>
                <a:ea typeface="Verdana" panose="020B0604030504040204" pitchFamily="34" charset="0"/>
                <a:cs typeface="Verdana" panose="020B0604030504040204" pitchFamily="34" charset="0"/>
              </a:rPr>
              <a:t>Pour aller plus loin…</a:t>
            </a:r>
          </a:p>
        </p:txBody>
      </p:sp>
      <p:pic>
        <p:nvPicPr>
          <p:cNvPr id="27" name="object 19">
            <a:extLst>
              <a:ext uri="{FF2B5EF4-FFF2-40B4-BE49-F238E27FC236}">
                <a16:creationId xmlns:a16="http://schemas.microsoft.com/office/drawing/2014/main" id="{7156FD5A-3B2F-5A4F-A041-59BB18A9275B}"/>
              </a:ext>
            </a:extLst>
          </p:cNvPr>
          <p:cNvPicPr/>
          <p:nvPr/>
        </p:nvPicPr>
        <p:blipFill rotWithShape="1">
          <a:blip r:embed="rId3" cstate="email">
            <a:extLst>
              <a:ext uri="{28A0092B-C50C-407E-A947-70E740481C1C}">
                <a14:useLocalDpi xmlns:a14="http://schemas.microsoft.com/office/drawing/2010/main"/>
              </a:ext>
            </a:extLst>
          </a:blip>
          <a:srcRect l="4933" t="-10914" r="79926" b="4859"/>
          <a:stretch/>
        </p:blipFill>
        <p:spPr>
          <a:xfrm>
            <a:off x="1460112" y="6331127"/>
            <a:ext cx="1092848" cy="314204"/>
          </a:xfrm>
          <a:prstGeom prst="rect">
            <a:avLst/>
          </a:prstGeom>
        </p:spPr>
      </p:pic>
      <p:grpSp>
        <p:nvGrpSpPr>
          <p:cNvPr id="10" name="Groupe 9"/>
          <p:cNvGrpSpPr/>
          <p:nvPr/>
        </p:nvGrpSpPr>
        <p:grpSpPr>
          <a:xfrm>
            <a:off x="5681412" y="762209"/>
            <a:ext cx="4416925" cy="1320563"/>
            <a:chOff x="2178656" y="3897562"/>
            <a:chExt cx="7691108" cy="3078519"/>
          </a:xfrm>
        </p:grpSpPr>
        <p:pic>
          <p:nvPicPr>
            <p:cNvPr id="12" name="Image 11"/>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178656" y="3897562"/>
              <a:ext cx="2556602" cy="3078519"/>
            </a:xfrm>
            <a:prstGeom prst="rect">
              <a:avLst/>
            </a:prstGeom>
          </p:spPr>
        </p:pic>
        <p:grpSp>
          <p:nvGrpSpPr>
            <p:cNvPr id="8" name="Groupe 7"/>
            <p:cNvGrpSpPr/>
            <p:nvPr/>
          </p:nvGrpSpPr>
          <p:grpSpPr>
            <a:xfrm>
              <a:off x="2763962" y="5436824"/>
              <a:ext cx="7105802" cy="902610"/>
              <a:chOff x="2612296" y="5469935"/>
              <a:chExt cx="7105802" cy="902610"/>
            </a:xfrm>
          </p:grpSpPr>
          <p:sp>
            <p:nvSpPr>
              <p:cNvPr id="13" name="ZoneTexte 12"/>
              <p:cNvSpPr txBox="1"/>
              <p:nvPr/>
            </p:nvSpPr>
            <p:spPr>
              <a:xfrm>
                <a:off x="2612296" y="5469935"/>
                <a:ext cx="1385992" cy="609870"/>
              </a:xfrm>
              <a:prstGeom prst="rect">
                <a:avLst/>
              </a:prstGeom>
              <a:noFill/>
            </p:spPr>
            <p:txBody>
              <a:bodyPr wrap="square" rtlCol="0">
                <a:spAutoFit/>
              </a:bodyPr>
              <a:lstStyle/>
              <a:p>
                <a:pPr defTabSz="913380"/>
                <a:r>
                  <a:rPr lang="fr-FR" sz="1100" dirty="0">
                    <a:solidFill>
                      <a:prstClr val="black"/>
                    </a:solidFill>
                  </a:rPr>
                  <a:t>5,10 mn</a:t>
                </a:r>
              </a:p>
            </p:txBody>
          </p:sp>
          <p:sp>
            <p:nvSpPr>
              <p:cNvPr id="14" name="Rectangle 13"/>
              <p:cNvSpPr/>
              <p:nvPr/>
            </p:nvSpPr>
            <p:spPr>
              <a:xfrm>
                <a:off x="4279895" y="5475677"/>
                <a:ext cx="5438203" cy="896868"/>
              </a:xfrm>
              <a:prstGeom prst="rect">
                <a:avLst/>
              </a:prstGeom>
            </p:spPr>
            <p:txBody>
              <a:bodyPr wrap="square">
                <a:spAutoFit/>
              </a:bodyPr>
              <a:lstStyle/>
              <a:p>
                <a:pPr defTabSz="913380"/>
                <a:r>
                  <a:rPr lang="fr-FR" dirty="0">
                    <a:solidFill>
                      <a:prstClr val="black"/>
                    </a:solidFill>
                    <a:hlinkClick r:id="rId5"/>
                  </a:rPr>
                  <a:t>Positionnement de l'</a:t>
                </a:r>
                <a:r>
                  <a:rPr lang="fr-FR" dirty="0" err="1">
                    <a:solidFill>
                      <a:prstClr val="black"/>
                    </a:solidFill>
                    <a:hlinkClick r:id="rId5"/>
                  </a:rPr>
                  <a:t>Agefiph</a:t>
                </a:r>
                <a:endParaRPr lang="fr-FR" dirty="0">
                  <a:solidFill>
                    <a:prstClr val="black"/>
                  </a:solidFill>
                </a:endParaRPr>
              </a:p>
            </p:txBody>
          </p:sp>
        </p:grpSp>
      </p:grpSp>
      <p:sp>
        <p:nvSpPr>
          <p:cNvPr id="15" name="ZoneTexte 14"/>
          <p:cNvSpPr txBox="1"/>
          <p:nvPr/>
        </p:nvSpPr>
        <p:spPr>
          <a:xfrm>
            <a:off x="2230137" y="1733803"/>
            <a:ext cx="8714259" cy="5401475"/>
          </a:xfrm>
          <a:prstGeom prst="rect">
            <a:avLst/>
          </a:prstGeom>
          <a:noFill/>
        </p:spPr>
        <p:txBody>
          <a:bodyPr wrap="square" lIns="91350" tIns="45718" rIns="91350" bIns="45718" rtlCol="0">
            <a:spAutoFit/>
          </a:bodyPr>
          <a:lstStyle/>
          <a:p>
            <a:pPr algn="just" defTabSz="913380"/>
            <a:r>
              <a:rPr lang="fr-FR" sz="1500" b="1" dirty="0">
                <a:solidFill>
                  <a:prstClr val="black"/>
                </a:solidFill>
                <a:cs typeface="Calibri" panose="020F0502020204030204" pitchFamily="34" charset="0"/>
              </a:rPr>
              <a:t>▪ 2 Vidéos </a:t>
            </a:r>
            <a:r>
              <a:rPr lang="fr-FR" sz="1500" b="1" dirty="0">
                <a:solidFill>
                  <a:prstClr val="black"/>
                </a:solidFill>
              </a:rPr>
              <a:t>pour informer sur l’intérêt de la RQTH :</a:t>
            </a:r>
          </a:p>
          <a:p>
            <a:pPr algn="just" defTabSz="913380"/>
            <a:r>
              <a:rPr lang="fr-FR" sz="1500" b="1" dirty="0">
                <a:solidFill>
                  <a:prstClr val="black"/>
                </a:solidFill>
                <a:cs typeface="Calibri" panose="020F0502020204030204" pitchFamily="34" charset="0"/>
              </a:rPr>
              <a:t> </a:t>
            </a:r>
            <a:r>
              <a:rPr lang="fr-FR" sz="1500" b="1" dirty="0">
                <a:solidFill>
                  <a:prstClr val="black"/>
                </a:solidFill>
                <a:cs typeface="Calibri" panose="020F0502020204030204" pitchFamily="34" charset="0"/>
                <a:hlinkClick r:id="rId6"/>
              </a:rPr>
              <a:t>https://www.prithidf.org/actualites/deux-videos-pour-informer-sur-l-interet-de-la-rqth</a:t>
            </a:r>
            <a:endParaRPr lang="fr-FR" sz="1500" b="1" dirty="0">
              <a:solidFill>
                <a:prstClr val="black"/>
              </a:solidFill>
              <a:cs typeface="Calibri" panose="020F0502020204030204" pitchFamily="34" charset="0"/>
            </a:endParaRPr>
          </a:p>
          <a:p>
            <a:pPr algn="just" defTabSz="913380"/>
            <a:r>
              <a:rPr lang="fr-FR" sz="1500" b="1" dirty="0">
                <a:solidFill>
                  <a:prstClr val="black"/>
                </a:solidFill>
                <a:cs typeface="Calibri" panose="020F0502020204030204" pitchFamily="34" charset="0"/>
                <a:hlinkClick r:id="rId7"/>
              </a:rPr>
              <a:t>https://www.prithidf.org/sites/default/files/upload/pages/prith_support_rqth_def2_0.pdf</a:t>
            </a:r>
            <a:endParaRPr lang="fr-FR" sz="1500" b="1" dirty="0">
              <a:solidFill>
                <a:prstClr val="black"/>
              </a:solidFill>
              <a:cs typeface="Calibri" panose="020F0502020204030204" pitchFamily="34" charset="0"/>
            </a:endParaRPr>
          </a:p>
          <a:p>
            <a:pPr algn="just" defTabSz="913380"/>
            <a:r>
              <a:rPr lang="fr-FR" sz="1500" b="1" dirty="0">
                <a:solidFill>
                  <a:prstClr val="black"/>
                </a:solidFill>
                <a:cs typeface="Calibri" panose="020F0502020204030204" pitchFamily="34" charset="0"/>
                <a:hlinkClick r:id="rId8"/>
              </a:rPr>
              <a:t>https://www.prithidf.org/actualites/des-videos-sur-l-accompagnement-des-missions-locales</a:t>
            </a:r>
            <a:endParaRPr lang="fr-FR" sz="1500" b="1" dirty="0">
              <a:solidFill>
                <a:prstClr val="black"/>
              </a:solidFill>
              <a:cs typeface="Calibri" panose="020F0502020204030204" pitchFamily="34" charset="0"/>
            </a:endParaRPr>
          </a:p>
          <a:p>
            <a:pPr algn="just" defTabSz="913380"/>
            <a:endParaRPr lang="fr-FR" sz="1500" b="1" dirty="0">
              <a:solidFill>
                <a:prstClr val="black"/>
              </a:solidFill>
              <a:cs typeface="Calibri" panose="020F0502020204030204" pitchFamily="34" charset="0"/>
            </a:endParaRPr>
          </a:p>
          <a:p>
            <a:pPr marL="258848" indent="-258848" algn="just" defTabSz="913380">
              <a:buFont typeface="Arial" panose="020B0604020202020204" pitchFamily="34" charset="0"/>
              <a:buChar char="•"/>
            </a:pPr>
            <a:r>
              <a:rPr lang="fr-FR" sz="1500" b="1" dirty="0">
                <a:solidFill>
                  <a:prstClr val="black"/>
                </a:solidFill>
                <a:cs typeface="Calibri" panose="020F0502020204030204" pitchFamily="34" charset="0"/>
              </a:rPr>
              <a:t>PRITH IDF - Capsules </a:t>
            </a:r>
            <a:r>
              <a:rPr lang="fr-FR" sz="1500" b="1" dirty="0" err="1">
                <a:solidFill>
                  <a:prstClr val="black"/>
                </a:solidFill>
                <a:cs typeface="Calibri" panose="020F0502020204030204" pitchFamily="34" charset="0"/>
              </a:rPr>
              <a:t>Référent</a:t>
            </a:r>
            <a:r>
              <a:rPr lang="fr-FR" sz="1500" b="1" dirty="0">
                <a:solidFill>
                  <a:prstClr val="black"/>
                </a:solidFill>
                <a:cs typeface="Calibri" panose="020F0502020204030204" pitchFamily="34" charset="0"/>
              </a:rPr>
              <a:t> handicap CFA janvier 2021 - Avoir le </a:t>
            </a:r>
            <a:r>
              <a:rPr lang="fr-FR" sz="1500" b="1" dirty="0" err="1">
                <a:solidFill>
                  <a:prstClr val="black"/>
                </a:solidFill>
                <a:cs typeface="Calibri" panose="020F0502020204030204" pitchFamily="34" charset="0"/>
              </a:rPr>
              <a:t>réflexe</a:t>
            </a:r>
            <a:r>
              <a:rPr lang="fr-FR" sz="1500" b="1" dirty="0">
                <a:solidFill>
                  <a:prstClr val="black"/>
                </a:solidFill>
                <a:cs typeface="Calibri" panose="020F0502020204030204" pitchFamily="34" charset="0"/>
              </a:rPr>
              <a:t> handicap, </a:t>
            </a:r>
            <a:r>
              <a:rPr lang="fr-FR" sz="1500" b="1" dirty="0" err="1">
                <a:solidFill>
                  <a:prstClr val="black"/>
                </a:solidFill>
                <a:cs typeface="Calibri" panose="020F0502020204030204" pitchFamily="34" charset="0"/>
              </a:rPr>
              <a:t>détecter</a:t>
            </a:r>
            <a:r>
              <a:rPr lang="fr-FR" sz="1500" b="1" dirty="0">
                <a:solidFill>
                  <a:prstClr val="black"/>
                </a:solidFill>
                <a:cs typeface="Calibri" panose="020F0502020204030204" pitchFamily="34" charset="0"/>
              </a:rPr>
              <a:t> les situations :</a:t>
            </a:r>
          </a:p>
          <a:p>
            <a:pPr algn="just" defTabSz="913380"/>
            <a:r>
              <a:rPr lang="fr-FR" sz="1500" b="1" dirty="0">
                <a:solidFill>
                  <a:prstClr val="black"/>
                </a:solidFill>
                <a:cs typeface="Calibri" panose="020F0502020204030204" pitchFamily="34" charset="0"/>
                <a:hlinkClick r:id="rId9"/>
              </a:rPr>
              <a:t>https://www.prithidf.org/actualites/decouvrir-la-mission-referent-handicap-en-14-capsules-video</a:t>
            </a:r>
            <a:endParaRPr lang="fr-FR" sz="1500" b="1" dirty="0">
              <a:solidFill>
                <a:prstClr val="black"/>
              </a:solidFill>
              <a:cs typeface="Calibri" panose="020F0502020204030204" pitchFamily="34" charset="0"/>
            </a:endParaRPr>
          </a:p>
          <a:p>
            <a:pPr algn="just" defTabSz="913380"/>
            <a:endParaRPr lang="fr-FR" sz="1500" b="1" dirty="0">
              <a:solidFill>
                <a:prstClr val="black"/>
              </a:solidFill>
              <a:cs typeface="Calibri" panose="020F0502020204030204" pitchFamily="34" charset="0"/>
            </a:endParaRPr>
          </a:p>
          <a:p>
            <a:pPr marL="258848" indent="-258848" algn="just" defTabSz="913380">
              <a:buFont typeface="Arial" panose="020B0604020202020204" pitchFamily="34" charset="0"/>
              <a:buChar char="•"/>
            </a:pPr>
            <a:r>
              <a:rPr lang="fr-FR" sz="1500" b="1" dirty="0">
                <a:solidFill>
                  <a:prstClr val="black"/>
                </a:solidFill>
              </a:rPr>
              <a:t>Tous les guides, outils, études et statistiques et plus de 500 témoignages d’entreprises et de personnes : </a:t>
            </a:r>
            <a:endParaRPr lang="fr-FR" sz="1500" dirty="0">
              <a:solidFill>
                <a:prstClr val="black"/>
              </a:solidFill>
            </a:endParaRPr>
          </a:p>
          <a:p>
            <a:pPr algn="just" defTabSz="913380"/>
            <a:r>
              <a:rPr lang="fr-FR" sz="1500" dirty="0">
                <a:solidFill>
                  <a:prstClr val="black"/>
                </a:solidFill>
                <a:hlinkClick r:id="rId10"/>
              </a:rPr>
              <a:t>Centre de ressources AGEFIPH</a:t>
            </a:r>
            <a:endParaRPr lang="fr-FR" sz="1500" dirty="0">
              <a:solidFill>
                <a:prstClr val="black"/>
              </a:solidFill>
            </a:endParaRPr>
          </a:p>
          <a:p>
            <a:pPr algn="just" defTabSz="913380"/>
            <a:endParaRPr lang="fr-FR" sz="1500" b="1" dirty="0">
              <a:solidFill>
                <a:prstClr val="black"/>
              </a:solidFill>
            </a:endParaRPr>
          </a:p>
          <a:p>
            <a:pPr algn="just" defTabSz="913380"/>
            <a:r>
              <a:rPr lang="fr-FR" sz="1500" b="1" dirty="0">
                <a:solidFill>
                  <a:prstClr val="black"/>
                </a:solidFill>
                <a:cs typeface="Calibri" panose="020F0502020204030204" pitchFamily="34" charset="0"/>
              </a:rPr>
              <a:t>▪ </a:t>
            </a:r>
            <a:r>
              <a:rPr lang="fr-FR" sz="1500" b="1" dirty="0">
                <a:solidFill>
                  <a:prstClr val="black"/>
                </a:solidFill>
              </a:rPr>
              <a:t>Sécuriser les parcours de formation sous l’angle du handicap :</a:t>
            </a:r>
          </a:p>
          <a:p>
            <a:pPr algn="just" defTabSz="913380"/>
            <a:r>
              <a:rPr lang="fr-FR" sz="1500" b="1" dirty="0">
                <a:solidFill>
                  <a:prstClr val="black"/>
                </a:solidFill>
              </a:rPr>
              <a:t>RHF </a:t>
            </a:r>
            <a:r>
              <a:rPr lang="fr-FR" sz="1500" dirty="0">
                <a:solidFill>
                  <a:prstClr val="black"/>
                </a:solidFill>
              </a:rPr>
              <a:t>-</a:t>
            </a:r>
            <a:r>
              <a:rPr lang="fr-FR" sz="1500" i="1" dirty="0">
                <a:solidFill>
                  <a:prstClr val="black"/>
                </a:solidFill>
                <a:ea typeface="Calibri" panose="020F0502020204030204" pitchFamily="34" charset="0"/>
                <a:cs typeface="Times New Roman" panose="02020603050405020304" pitchFamily="18" charset="0"/>
                <a:hlinkClick r:id="rId11"/>
              </a:rPr>
              <a:t>rhf-idf@agefiph.asso.fr</a:t>
            </a:r>
            <a:endParaRPr lang="fr-FR" sz="1500" i="1" dirty="0">
              <a:solidFill>
                <a:prstClr val="black"/>
              </a:solidFill>
            </a:endParaRPr>
          </a:p>
          <a:p>
            <a:pPr algn="just" defTabSz="913380"/>
            <a:endParaRPr lang="fr-FR" sz="1500" dirty="0">
              <a:solidFill>
                <a:prstClr val="black"/>
              </a:solidFill>
            </a:endParaRPr>
          </a:p>
          <a:p>
            <a:pPr algn="just" defTabSz="913380"/>
            <a:r>
              <a:rPr lang="fr-FR" sz="1500" b="1" dirty="0">
                <a:solidFill>
                  <a:prstClr val="black"/>
                </a:solidFill>
                <a:cs typeface="Calibri" panose="020F0502020204030204" pitchFamily="34" charset="0"/>
              </a:rPr>
              <a:t>▪ </a:t>
            </a:r>
            <a:r>
              <a:rPr lang="fr-FR" sz="1500" b="1" dirty="0">
                <a:solidFill>
                  <a:prstClr val="black"/>
                </a:solidFill>
              </a:rPr>
              <a:t>Pour tester des talents : </a:t>
            </a:r>
          </a:p>
          <a:p>
            <a:pPr marL="258848" indent="-258848" defTabSz="913380">
              <a:buFont typeface="Arial" panose="020B0604020202020204" pitchFamily="34" charset="0"/>
              <a:buChar char="•"/>
            </a:pPr>
            <a:r>
              <a:rPr lang="fr-FR" sz="1500" dirty="0">
                <a:solidFill>
                  <a:prstClr val="black"/>
                </a:solidFill>
              </a:rPr>
              <a:t>1jour, 1métier en action tout au long de l’année : </a:t>
            </a:r>
            <a:r>
              <a:rPr lang="fr-FR" sz="1500" dirty="0">
                <a:solidFill>
                  <a:prstClr val="black"/>
                </a:solidFill>
                <a:hlinkClick r:id="rId12"/>
              </a:rPr>
              <a:t>1jour 1métier Agefiph</a:t>
            </a:r>
            <a:endParaRPr lang="fr-FR" sz="1500" dirty="0">
              <a:solidFill>
                <a:prstClr val="black"/>
              </a:solidFill>
            </a:endParaRPr>
          </a:p>
          <a:p>
            <a:pPr marL="258848" indent="-258848" algn="just" defTabSz="913380">
              <a:buFont typeface="Arial" panose="020B0604020202020204" pitchFamily="34" charset="0"/>
              <a:buChar char="•"/>
            </a:pPr>
            <a:endParaRPr lang="fr-FR" sz="1500" dirty="0">
              <a:solidFill>
                <a:prstClr val="black"/>
              </a:solidFill>
            </a:endParaRPr>
          </a:p>
          <a:p>
            <a:pPr algn="just" defTabSz="913380"/>
            <a:r>
              <a:rPr lang="fr-FR" sz="1500" b="1" dirty="0">
                <a:solidFill>
                  <a:prstClr val="black"/>
                </a:solidFill>
                <a:cs typeface="Calibri" panose="020F0502020204030204" pitchFamily="34" charset="0"/>
              </a:rPr>
              <a:t>▪ </a:t>
            </a:r>
            <a:r>
              <a:rPr lang="fr-FR" sz="1500" b="1" dirty="0">
                <a:solidFill>
                  <a:prstClr val="black"/>
                </a:solidFill>
              </a:rPr>
              <a:t>Espace emploi Agefiph pour déposer des offres ou des CV : </a:t>
            </a:r>
            <a:r>
              <a:rPr lang="fr-FR" sz="1500" dirty="0">
                <a:solidFill>
                  <a:prstClr val="black"/>
                </a:solidFill>
                <a:hlinkClick r:id="rId13"/>
              </a:rPr>
              <a:t>Espace emploi Agefiph</a:t>
            </a:r>
            <a:endParaRPr lang="fr-FR" sz="1500" dirty="0">
              <a:solidFill>
                <a:prstClr val="black"/>
              </a:solidFill>
            </a:endParaRPr>
          </a:p>
          <a:p>
            <a:pPr algn="just" defTabSz="913380"/>
            <a:endParaRPr lang="fr-FR" sz="1500" dirty="0">
              <a:solidFill>
                <a:prstClr val="black"/>
              </a:solidFill>
            </a:endParaRPr>
          </a:p>
          <a:p>
            <a:pPr algn="just" defTabSz="913380"/>
            <a:r>
              <a:rPr lang="fr-FR" sz="1500" b="1" dirty="0">
                <a:solidFill>
                  <a:prstClr val="black"/>
                </a:solidFill>
                <a:cs typeface="Calibri" panose="020F0502020204030204" pitchFamily="34" charset="0"/>
              </a:rPr>
              <a:t>▪ </a:t>
            </a:r>
            <a:r>
              <a:rPr lang="fr-FR" sz="1500" b="1" dirty="0">
                <a:solidFill>
                  <a:prstClr val="black"/>
                </a:solidFill>
              </a:rPr>
              <a:t>Activateur de progrès </a:t>
            </a:r>
            <a:r>
              <a:rPr lang="fr-FR" sz="1500" dirty="0">
                <a:solidFill>
                  <a:prstClr val="black"/>
                </a:solidFill>
              </a:rPr>
              <a:t>: devenez activateur de progrès et profitez des outils de sensibilisation au handicap :         	</a:t>
            </a:r>
            <a:r>
              <a:rPr lang="fr-FR" sz="1500" dirty="0">
                <a:solidFill>
                  <a:prstClr val="black"/>
                </a:solidFill>
                <a:hlinkClick r:id="rId14"/>
              </a:rPr>
              <a:t>Activateur de progrès</a:t>
            </a:r>
            <a:endParaRPr lang="fr-FR" sz="1500" dirty="0">
              <a:solidFill>
                <a:prstClr val="black"/>
              </a:solidFill>
            </a:endParaRPr>
          </a:p>
          <a:p>
            <a:pPr defTabSz="913380"/>
            <a:endParaRPr lang="fr-FR" sz="1500" dirty="0">
              <a:solidFill>
                <a:prstClr val="black"/>
              </a:solidFill>
            </a:endParaRPr>
          </a:p>
        </p:txBody>
      </p:sp>
      <p:pic>
        <p:nvPicPr>
          <p:cNvPr id="16" name="Image 15"/>
          <p:cNvPicPr/>
          <p:nvPr/>
        </p:nvPicPr>
        <p:blipFill>
          <a:blip r:embed="rId15" cstate="email">
            <a:extLst>
              <a:ext uri="{28A0092B-C50C-407E-A947-70E740481C1C}">
                <a14:useLocalDpi xmlns:a14="http://schemas.microsoft.com/office/drawing/2010/main"/>
              </a:ext>
            </a:extLst>
          </a:blip>
          <a:srcRect/>
          <a:stretch>
            <a:fillRect/>
          </a:stretch>
        </p:blipFill>
        <p:spPr bwMode="auto">
          <a:xfrm>
            <a:off x="7201592" y="4592629"/>
            <a:ext cx="1581199" cy="376011"/>
          </a:xfrm>
          <a:prstGeom prst="rect">
            <a:avLst/>
          </a:prstGeom>
          <a:noFill/>
        </p:spPr>
      </p:pic>
    </p:spTree>
    <p:extLst>
      <p:ext uri="{BB962C8B-B14F-4D97-AF65-F5344CB8AC3E}">
        <p14:creationId xmlns:p14="http://schemas.microsoft.com/office/powerpoint/2010/main" val="85901515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4294967295"/>
          </p:nvPr>
        </p:nvSpPr>
        <p:spPr>
          <a:xfrm>
            <a:off x="1275" y="1753453"/>
            <a:ext cx="12103079" cy="2514887"/>
          </a:xfrm>
          <a:prstGeom prst="rect">
            <a:avLst/>
          </a:prstGeom>
        </p:spPr>
        <p:txBody>
          <a:bodyPr lIns="91350" tIns="45718" rIns="91350" bIns="45718"/>
          <a:lstStyle/>
          <a:p>
            <a:pPr marL="0" indent="0" algn="ctr">
              <a:buNone/>
            </a:pPr>
            <a:endParaRPr lang="fr-FR" sz="2900" b="1">
              <a:latin typeface="Verdana" panose="020B0604030504040204" pitchFamily="34" charset="0"/>
              <a:ea typeface="Verdana" panose="020B0604030504040204" pitchFamily="34" charset="0"/>
            </a:endParaRPr>
          </a:p>
          <a:p>
            <a:pPr marL="0" indent="0" algn="ctr">
              <a:buNone/>
            </a:pPr>
            <a:endParaRPr lang="fr-FR" sz="2900" b="1">
              <a:latin typeface="Verdana" panose="020B0604030504040204" pitchFamily="34" charset="0"/>
              <a:ea typeface="Verdana" panose="020B0604030504040204" pitchFamily="34" charset="0"/>
            </a:endParaRPr>
          </a:p>
          <a:p>
            <a:pPr marL="0" indent="0" algn="ctr">
              <a:buNone/>
            </a:pPr>
            <a:endParaRPr lang="fr-FR" sz="2900" b="1">
              <a:latin typeface="Verdana" panose="020B0604030504040204" pitchFamily="34" charset="0"/>
              <a:ea typeface="Verdana" panose="020B0604030504040204" pitchFamily="34" charset="0"/>
            </a:endParaRPr>
          </a:p>
          <a:p>
            <a:pPr marL="0" indent="0" algn="ctr">
              <a:buNone/>
            </a:pPr>
            <a:r>
              <a:rPr lang="fr-FR" sz="4400">
                <a:solidFill>
                  <a:schemeClr val="bg1"/>
                </a:solidFill>
                <a:ea typeface="Verdana" panose="020B0604030504040204" pitchFamily="34" charset="0"/>
              </a:rPr>
              <a:t>Merci pour votre participation.</a:t>
            </a:r>
          </a:p>
        </p:txBody>
      </p:sp>
    </p:spTree>
    <p:extLst>
      <p:ext uri="{BB962C8B-B14F-4D97-AF65-F5344CB8AC3E}">
        <p14:creationId xmlns:p14="http://schemas.microsoft.com/office/powerpoint/2010/main" val="2304191754"/>
      </p:ext>
    </p:extLst>
  </p:cSld>
  <p:clrMapOvr>
    <a:masterClrMapping/>
  </p:clrMapOvr>
  <p:transition spd="slow">
    <p:cover dir="d"/>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Espace réservé du contenu 4"/>
          <p:cNvPicPr/>
          <p:nvPr/>
        </p:nvPicPr>
        <p:blipFill>
          <a:blip r:embed="rId2" cstate="email">
            <a:extLst>
              <a:ext uri="{28A0092B-C50C-407E-A947-70E740481C1C}">
                <a14:useLocalDpi xmlns:a14="http://schemas.microsoft.com/office/drawing/2010/main"/>
              </a:ext>
            </a:extLst>
          </a:blip>
          <a:stretch/>
        </p:blipFill>
        <p:spPr>
          <a:xfrm>
            <a:off x="407" y="0"/>
            <a:ext cx="12191761" cy="6858000"/>
          </a:xfrm>
          <a:prstGeom prst="rect">
            <a:avLst/>
          </a:prstGeom>
          <a:ln>
            <a:noFill/>
          </a:ln>
        </p:spPr>
      </p:pic>
      <p:sp>
        <p:nvSpPr>
          <p:cNvPr id="89" name="TextShape 1"/>
          <p:cNvSpPr txBox="1"/>
          <p:nvPr/>
        </p:nvSpPr>
        <p:spPr>
          <a:xfrm>
            <a:off x="2243692" y="3356995"/>
            <a:ext cx="7704856" cy="1181324"/>
          </a:xfrm>
          <a:prstGeom prst="rect">
            <a:avLst/>
          </a:prstGeom>
          <a:noFill/>
          <a:ln>
            <a:noFill/>
          </a:ln>
        </p:spPr>
        <p:txBody>
          <a:bodyPr lIns="83721" tIns="43314" rIns="83721" bIns="43314" anchor="ctr"/>
          <a:lstStyle/>
          <a:p>
            <a:r>
              <a:rPr lang="fr-FR" sz="4000" b="1" spc="-1" dirty="0">
                <a:solidFill>
                  <a:srgbClr val="0070C0"/>
                </a:solidFill>
                <a:latin typeface="Calibri"/>
              </a:rPr>
              <a:t>3) Formation « santé »</a:t>
            </a:r>
            <a:endParaRPr lang="fr-FR" sz="4000" b="1" spc="-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028383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4"/>
          <p:cNvPicPr/>
          <p:nvPr/>
        </p:nvPicPr>
        <p:blipFill>
          <a:blip r:embed="rId2" cstate="email">
            <a:extLst>
              <a:ext uri="{28A0092B-C50C-407E-A947-70E740481C1C}">
                <a14:useLocalDpi xmlns:a14="http://schemas.microsoft.com/office/drawing/2010/main"/>
              </a:ext>
            </a:extLst>
          </a:blip>
          <a:stretch/>
        </p:blipFill>
        <p:spPr>
          <a:xfrm>
            <a:off x="18996" y="0"/>
            <a:ext cx="12191999" cy="6858000"/>
          </a:xfrm>
          <a:prstGeom prst="rect">
            <a:avLst/>
          </a:prstGeom>
          <a:ln>
            <a:noFill/>
          </a:ln>
        </p:spPr>
      </p:pic>
      <p:sp>
        <p:nvSpPr>
          <p:cNvPr id="5" name="TextShape 1"/>
          <p:cNvSpPr txBox="1"/>
          <p:nvPr/>
        </p:nvSpPr>
        <p:spPr>
          <a:xfrm>
            <a:off x="551384" y="2276872"/>
            <a:ext cx="10945216" cy="648072"/>
          </a:xfrm>
          <a:prstGeom prst="rect">
            <a:avLst/>
          </a:prstGeom>
          <a:noFill/>
          <a:ln>
            <a:noFill/>
          </a:ln>
        </p:spPr>
        <p:txBody>
          <a:bodyPr lIns="83721" tIns="43314" rIns="83721" bIns="43314" anchor="ctr"/>
          <a:lstStyle/>
          <a:p>
            <a:r>
              <a:rPr lang="fr-FR" sz="2800" b="1" dirty="0">
                <a:solidFill>
                  <a:srgbClr val="0070C0"/>
                </a:solidFill>
                <a:latin typeface="Calibri" panose="020F0502020204030204" pitchFamily="34" charset="0"/>
                <a:cs typeface="Calibri" panose="020F0502020204030204" pitchFamily="34" charset="0"/>
              </a:rPr>
              <a:t>CODES 93 - Présentation de la formation « Prise en charge des besoins en santé des jeunes en rupture en Ile-de-France »</a:t>
            </a:r>
            <a:endParaRPr lang="fr-FR" sz="3100" b="1" spc="-1" dirty="0">
              <a:solidFill>
                <a:srgbClr val="0070C0"/>
              </a:solidFill>
              <a:latin typeface="Calibri"/>
            </a:endParaRPr>
          </a:p>
        </p:txBody>
      </p:sp>
      <p:sp>
        <p:nvSpPr>
          <p:cNvPr id="22" name="TextShape 1"/>
          <p:cNvSpPr txBox="1"/>
          <p:nvPr/>
        </p:nvSpPr>
        <p:spPr>
          <a:xfrm>
            <a:off x="551384" y="3429003"/>
            <a:ext cx="10729192" cy="1815524"/>
          </a:xfrm>
          <a:prstGeom prst="rect">
            <a:avLst/>
          </a:prstGeom>
          <a:noFill/>
          <a:ln>
            <a:noFill/>
          </a:ln>
        </p:spPr>
        <p:txBody>
          <a:bodyPr lIns="83721" tIns="43314" rIns="83721" bIns="43314" anchor="ctr"/>
          <a:lstStyle/>
          <a:p>
            <a:r>
              <a:rPr lang="fr-FR" sz="2800" spc="-1" dirty="0">
                <a:solidFill>
                  <a:srgbClr val="000000"/>
                </a:solidFill>
                <a:latin typeface="Calibri" panose="020F0502020204030204" pitchFamily="34" charset="0"/>
                <a:cs typeface="Calibri" panose="020F0502020204030204" pitchFamily="34" charset="0"/>
              </a:rPr>
              <a:t>Intervention de :</a:t>
            </a:r>
          </a:p>
          <a:p>
            <a:r>
              <a:rPr lang="fr-FR" sz="2800" b="1" dirty="0">
                <a:latin typeface="Calibri" panose="020F0502020204030204" pitchFamily="34" charset="0"/>
                <a:cs typeface="Calibri" panose="020F0502020204030204" pitchFamily="34" charset="0"/>
              </a:rPr>
              <a:t>Ketty DELERIS</a:t>
            </a:r>
            <a:r>
              <a:rPr lang="fr-FR" sz="2800" dirty="0">
                <a:latin typeface="Calibri" panose="020F0502020204030204" pitchFamily="34" charset="0"/>
                <a:cs typeface="Calibri" panose="020F0502020204030204" pitchFamily="34" charset="0"/>
              </a:rPr>
              <a:t>, Chargée de projets</a:t>
            </a:r>
          </a:p>
          <a:p>
            <a:endParaRPr lang="fr-FR" sz="2800" spc="-1" dirty="0">
              <a:solidFill>
                <a:srgbClr val="000000"/>
              </a:solidFill>
              <a:latin typeface="Calibri" panose="020F0502020204030204" pitchFamily="34" charset="0"/>
              <a:cs typeface="Calibri" panose="020F0502020204030204" pitchFamily="34" charset="0"/>
            </a:endParaRPr>
          </a:p>
          <a:p>
            <a:r>
              <a:rPr lang="fr-FR" sz="2800" i="1" spc="-1" dirty="0">
                <a:solidFill>
                  <a:srgbClr val="000000"/>
                </a:solidFill>
                <a:latin typeface="Calibri" panose="020F0502020204030204" pitchFamily="34" charset="0"/>
                <a:cs typeface="Calibri" panose="020F0502020204030204" pitchFamily="34" charset="0"/>
              </a:rPr>
              <a:t>Contact : </a:t>
            </a:r>
            <a:r>
              <a:rPr lang="fr-FR" sz="2800" i="1" spc="-1" dirty="0">
                <a:solidFill>
                  <a:srgbClr val="000000"/>
                </a:solidFill>
                <a:latin typeface="Calibri" panose="020F0502020204030204" pitchFamily="34" charset="0"/>
                <a:cs typeface="Calibri" panose="020F0502020204030204" pitchFamily="34" charset="0"/>
                <a:hlinkClick r:id="rId3"/>
              </a:rPr>
              <a:t>ketty.deleris@codes93.org</a:t>
            </a:r>
            <a:r>
              <a:rPr lang="fr-FR" sz="2800" i="1" spc="-1" dirty="0">
                <a:solidFill>
                  <a:srgbClr val="00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28966745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353A8C-37DB-4DB7-BD18-96A5DB27D897}"/>
              </a:ext>
            </a:extLst>
          </p:cNvPr>
          <p:cNvSpPr>
            <a:spLocks noGrp="1"/>
          </p:cNvSpPr>
          <p:nvPr>
            <p:ph type="ctrTitle"/>
          </p:nvPr>
        </p:nvSpPr>
        <p:spPr>
          <a:xfrm>
            <a:off x="344608" y="955964"/>
            <a:ext cx="11502887" cy="2660072"/>
          </a:xfrm>
          <a:noFill/>
          <a:ln w="28575">
            <a:solidFill>
              <a:schemeClr val="tx1"/>
            </a:solidFill>
          </a:ln>
        </p:spPr>
        <p:txBody>
          <a:bodyPr anchor="ctr">
            <a:noAutofit/>
          </a:bodyPr>
          <a:lstStyle/>
          <a:p>
            <a:r>
              <a:rPr lang="fr-FR" sz="36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Formation </a:t>
            </a:r>
            <a:br>
              <a:rPr lang="fr-FR" sz="36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r>
              <a:rPr lang="fr-FR" sz="36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des travailleurs sociaux du CEJ-JR et des référents PRIJ </a:t>
            </a:r>
            <a:br>
              <a:rPr lang="fr-FR" sz="36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r>
              <a:rPr lang="fr-FR" sz="36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pour une prise en charge des besoins en santé </a:t>
            </a:r>
            <a:br>
              <a:rPr lang="fr-FR" sz="36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r>
              <a:rPr lang="fr-FR" sz="36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des jeunes en rupture, </a:t>
            </a:r>
            <a:br>
              <a:rPr lang="fr-FR" sz="36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r>
              <a:rPr lang="fr-FR" sz="36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en Ile-de-France, 2023-2024-2025</a:t>
            </a:r>
            <a:endParaRPr lang="fr-FR" sz="3600" b="1" dirty="0">
              <a:latin typeface="+mn-lt"/>
            </a:endParaRPr>
          </a:p>
        </p:txBody>
      </p:sp>
      <p:sp>
        <p:nvSpPr>
          <p:cNvPr id="4" name="Espace réservé de la date 3">
            <a:extLst>
              <a:ext uri="{FF2B5EF4-FFF2-40B4-BE49-F238E27FC236}">
                <a16:creationId xmlns:a16="http://schemas.microsoft.com/office/drawing/2014/main" id="{54095016-5F9F-4230-ACA9-4E8CC203F557}"/>
              </a:ext>
            </a:extLst>
          </p:cNvPr>
          <p:cNvSpPr>
            <a:spLocks noGrp="1"/>
          </p:cNvSpPr>
          <p:nvPr>
            <p:ph type="dt" sz="half" idx="10"/>
          </p:nvPr>
        </p:nvSpPr>
        <p:spPr/>
        <p:txBody>
          <a:bodyPr/>
          <a:lstStyle/>
          <a:p>
            <a:fld id="{6F946D2B-3181-4B23-890E-1FA474BA0D3F}" type="datetime1">
              <a:rPr lang="fr-FR" smtClean="0">
                <a:solidFill>
                  <a:prstClr val="black">
                    <a:tint val="75000"/>
                  </a:prstClr>
                </a:solidFill>
              </a:rPr>
              <a:pPr/>
              <a:t>05/12/2023</a:t>
            </a:fld>
            <a:endParaRPr lang="fr-FR" dirty="0">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563BE89D-E149-44F3-A3EA-6A6468BAD39D}"/>
              </a:ext>
            </a:extLst>
          </p:cNvPr>
          <p:cNvSpPr>
            <a:spLocks noGrp="1"/>
          </p:cNvSpPr>
          <p:nvPr>
            <p:ph type="sldNum" sz="quarter" idx="12"/>
          </p:nvPr>
        </p:nvSpPr>
        <p:spPr/>
        <p:txBody>
          <a:bodyPr/>
          <a:lstStyle/>
          <a:p>
            <a:fld id="{96358846-0102-40C7-9A83-AB823DE868B1}" type="slidenum">
              <a:rPr lang="fr-FR" smtClean="0">
                <a:solidFill>
                  <a:prstClr val="black">
                    <a:tint val="75000"/>
                  </a:prstClr>
                </a:solidFill>
              </a:rPr>
              <a:pPr/>
              <a:t>97</a:t>
            </a:fld>
            <a:endParaRPr lang="fr-FR">
              <a:solidFill>
                <a:prstClr val="black">
                  <a:tint val="75000"/>
                </a:prstClr>
              </a:solidFill>
            </a:endParaRPr>
          </a:p>
        </p:txBody>
      </p:sp>
      <p:sp>
        <p:nvSpPr>
          <p:cNvPr id="7" name="Sous-titre 7">
            <a:extLst>
              <a:ext uri="{FF2B5EF4-FFF2-40B4-BE49-F238E27FC236}">
                <a16:creationId xmlns:a16="http://schemas.microsoft.com/office/drawing/2014/main" id="{70A4485E-D060-46C1-942D-6823FD387BD9}"/>
              </a:ext>
            </a:extLst>
          </p:cNvPr>
          <p:cNvSpPr txBox="1">
            <a:spLocks/>
          </p:cNvSpPr>
          <p:nvPr/>
        </p:nvSpPr>
        <p:spPr>
          <a:xfrm>
            <a:off x="344557" y="4494700"/>
            <a:ext cx="7822699" cy="1496635"/>
          </a:xfrm>
          <a:prstGeom prst="rect">
            <a:avLst/>
          </a:prstGeom>
          <a:noFill/>
          <a:ln>
            <a:noFill/>
          </a:ln>
        </p:spPr>
        <p:txBody>
          <a:bodyPr vert="horz" lIns="91350" tIns="45718" rIns="91350" bIns="45718" rtlCol="0" anchor="ctr">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2700" b="1" dirty="0">
                <a:solidFill>
                  <a:prstClr val="black"/>
                </a:solidFill>
              </a:rPr>
              <a:t>Financement : Agence Régionale de Santé Ile-de-France </a:t>
            </a:r>
          </a:p>
          <a:p>
            <a:pPr algn="l"/>
            <a:endParaRPr lang="fr-FR" b="1" dirty="0">
              <a:solidFill>
                <a:prstClr val="black"/>
              </a:solidFill>
            </a:endParaRPr>
          </a:p>
          <a:p>
            <a:pPr algn="l"/>
            <a:endParaRPr lang="fr-FR" b="1" dirty="0">
              <a:solidFill>
                <a:prstClr val="black"/>
              </a:solidFill>
            </a:endParaRPr>
          </a:p>
          <a:p>
            <a:pPr algn="l"/>
            <a:r>
              <a:rPr lang="fr-FR" sz="2700" b="1" dirty="0">
                <a:solidFill>
                  <a:prstClr val="black"/>
                </a:solidFill>
              </a:rPr>
              <a:t>Mise en œuvre : CODES 93 – Comité d’éducation pour la santé</a:t>
            </a:r>
          </a:p>
        </p:txBody>
      </p:sp>
      <p:sp>
        <p:nvSpPr>
          <p:cNvPr id="5" name="Espace réservé du pied de page 4">
            <a:extLst>
              <a:ext uri="{FF2B5EF4-FFF2-40B4-BE49-F238E27FC236}">
                <a16:creationId xmlns:a16="http://schemas.microsoft.com/office/drawing/2014/main" id="{FBF9D3CF-EEA8-4C74-8B8A-2103F59BF7E5}"/>
              </a:ext>
            </a:extLst>
          </p:cNvPr>
          <p:cNvSpPr>
            <a:spLocks noGrp="1"/>
          </p:cNvSpPr>
          <p:nvPr>
            <p:ph type="ftr" sz="quarter" idx="11"/>
          </p:nvPr>
        </p:nvSpPr>
        <p:spPr/>
        <p:txBody>
          <a:bodyPr/>
          <a:lstStyle/>
          <a:p>
            <a:r>
              <a:rPr lang="fr-FR">
                <a:solidFill>
                  <a:prstClr val="black">
                    <a:tint val="75000"/>
                  </a:prstClr>
                </a:solidFill>
              </a:rPr>
              <a:t>PRESENTATION CODES 93 - "Formation des travailleurs sociaux CEJJR-référents PRIJ pour une prise en charge des besoins en santé des jeunes en rupture, en Ile-de-France, 2023-2025"</a:t>
            </a:r>
            <a:endParaRPr lang="fr-FR" dirty="0">
              <a:solidFill>
                <a:prstClr val="black">
                  <a:tint val="75000"/>
                </a:prstClr>
              </a:solidFill>
            </a:endParaRPr>
          </a:p>
        </p:txBody>
      </p:sp>
      <p:pic>
        <p:nvPicPr>
          <p:cNvPr id="11" name="Image 10" descr="Une image contenant texte, Police, logo, Graphique&#10;&#10;Description générée automatiquement">
            <a:extLst>
              <a:ext uri="{FF2B5EF4-FFF2-40B4-BE49-F238E27FC236}">
                <a16:creationId xmlns:a16="http://schemas.microsoft.com/office/drawing/2014/main" id="{16AB9A3D-476B-800C-3E10-5A033674C8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07803" y="3722309"/>
            <a:ext cx="2385580" cy="1638744"/>
          </a:xfrm>
          <a:prstGeom prst="rect">
            <a:avLst/>
          </a:prstGeom>
        </p:spPr>
      </p:pic>
      <p:pic>
        <p:nvPicPr>
          <p:cNvPr id="12" name="Image 11" descr="Une image contenant texte, Police, logo, Graphique&#10;&#10;Description générée automatiquement">
            <a:extLst>
              <a:ext uri="{FF2B5EF4-FFF2-40B4-BE49-F238E27FC236}">
                <a16:creationId xmlns:a16="http://schemas.microsoft.com/office/drawing/2014/main" id="{C33D6D0E-6ADA-6763-F56D-C452D9A3279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504219" y="4694736"/>
            <a:ext cx="2092036" cy="1345037"/>
          </a:xfrm>
          <a:prstGeom prst="rect">
            <a:avLst/>
          </a:prstGeom>
          <a:noFill/>
          <a:ln>
            <a:noFill/>
          </a:ln>
          <a:effectLst/>
        </p:spPr>
      </p:pic>
    </p:spTree>
    <p:extLst>
      <p:ext uri="{BB962C8B-B14F-4D97-AF65-F5344CB8AC3E}">
        <p14:creationId xmlns:p14="http://schemas.microsoft.com/office/powerpoint/2010/main" val="218888454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53"/>
          <p:cNvSpPr txBox="1">
            <a:spLocks noGrp="1"/>
          </p:cNvSpPr>
          <p:nvPr>
            <p:ph type="dt" idx="10"/>
          </p:nvPr>
        </p:nvSpPr>
        <p:spPr>
          <a:xfrm>
            <a:off x="838200" y="6356351"/>
            <a:ext cx="2743200" cy="365100"/>
          </a:xfrm>
          <a:prstGeom prst="rect">
            <a:avLst/>
          </a:prstGeom>
          <a:noFill/>
          <a:ln>
            <a:noFill/>
          </a:ln>
        </p:spPr>
        <p:txBody>
          <a:bodyPr spcFirstLastPara="1" wrap="square" lIns="91334" tIns="45698" rIns="91334" bIns="45698" anchor="ctr" anchorCtr="0">
            <a:noAutofit/>
          </a:bodyPr>
          <a:lstStyle/>
          <a:p>
            <a:fld id="{C4801189-0974-4E2B-B471-A6B72B5DF919}" type="datetime1">
              <a:rPr lang="fr-FR" smtClean="0">
                <a:solidFill>
                  <a:prstClr val="black">
                    <a:tint val="75000"/>
                  </a:prstClr>
                </a:solidFill>
              </a:rPr>
              <a:pPr/>
              <a:t>05/12/2023</a:t>
            </a:fld>
            <a:endParaRPr>
              <a:solidFill>
                <a:prstClr val="black">
                  <a:tint val="75000"/>
                </a:prstClr>
              </a:solidFill>
            </a:endParaRPr>
          </a:p>
        </p:txBody>
      </p:sp>
      <p:sp>
        <p:nvSpPr>
          <p:cNvPr id="116" name="Google Shape;116;p53"/>
          <p:cNvSpPr txBox="1">
            <a:spLocks noGrp="1"/>
          </p:cNvSpPr>
          <p:nvPr>
            <p:ph type="ftr" idx="11"/>
          </p:nvPr>
        </p:nvSpPr>
        <p:spPr>
          <a:xfrm>
            <a:off x="3581399" y="6356351"/>
            <a:ext cx="5275200" cy="365100"/>
          </a:xfrm>
          <a:prstGeom prst="rect">
            <a:avLst/>
          </a:prstGeom>
          <a:noFill/>
          <a:ln>
            <a:noFill/>
          </a:ln>
        </p:spPr>
        <p:txBody>
          <a:bodyPr spcFirstLastPara="1" wrap="square" lIns="91334" tIns="45698" rIns="91334" bIns="45698" anchor="ctr" anchorCtr="0">
            <a:noAutofit/>
          </a:bodyPr>
          <a:lstStyle/>
          <a:p>
            <a:r>
              <a:rPr lang="fr-FR">
                <a:solidFill>
                  <a:prstClr val="black">
                    <a:tint val="75000"/>
                  </a:prstClr>
                </a:solidFill>
              </a:rPr>
              <a:t>PRESENTATION CODES 93 - "Formation des travailleurs sociaux CEJJR-référents PRIJ pour une prise en charge des besoins en santé des jeunes en rupture, en Ile-de-France, 2023-2025"</a:t>
            </a:r>
            <a:endParaRPr>
              <a:solidFill>
                <a:prstClr val="black">
                  <a:tint val="75000"/>
                </a:prstClr>
              </a:solidFill>
            </a:endParaRPr>
          </a:p>
        </p:txBody>
      </p:sp>
      <p:sp>
        <p:nvSpPr>
          <p:cNvPr id="117" name="Google Shape;117;p53"/>
          <p:cNvSpPr txBox="1">
            <a:spLocks noGrp="1"/>
          </p:cNvSpPr>
          <p:nvPr>
            <p:ph type="sldNum" idx="12"/>
          </p:nvPr>
        </p:nvSpPr>
        <p:spPr>
          <a:xfrm>
            <a:off x="8610600" y="6356351"/>
            <a:ext cx="2743200" cy="365100"/>
          </a:xfrm>
          <a:prstGeom prst="rect">
            <a:avLst/>
          </a:prstGeom>
          <a:noFill/>
          <a:ln>
            <a:noFill/>
          </a:ln>
        </p:spPr>
        <p:txBody>
          <a:bodyPr spcFirstLastPara="1" wrap="square" lIns="91334" tIns="45698" rIns="91334" bIns="45698" anchor="ctr" anchorCtr="0">
            <a:noAutofit/>
          </a:bodyPr>
          <a:lstStyle/>
          <a:p>
            <a:fld id="{00000000-1234-1234-1234-123412341234}" type="slidenum">
              <a:rPr lang="fr-FR"/>
              <a:pPr/>
              <a:t>98</a:t>
            </a:fld>
            <a:endParaRPr/>
          </a:p>
        </p:txBody>
      </p:sp>
      <p:sp>
        <p:nvSpPr>
          <p:cNvPr id="118" name="Google Shape;118;p53"/>
          <p:cNvSpPr txBox="1">
            <a:spLocks noGrp="1"/>
          </p:cNvSpPr>
          <p:nvPr>
            <p:ph type="title"/>
          </p:nvPr>
        </p:nvSpPr>
        <p:spPr>
          <a:xfrm>
            <a:off x="242883" y="549963"/>
            <a:ext cx="2137671" cy="3014872"/>
          </a:xfrm>
          <a:prstGeom prst="rect">
            <a:avLst/>
          </a:prstGeom>
          <a:solidFill>
            <a:srgbClr val="C4E0B2"/>
          </a:solidFill>
          <a:ln>
            <a:noFill/>
          </a:ln>
        </p:spPr>
        <p:txBody>
          <a:bodyPr spcFirstLastPara="1" wrap="square" lIns="91334" tIns="45698" rIns="91334" bIns="45698" anchor="ctr" anchorCtr="0">
            <a:noAutofit/>
          </a:bodyPr>
          <a:lstStyle/>
          <a:p>
            <a:pPr algn="ctr">
              <a:buSzPts val="2400"/>
            </a:pPr>
            <a:r>
              <a:rPr lang="fr-FR" b="1" dirty="0"/>
              <a:t>Codes93</a:t>
            </a:r>
            <a:br>
              <a:rPr lang="fr-FR" b="1" dirty="0"/>
            </a:br>
            <a:br>
              <a:rPr lang="fr-FR" b="1" dirty="0"/>
            </a:br>
            <a:r>
              <a:rPr lang="fr-FR" b="1" dirty="0"/>
              <a:t>Comité d’éducation pour la santé</a:t>
            </a:r>
            <a:endParaRPr i="1" dirty="0"/>
          </a:p>
        </p:txBody>
      </p:sp>
      <p:sp>
        <p:nvSpPr>
          <p:cNvPr id="119" name="Google Shape;119;p53"/>
          <p:cNvSpPr txBox="1"/>
          <p:nvPr/>
        </p:nvSpPr>
        <p:spPr>
          <a:xfrm>
            <a:off x="2539521" y="953347"/>
            <a:ext cx="9418987" cy="5403041"/>
          </a:xfrm>
          <a:prstGeom prst="rect">
            <a:avLst/>
          </a:prstGeom>
          <a:noFill/>
          <a:ln>
            <a:noFill/>
          </a:ln>
        </p:spPr>
        <p:txBody>
          <a:bodyPr spcFirstLastPara="1" wrap="square" lIns="91334" tIns="91334" rIns="91334" bIns="91334" anchor="t" anchorCtr="0">
            <a:noAutofit/>
          </a:bodyPr>
          <a:lstStyle/>
          <a:p>
            <a:pPr marL="456663" indent="-456663" algn="just" defTabSz="913380">
              <a:buClr>
                <a:srgbClr val="000000"/>
              </a:buClr>
              <a:buSzPts val="2400"/>
              <a:buFont typeface="Arial"/>
              <a:buChar char="•"/>
            </a:pPr>
            <a:r>
              <a:rPr lang="fr-FR" sz="2300" dirty="0">
                <a:solidFill>
                  <a:srgbClr val="000000"/>
                </a:solidFill>
                <a:ea typeface="Calibri"/>
                <a:cs typeface="Calibri"/>
                <a:sym typeface="Calibri"/>
              </a:rPr>
              <a:t>Organisme associatif de formation + d’intervention auprès des populations</a:t>
            </a:r>
            <a:endParaRPr lang="fr-FR" sz="2300" dirty="0">
              <a:solidFill>
                <a:srgbClr val="000000"/>
              </a:solidFill>
              <a:ea typeface="Arial"/>
              <a:cs typeface="Arial"/>
              <a:sym typeface="Arial"/>
            </a:endParaRPr>
          </a:p>
          <a:p>
            <a:pPr marL="456663" indent="-456663" algn="just" defTabSz="913380">
              <a:buClr>
                <a:srgbClr val="000000"/>
              </a:buClr>
              <a:buSzPts val="2400"/>
              <a:buFont typeface="Arial"/>
              <a:buChar char="•"/>
            </a:pPr>
            <a:r>
              <a:rPr lang="fr-FR" sz="2300" dirty="0">
                <a:solidFill>
                  <a:srgbClr val="000000"/>
                </a:solidFill>
                <a:ea typeface="Calibri"/>
                <a:cs typeface="Calibri"/>
                <a:sym typeface="Calibri"/>
              </a:rPr>
              <a:t>Promotion de la santé / éducation pour la santé / prévention</a:t>
            </a:r>
            <a:endParaRPr sz="2300" dirty="0">
              <a:solidFill>
                <a:srgbClr val="000000"/>
              </a:solidFill>
              <a:ea typeface="Arial"/>
              <a:cs typeface="Arial"/>
              <a:sym typeface="Arial"/>
            </a:endParaRPr>
          </a:p>
          <a:p>
            <a:pPr marL="456663" indent="-456663" algn="just" defTabSz="913380">
              <a:buClr>
                <a:srgbClr val="000000"/>
              </a:buClr>
              <a:buSzPts val="2400"/>
              <a:buFont typeface="Arial"/>
              <a:buChar char="•"/>
            </a:pPr>
            <a:r>
              <a:rPr lang="fr-FR" sz="2300" dirty="0">
                <a:solidFill>
                  <a:srgbClr val="000000"/>
                </a:solidFill>
                <a:ea typeface="Calibri"/>
                <a:cs typeface="Calibri"/>
                <a:sym typeface="Calibri"/>
              </a:rPr>
              <a:t>Le CODES 93 a reçu au titre de ses activités de formation la certification Qualiopi</a:t>
            </a:r>
            <a:endParaRPr sz="2300" dirty="0">
              <a:solidFill>
                <a:srgbClr val="000000"/>
              </a:solidFill>
              <a:ea typeface="Arial"/>
              <a:cs typeface="Arial"/>
              <a:sym typeface="Arial"/>
            </a:endParaRPr>
          </a:p>
          <a:p>
            <a:pPr marL="456663" indent="-456663" algn="just" defTabSz="913380">
              <a:buClr>
                <a:srgbClr val="000000"/>
              </a:buClr>
              <a:buSzPts val="2400"/>
              <a:buFont typeface="Arial"/>
              <a:buChar char="•"/>
            </a:pPr>
            <a:r>
              <a:rPr lang="fr-FR" sz="2300" dirty="0">
                <a:solidFill>
                  <a:srgbClr val="000000"/>
                </a:solidFill>
                <a:ea typeface="Calibri"/>
                <a:cs typeface="Calibri"/>
                <a:sym typeface="Calibri"/>
              </a:rPr>
              <a:t>40 ans d’existence</a:t>
            </a:r>
            <a:endParaRPr sz="2300" dirty="0">
              <a:solidFill>
                <a:srgbClr val="000000"/>
              </a:solidFill>
              <a:ea typeface="Arial"/>
              <a:cs typeface="Arial"/>
              <a:sym typeface="Arial"/>
            </a:endParaRPr>
          </a:p>
          <a:p>
            <a:pPr marL="456663" indent="-456663" algn="just" defTabSz="913380">
              <a:buClr>
                <a:srgbClr val="000000"/>
              </a:buClr>
              <a:buSzPts val="2400"/>
              <a:buFont typeface="Arial"/>
              <a:buChar char="•"/>
            </a:pPr>
            <a:r>
              <a:rPr lang="fr-FR" sz="2300" dirty="0">
                <a:solidFill>
                  <a:srgbClr val="000000"/>
                </a:solidFill>
                <a:ea typeface="Calibri"/>
                <a:cs typeface="Calibri"/>
                <a:sym typeface="Calibri"/>
              </a:rPr>
              <a:t>Territoires : Seine-Saint-Denis / Toute l’Ile-de-France</a:t>
            </a:r>
            <a:endParaRPr sz="2300" dirty="0">
              <a:solidFill>
                <a:srgbClr val="000000"/>
              </a:solidFill>
              <a:ea typeface="Arial"/>
              <a:cs typeface="Arial"/>
              <a:sym typeface="Arial"/>
            </a:endParaRPr>
          </a:p>
          <a:p>
            <a:pPr marL="456663" indent="-456663" algn="just" defTabSz="913380">
              <a:buClr>
                <a:srgbClr val="000000"/>
              </a:buClr>
              <a:buSzPts val="2400"/>
              <a:buFont typeface="Arial"/>
              <a:buChar char="•"/>
            </a:pPr>
            <a:r>
              <a:rPr lang="fr-FR" sz="2300" dirty="0">
                <a:solidFill>
                  <a:srgbClr val="000000"/>
                </a:solidFill>
                <a:ea typeface="Calibri"/>
                <a:cs typeface="Calibri"/>
                <a:sym typeface="Calibri"/>
              </a:rPr>
              <a:t>Appartient au réseau national : FNES</a:t>
            </a:r>
            <a:endParaRPr sz="2300" dirty="0">
              <a:solidFill>
                <a:srgbClr val="000000"/>
              </a:solidFill>
              <a:ea typeface="Arial"/>
              <a:cs typeface="Arial"/>
              <a:sym typeface="Arial"/>
            </a:endParaRPr>
          </a:p>
          <a:p>
            <a:pPr marL="456663" indent="-456663" algn="just" defTabSz="913380">
              <a:buClr>
                <a:srgbClr val="000000"/>
              </a:buClr>
              <a:buSzPts val="2400"/>
              <a:buFont typeface="Arial"/>
              <a:buChar char="•"/>
            </a:pPr>
            <a:r>
              <a:rPr lang="fr-FR" sz="2300" dirty="0">
                <a:solidFill>
                  <a:srgbClr val="000000"/>
                </a:solidFill>
                <a:ea typeface="Calibri"/>
                <a:cs typeface="Calibri"/>
                <a:sym typeface="Calibri"/>
              </a:rPr>
              <a:t>Site internet : </a:t>
            </a:r>
            <a:r>
              <a:rPr lang="fr-FR" sz="2300" u="sng" dirty="0">
                <a:solidFill>
                  <a:srgbClr val="000000"/>
                </a:solidFill>
                <a:ea typeface="Calibri"/>
                <a:cs typeface="Calibri"/>
                <a:sym typeface="Calibri"/>
                <a:hlinkClick r:id="rId3">
                  <a:extLst>
                    <a:ext uri="{A12FA001-AC4F-418D-AE19-62706E023703}">
                      <ahyp:hlinkClr xmlns:ahyp="http://schemas.microsoft.com/office/drawing/2018/hyperlinkcolor" val="tx"/>
                    </a:ext>
                  </a:extLst>
                </a:hlinkClick>
              </a:rPr>
              <a:t>www.codes93.org</a:t>
            </a:r>
            <a:endParaRPr sz="2300" dirty="0">
              <a:solidFill>
                <a:srgbClr val="000000"/>
              </a:solidFill>
              <a:ea typeface="Calibri"/>
              <a:cs typeface="Calibri"/>
              <a:sym typeface="Calibri"/>
            </a:endParaRPr>
          </a:p>
          <a:p>
            <a:pPr marL="456663" indent="-456663" algn="just" defTabSz="913380">
              <a:buClr>
                <a:srgbClr val="000000"/>
              </a:buClr>
              <a:buSzPts val="2400"/>
              <a:buFont typeface="Arial"/>
              <a:buChar char="•"/>
            </a:pPr>
            <a:r>
              <a:rPr lang="fr-FR" sz="2300" dirty="0">
                <a:solidFill>
                  <a:srgbClr val="000000"/>
                </a:solidFill>
                <a:ea typeface="Calibri"/>
                <a:cs typeface="Calibri"/>
                <a:sym typeface="Calibri"/>
              </a:rPr>
              <a:t>Une équipe de six professionnels</a:t>
            </a:r>
            <a:endParaRPr sz="2300" dirty="0">
              <a:solidFill>
                <a:srgbClr val="000000"/>
              </a:solidFill>
              <a:ea typeface="Arial"/>
              <a:cs typeface="Arial"/>
              <a:sym typeface="Arial"/>
            </a:endParaRPr>
          </a:p>
          <a:p>
            <a:pPr marL="456663" indent="-456663" algn="just" defTabSz="913380">
              <a:buClr>
                <a:srgbClr val="000000"/>
              </a:buClr>
              <a:buSzPts val="2400"/>
              <a:buFont typeface="Arial"/>
              <a:buChar char="•"/>
            </a:pPr>
            <a:r>
              <a:rPr lang="fr-FR" sz="2300" dirty="0">
                <a:solidFill>
                  <a:srgbClr val="000000"/>
                </a:solidFill>
                <a:ea typeface="Calibri"/>
                <a:cs typeface="Calibri"/>
                <a:sym typeface="Calibri"/>
              </a:rPr>
              <a:t>Dans le cadre de cette formation, professionnelles du Codes93 : </a:t>
            </a:r>
          </a:p>
          <a:p>
            <a:pPr marL="1255863" lvl="2" indent="-342538" algn="just" defTabSz="913380">
              <a:buClr>
                <a:srgbClr val="000000"/>
              </a:buClr>
              <a:buSzPts val="2400"/>
              <a:buFont typeface="Wingdings" panose="05000000000000000000" pitchFamily="2" charset="2"/>
              <a:buChar char="ü"/>
            </a:pPr>
            <a:r>
              <a:rPr lang="fr-FR" sz="2300" dirty="0">
                <a:solidFill>
                  <a:srgbClr val="000000"/>
                </a:solidFill>
                <a:ea typeface="Calibri"/>
                <a:cs typeface="Calibri"/>
                <a:sym typeface="Calibri"/>
              </a:rPr>
              <a:t>Mme Ketty DELERIS – Chargée de projets, tabacologue, </a:t>
            </a:r>
            <a:r>
              <a:rPr lang="fr-FR" sz="2300" dirty="0">
                <a:solidFill>
                  <a:prstClr val="black"/>
                </a:solidFill>
                <a:ea typeface="Calibri"/>
                <a:cs typeface="Calibri"/>
                <a:sym typeface="Calibri"/>
              </a:rPr>
              <a:t>spécialisée dans les addictions</a:t>
            </a:r>
          </a:p>
          <a:p>
            <a:pPr marL="1255863" lvl="2" indent="-342538" algn="just" defTabSz="913380">
              <a:buClr>
                <a:srgbClr val="000000"/>
              </a:buClr>
              <a:buSzPts val="2400"/>
              <a:buFont typeface="Wingdings" panose="05000000000000000000" pitchFamily="2" charset="2"/>
              <a:buChar char="ü"/>
            </a:pPr>
            <a:r>
              <a:rPr lang="fr-FR" sz="2300" dirty="0">
                <a:solidFill>
                  <a:srgbClr val="000000"/>
                </a:solidFill>
                <a:ea typeface="Calibri"/>
                <a:cs typeface="Calibri"/>
                <a:sym typeface="Calibri"/>
              </a:rPr>
              <a:t>Mme Vanessa DEWALLERS – Responsable pédagogique - Formatrice</a:t>
            </a:r>
            <a:endParaRPr sz="2300" dirty="0">
              <a:solidFill>
                <a:srgbClr val="000000"/>
              </a:solidFill>
              <a:ea typeface="Calibri"/>
              <a:cs typeface="Calibri"/>
              <a:sym typeface="Calibri"/>
            </a:endParaRPr>
          </a:p>
          <a:p>
            <a:pPr marL="456663" indent="-304440" algn="just" defTabSz="913380">
              <a:buClr>
                <a:srgbClr val="000000"/>
              </a:buClr>
              <a:buSzPts val="2400"/>
            </a:pPr>
            <a:endParaRPr sz="2300" dirty="0">
              <a:solidFill>
                <a:srgbClr val="000000"/>
              </a:solidFill>
              <a:ea typeface="Calibri"/>
              <a:cs typeface="Calibri"/>
              <a:sym typeface="Calibri"/>
            </a:endParaRPr>
          </a:p>
          <a:p>
            <a:pPr marL="456663" indent="-304440" algn="just" defTabSz="913380">
              <a:buClr>
                <a:srgbClr val="000000"/>
              </a:buClr>
              <a:buSzPts val="2400"/>
            </a:pPr>
            <a:endParaRPr sz="2300" b="1" dirty="0">
              <a:solidFill>
                <a:srgbClr val="000000"/>
              </a:solidFill>
              <a:ea typeface="Arial"/>
              <a:cs typeface="Arial"/>
              <a:sym typeface="Aria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55"/>
          <p:cNvSpPr txBox="1">
            <a:spLocks noGrp="1"/>
          </p:cNvSpPr>
          <p:nvPr>
            <p:ph type="dt" idx="10"/>
          </p:nvPr>
        </p:nvSpPr>
        <p:spPr>
          <a:xfrm>
            <a:off x="838200" y="6356351"/>
            <a:ext cx="2743200" cy="365100"/>
          </a:xfrm>
          <a:prstGeom prst="rect">
            <a:avLst/>
          </a:prstGeom>
          <a:noFill/>
          <a:ln>
            <a:noFill/>
          </a:ln>
        </p:spPr>
        <p:txBody>
          <a:bodyPr spcFirstLastPara="1" wrap="square" lIns="91334" tIns="45698" rIns="91334" bIns="45698" anchor="ctr" anchorCtr="0">
            <a:noAutofit/>
          </a:bodyPr>
          <a:lstStyle/>
          <a:p>
            <a:fld id="{A304D552-5509-4243-BC74-83203F84EF49}" type="datetime1">
              <a:rPr lang="fr-FR" smtClean="0">
                <a:solidFill>
                  <a:prstClr val="black">
                    <a:tint val="75000"/>
                  </a:prstClr>
                </a:solidFill>
              </a:rPr>
              <a:pPr/>
              <a:t>05/12/2023</a:t>
            </a:fld>
            <a:endParaRPr>
              <a:solidFill>
                <a:prstClr val="black">
                  <a:tint val="75000"/>
                </a:prstClr>
              </a:solidFill>
            </a:endParaRPr>
          </a:p>
        </p:txBody>
      </p:sp>
      <p:sp>
        <p:nvSpPr>
          <p:cNvPr id="135" name="Google Shape;135;p55"/>
          <p:cNvSpPr txBox="1">
            <a:spLocks noGrp="1"/>
          </p:cNvSpPr>
          <p:nvPr>
            <p:ph type="ftr" idx="11"/>
          </p:nvPr>
        </p:nvSpPr>
        <p:spPr>
          <a:xfrm>
            <a:off x="3581399" y="6356351"/>
            <a:ext cx="5275200" cy="365100"/>
          </a:xfrm>
          <a:prstGeom prst="rect">
            <a:avLst/>
          </a:prstGeom>
          <a:noFill/>
          <a:ln>
            <a:noFill/>
          </a:ln>
        </p:spPr>
        <p:txBody>
          <a:bodyPr spcFirstLastPara="1" wrap="square" lIns="91334" tIns="45698" rIns="91334" bIns="45698" anchor="ctr" anchorCtr="0">
            <a:noAutofit/>
          </a:bodyPr>
          <a:lstStyle/>
          <a:p>
            <a:r>
              <a:rPr lang="fr-FR">
                <a:solidFill>
                  <a:prstClr val="black">
                    <a:tint val="75000"/>
                  </a:prstClr>
                </a:solidFill>
              </a:rPr>
              <a:t>PRESENTATION CODES 93 - "Formation des travailleurs sociaux CEJJR-référents PRIJ pour une prise en charge des besoins en santé des jeunes en rupture, en Ile-de-France, 2023-2025"</a:t>
            </a:r>
            <a:endParaRPr lang="fr-FR" dirty="0">
              <a:solidFill>
                <a:prstClr val="black">
                  <a:tint val="75000"/>
                </a:prstClr>
              </a:solidFill>
            </a:endParaRPr>
          </a:p>
        </p:txBody>
      </p:sp>
      <p:sp>
        <p:nvSpPr>
          <p:cNvPr id="136" name="Google Shape;136;p55"/>
          <p:cNvSpPr txBox="1">
            <a:spLocks noGrp="1"/>
          </p:cNvSpPr>
          <p:nvPr>
            <p:ph type="sldNum" idx="12"/>
          </p:nvPr>
        </p:nvSpPr>
        <p:spPr>
          <a:xfrm>
            <a:off x="8610600" y="6356351"/>
            <a:ext cx="2743200" cy="365100"/>
          </a:xfrm>
          <a:prstGeom prst="rect">
            <a:avLst/>
          </a:prstGeom>
          <a:noFill/>
          <a:ln>
            <a:noFill/>
          </a:ln>
        </p:spPr>
        <p:txBody>
          <a:bodyPr spcFirstLastPara="1" wrap="square" lIns="91334" tIns="45698" rIns="91334" bIns="45698" anchor="ctr" anchorCtr="0">
            <a:noAutofit/>
          </a:bodyPr>
          <a:lstStyle/>
          <a:p>
            <a:fld id="{00000000-1234-1234-1234-123412341234}" type="slidenum">
              <a:rPr lang="fr-FR"/>
              <a:pPr/>
              <a:t>99</a:t>
            </a:fld>
            <a:endParaRPr/>
          </a:p>
        </p:txBody>
      </p:sp>
      <p:sp>
        <p:nvSpPr>
          <p:cNvPr id="137" name="Google Shape;137;p55"/>
          <p:cNvSpPr txBox="1">
            <a:spLocks noGrp="1"/>
          </p:cNvSpPr>
          <p:nvPr>
            <p:ph type="title"/>
          </p:nvPr>
        </p:nvSpPr>
        <p:spPr>
          <a:xfrm>
            <a:off x="515879" y="549967"/>
            <a:ext cx="3723671" cy="1334164"/>
          </a:xfrm>
          <a:prstGeom prst="rect">
            <a:avLst/>
          </a:prstGeom>
          <a:solidFill>
            <a:srgbClr val="C4E0B2"/>
          </a:solidFill>
          <a:ln>
            <a:noFill/>
          </a:ln>
        </p:spPr>
        <p:txBody>
          <a:bodyPr spcFirstLastPara="1" wrap="square" lIns="91334" tIns="45698" rIns="91334" bIns="45698" anchor="ctr" anchorCtr="0">
            <a:noAutofit/>
          </a:bodyPr>
          <a:lstStyle/>
          <a:p>
            <a:pPr algn="ctr">
              <a:buSzPts val="2400"/>
            </a:pPr>
            <a:r>
              <a:rPr lang="fr-FR" b="1" dirty="0"/>
              <a:t>Professionnels cibles</a:t>
            </a:r>
            <a:endParaRPr dirty="0"/>
          </a:p>
        </p:txBody>
      </p:sp>
      <p:sp>
        <p:nvSpPr>
          <p:cNvPr id="138" name="Google Shape;138;p55"/>
          <p:cNvSpPr txBox="1"/>
          <p:nvPr/>
        </p:nvSpPr>
        <p:spPr>
          <a:xfrm>
            <a:off x="838232" y="2193759"/>
            <a:ext cx="10986655" cy="3975556"/>
          </a:xfrm>
          <a:prstGeom prst="rect">
            <a:avLst/>
          </a:prstGeom>
          <a:noFill/>
          <a:ln>
            <a:noFill/>
          </a:ln>
        </p:spPr>
        <p:txBody>
          <a:bodyPr spcFirstLastPara="1" wrap="square" lIns="91334" tIns="91334" rIns="91334" bIns="91334" anchor="t" anchorCtr="0">
            <a:noAutofit/>
          </a:bodyPr>
          <a:lstStyle/>
          <a:p>
            <a:pPr algn="just" defTabSz="913380">
              <a:buClr>
                <a:srgbClr val="000000"/>
              </a:buClr>
              <a:buSzPts val="3200"/>
            </a:pPr>
            <a:r>
              <a:rPr lang="fr-FR" sz="3200" b="1" dirty="0">
                <a:solidFill>
                  <a:srgbClr val="000000"/>
                </a:solidFill>
                <a:ea typeface="Calibri" panose="020F0502020204030204" pitchFamily="34" charset="0"/>
              </a:rPr>
              <a:t>Les travailleurs sociaux, en Ile-de-France, en 2023-2024-2025 :</a:t>
            </a:r>
          </a:p>
          <a:p>
            <a:pPr algn="just" defTabSz="913380">
              <a:buClr>
                <a:srgbClr val="000000"/>
              </a:buClr>
              <a:buSzPts val="3200"/>
            </a:pPr>
            <a:endParaRPr lang="fr-FR" sz="3200" b="1" dirty="0">
              <a:solidFill>
                <a:srgbClr val="000000"/>
              </a:solidFill>
              <a:ea typeface="Calibri" panose="020F0502020204030204" pitchFamily="34" charset="0"/>
            </a:endParaRPr>
          </a:p>
          <a:p>
            <a:pPr marL="456663" indent="-456663" algn="just" defTabSz="913380">
              <a:buClr>
                <a:srgbClr val="000000"/>
              </a:buClr>
              <a:buSzPts val="3200"/>
              <a:buFont typeface="Arial" panose="020B0604020202020204" pitchFamily="34" charset="0"/>
              <a:buChar char="•"/>
            </a:pPr>
            <a:r>
              <a:rPr lang="fr-FR" sz="3200" b="1" dirty="0">
                <a:solidFill>
                  <a:srgbClr val="000000"/>
                </a:solidFill>
                <a:ea typeface="Calibri" panose="020F0502020204030204" pitchFamily="34" charset="0"/>
              </a:rPr>
              <a:t>du Contrat d’Engagement Jeune -  volet Jeunes en rupture (CEJ-JR)</a:t>
            </a:r>
          </a:p>
          <a:p>
            <a:pPr marL="456663" indent="-456663" algn="just" defTabSz="913380">
              <a:buClr>
                <a:srgbClr val="000000"/>
              </a:buClr>
              <a:buSzPts val="3200"/>
              <a:buFont typeface="Arial" panose="020B0604020202020204" pitchFamily="34" charset="0"/>
              <a:buChar char="•"/>
            </a:pPr>
            <a:endParaRPr lang="fr-FR" sz="3200" b="1" dirty="0">
              <a:solidFill>
                <a:srgbClr val="000000"/>
              </a:solidFill>
              <a:ea typeface="Calibri" panose="020F0502020204030204" pitchFamily="34" charset="0"/>
            </a:endParaRPr>
          </a:p>
          <a:p>
            <a:pPr marL="456663" indent="-456663" algn="just" defTabSz="913380">
              <a:buClr>
                <a:srgbClr val="000000"/>
              </a:buClr>
              <a:buSzPts val="3200"/>
              <a:buFont typeface="Arial" panose="020B0604020202020204" pitchFamily="34" charset="0"/>
              <a:buChar char="•"/>
            </a:pPr>
            <a:r>
              <a:rPr lang="fr-FR" sz="3200" b="1" dirty="0">
                <a:solidFill>
                  <a:srgbClr val="000000"/>
                </a:solidFill>
                <a:ea typeface="Calibri" panose="020F0502020204030204" pitchFamily="34" charset="0"/>
              </a:rPr>
              <a:t>du Plan Régional d’Insertion pour la Jeunesse (PRIJ)</a:t>
            </a:r>
          </a:p>
        </p:txBody>
      </p:sp>
    </p:spTree>
    <p:extLst>
      <p:ext uri="{BB962C8B-B14F-4D97-AF65-F5344CB8AC3E}">
        <p14:creationId xmlns:p14="http://schemas.microsoft.com/office/powerpoint/2010/main" val="22894724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0.xml><?xml version="1.0" encoding="utf-8"?>
<a:theme xmlns:a="http://schemas.openxmlformats.org/drawingml/2006/main" name="50_Thème Office">
  <a:themeElements>
    <a:clrScheme name="LOOK 1">
      <a:dk1>
        <a:srgbClr val="000000"/>
      </a:dk1>
      <a:lt1>
        <a:srgbClr val="FFFFFF"/>
      </a:lt1>
      <a:dk2>
        <a:srgbClr val="D7C378"/>
      </a:dk2>
      <a:lt2>
        <a:srgbClr val="331361"/>
      </a:lt2>
      <a:accent1>
        <a:srgbClr val="003853"/>
      </a:accent1>
      <a:accent2>
        <a:srgbClr val="022366"/>
      </a:accent2>
      <a:accent3>
        <a:srgbClr val="570047"/>
      </a:accent3>
      <a:accent4>
        <a:srgbClr val="FBA9CB"/>
      </a:accent4>
      <a:accent5>
        <a:srgbClr val="009CE0"/>
      </a:accent5>
      <a:accent6>
        <a:srgbClr val="7D83C2"/>
      </a:accent6>
      <a:hlink>
        <a:srgbClr val="17B7B0"/>
      </a:hlink>
      <a:folHlink>
        <a:srgbClr val="7BCFCF"/>
      </a:folHlink>
    </a:clrScheme>
    <a:fontScheme name="Paris2024">
      <a:majorFont>
        <a:latin typeface="Paris2024"/>
        <a:ea typeface="Arial"/>
        <a:cs typeface="Arial"/>
      </a:majorFont>
      <a:minorFont>
        <a:latin typeface="Source Sans Pro Light"/>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bwMode="auto">
        <a:prstGeom prst="rect">
          <a:avLst/>
        </a:prstGeom>
        <a:noFill/>
      </a:spPr>
      <a:bodyPr/>
      <a:lstStyle/>
    </a:txDef>
  </a:objectDefaults>
  <a:extraClrSchemeLst/>
</a:theme>
</file>

<file path=ppt/theme/theme101.xml><?xml version="1.0" encoding="utf-8"?>
<a:theme xmlns:a="http://schemas.openxmlformats.org/drawingml/2006/main" name="51_Thème Office">
  <a:themeElements>
    <a:clrScheme name="LOOK 1">
      <a:dk1>
        <a:srgbClr val="000000"/>
      </a:dk1>
      <a:lt1>
        <a:srgbClr val="FFFFFF"/>
      </a:lt1>
      <a:dk2>
        <a:srgbClr val="D7C378"/>
      </a:dk2>
      <a:lt2>
        <a:srgbClr val="331361"/>
      </a:lt2>
      <a:accent1>
        <a:srgbClr val="003853"/>
      </a:accent1>
      <a:accent2>
        <a:srgbClr val="022366"/>
      </a:accent2>
      <a:accent3>
        <a:srgbClr val="570047"/>
      </a:accent3>
      <a:accent4>
        <a:srgbClr val="FBA9CB"/>
      </a:accent4>
      <a:accent5>
        <a:srgbClr val="009CE0"/>
      </a:accent5>
      <a:accent6>
        <a:srgbClr val="7D83C2"/>
      </a:accent6>
      <a:hlink>
        <a:srgbClr val="17B7B0"/>
      </a:hlink>
      <a:folHlink>
        <a:srgbClr val="7BCFCF"/>
      </a:folHlink>
    </a:clrScheme>
    <a:fontScheme name="Paris2024">
      <a:majorFont>
        <a:latin typeface="Paris2024"/>
        <a:ea typeface="Arial"/>
        <a:cs typeface="Arial"/>
      </a:majorFont>
      <a:minorFont>
        <a:latin typeface="Source Sans Pro Light"/>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bwMode="auto">
        <a:prstGeom prst="rect">
          <a:avLst/>
        </a:prstGeom>
        <a:noFill/>
      </a:spPr>
      <a:bodyPr/>
      <a:lstStyle/>
    </a:txDef>
  </a:objectDefaults>
  <a:extraClrSchemeLst/>
</a:theme>
</file>

<file path=ppt/theme/theme102.xml><?xml version="1.0" encoding="utf-8"?>
<a:theme xmlns:a="http://schemas.openxmlformats.org/drawingml/2006/main" name="52_Thème Office">
  <a:themeElements>
    <a:clrScheme name="LOOK 1">
      <a:dk1>
        <a:srgbClr val="000000"/>
      </a:dk1>
      <a:lt1>
        <a:srgbClr val="FFFFFF"/>
      </a:lt1>
      <a:dk2>
        <a:srgbClr val="D7C378"/>
      </a:dk2>
      <a:lt2>
        <a:srgbClr val="331361"/>
      </a:lt2>
      <a:accent1>
        <a:srgbClr val="003853"/>
      </a:accent1>
      <a:accent2>
        <a:srgbClr val="022366"/>
      </a:accent2>
      <a:accent3>
        <a:srgbClr val="570047"/>
      </a:accent3>
      <a:accent4>
        <a:srgbClr val="FBA9CB"/>
      </a:accent4>
      <a:accent5>
        <a:srgbClr val="009CE0"/>
      </a:accent5>
      <a:accent6>
        <a:srgbClr val="7D83C2"/>
      </a:accent6>
      <a:hlink>
        <a:srgbClr val="17B7B0"/>
      </a:hlink>
      <a:folHlink>
        <a:srgbClr val="7BCFCF"/>
      </a:folHlink>
    </a:clrScheme>
    <a:fontScheme name="Paris2024">
      <a:majorFont>
        <a:latin typeface="Paris2024"/>
        <a:ea typeface="Arial"/>
        <a:cs typeface="Arial"/>
      </a:majorFont>
      <a:minorFont>
        <a:latin typeface="Source Sans Pro Light"/>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bwMode="auto">
        <a:prstGeom prst="rect">
          <a:avLst/>
        </a:prstGeom>
        <a:noFill/>
      </a:spPr>
      <a:bodyPr/>
      <a:lstStyle/>
    </a:txDef>
  </a:objectDefaults>
  <a:extraClrSchemeLst/>
</a:theme>
</file>

<file path=ppt/theme/theme103.xml><?xml version="1.0" encoding="utf-8"?>
<a:theme xmlns:a="http://schemas.openxmlformats.org/drawingml/2006/main" name="53_Thème Office">
  <a:themeElements>
    <a:clrScheme name="LOOK 1">
      <a:dk1>
        <a:srgbClr val="000000"/>
      </a:dk1>
      <a:lt1>
        <a:srgbClr val="FFFFFF"/>
      </a:lt1>
      <a:dk2>
        <a:srgbClr val="D7C378"/>
      </a:dk2>
      <a:lt2>
        <a:srgbClr val="331361"/>
      </a:lt2>
      <a:accent1>
        <a:srgbClr val="003853"/>
      </a:accent1>
      <a:accent2>
        <a:srgbClr val="022366"/>
      </a:accent2>
      <a:accent3>
        <a:srgbClr val="570047"/>
      </a:accent3>
      <a:accent4>
        <a:srgbClr val="FBA9CB"/>
      </a:accent4>
      <a:accent5>
        <a:srgbClr val="009CE0"/>
      </a:accent5>
      <a:accent6>
        <a:srgbClr val="7D83C2"/>
      </a:accent6>
      <a:hlink>
        <a:srgbClr val="17B7B0"/>
      </a:hlink>
      <a:folHlink>
        <a:srgbClr val="7BCFCF"/>
      </a:folHlink>
    </a:clrScheme>
    <a:fontScheme name="Paris2024">
      <a:majorFont>
        <a:latin typeface="Paris2024"/>
        <a:ea typeface="Arial"/>
        <a:cs typeface="Arial"/>
      </a:majorFont>
      <a:minorFont>
        <a:latin typeface="Source Sans Pro Light"/>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bwMode="auto">
        <a:prstGeom prst="rect">
          <a:avLst/>
        </a:prstGeom>
        <a:noFill/>
      </a:spPr>
      <a:bodyPr/>
      <a:lstStyle/>
    </a:txDef>
  </a:objectDefaults>
  <a:extraClrSchemeLst/>
</a:theme>
</file>

<file path=ppt/theme/theme104.xml><?xml version="1.0" encoding="utf-8"?>
<a:theme xmlns:a="http://schemas.openxmlformats.org/drawingml/2006/main" name="54_Thème Office">
  <a:themeElements>
    <a:clrScheme name="LOOK 1">
      <a:dk1>
        <a:srgbClr val="000000"/>
      </a:dk1>
      <a:lt1>
        <a:srgbClr val="FFFFFF"/>
      </a:lt1>
      <a:dk2>
        <a:srgbClr val="D7C378"/>
      </a:dk2>
      <a:lt2>
        <a:srgbClr val="331361"/>
      </a:lt2>
      <a:accent1>
        <a:srgbClr val="003853"/>
      </a:accent1>
      <a:accent2>
        <a:srgbClr val="022366"/>
      </a:accent2>
      <a:accent3>
        <a:srgbClr val="570047"/>
      </a:accent3>
      <a:accent4>
        <a:srgbClr val="FBA9CB"/>
      </a:accent4>
      <a:accent5>
        <a:srgbClr val="009CE0"/>
      </a:accent5>
      <a:accent6>
        <a:srgbClr val="7D83C2"/>
      </a:accent6>
      <a:hlink>
        <a:srgbClr val="17B7B0"/>
      </a:hlink>
      <a:folHlink>
        <a:srgbClr val="7BCFCF"/>
      </a:folHlink>
    </a:clrScheme>
    <a:fontScheme name="Paris2024">
      <a:majorFont>
        <a:latin typeface="Paris2024"/>
        <a:ea typeface="Arial"/>
        <a:cs typeface="Arial"/>
      </a:majorFont>
      <a:minorFont>
        <a:latin typeface="Source Sans Pro Light"/>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bwMode="auto">
        <a:prstGeom prst="rect">
          <a:avLst/>
        </a:prstGeom>
        <a:noFill/>
      </a:spPr>
      <a:bodyPr/>
      <a:lstStyle/>
    </a:txDef>
  </a:objectDefaults>
  <a:extraClrSchemeLst/>
</a:theme>
</file>

<file path=ppt/theme/theme105.xml><?xml version="1.0" encoding="utf-8"?>
<a:theme xmlns:a="http://schemas.openxmlformats.org/drawingml/2006/main" name="55_Thème Office">
  <a:themeElements>
    <a:clrScheme name="LOOK 1">
      <a:dk1>
        <a:srgbClr val="000000"/>
      </a:dk1>
      <a:lt1>
        <a:srgbClr val="FFFFFF"/>
      </a:lt1>
      <a:dk2>
        <a:srgbClr val="D7C378"/>
      </a:dk2>
      <a:lt2>
        <a:srgbClr val="331361"/>
      </a:lt2>
      <a:accent1>
        <a:srgbClr val="003853"/>
      </a:accent1>
      <a:accent2>
        <a:srgbClr val="022366"/>
      </a:accent2>
      <a:accent3>
        <a:srgbClr val="570047"/>
      </a:accent3>
      <a:accent4>
        <a:srgbClr val="FBA9CB"/>
      </a:accent4>
      <a:accent5>
        <a:srgbClr val="009CE0"/>
      </a:accent5>
      <a:accent6>
        <a:srgbClr val="7D83C2"/>
      </a:accent6>
      <a:hlink>
        <a:srgbClr val="17B7B0"/>
      </a:hlink>
      <a:folHlink>
        <a:srgbClr val="7BCFCF"/>
      </a:folHlink>
    </a:clrScheme>
    <a:fontScheme name="Paris2024">
      <a:majorFont>
        <a:latin typeface="Paris2024"/>
        <a:ea typeface="Arial"/>
        <a:cs typeface="Arial"/>
      </a:majorFont>
      <a:minorFont>
        <a:latin typeface="Source Sans Pro Light"/>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bwMode="auto">
        <a:prstGeom prst="rect">
          <a:avLst/>
        </a:prstGeom>
        <a:noFill/>
      </a:spPr>
      <a:bodyPr/>
      <a:lstStyle/>
    </a:txDef>
  </a:objectDefaults>
  <a:extraClrSchemeLst/>
</a:theme>
</file>

<file path=ppt/theme/theme106.xml><?xml version="1.0" encoding="utf-8"?>
<a:theme xmlns:a="http://schemas.openxmlformats.org/drawingml/2006/main" name="56_Thème Office">
  <a:themeElements>
    <a:clrScheme name="PoleEmploi_couleur Entreprise">
      <a:dk1>
        <a:srgbClr val="18073A"/>
      </a:dk1>
      <a:lt1>
        <a:srgbClr val="FFFFFF"/>
      </a:lt1>
      <a:dk2>
        <a:srgbClr val="003C7C"/>
      </a:dk2>
      <a:lt2>
        <a:srgbClr val="E7E6E6"/>
      </a:lt2>
      <a:accent1>
        <a:srgbClr val="DA0719"/>
      </a:accent1>
      <a:accent2>
        <a:srgbClr val="16519F"/>
      </a:accent2>
      <a:accent3>
        <a:srgbClr val="0E79BF"/>
      </a:accent3>
      <a:accent4>
        <a:srgbClr val="73B893"/>
      </a:accent4>
      <a:accent5>
        <a:srgbClr val="266B46"/>
      </a:accent5>
      <a:accent6>
        <a:srgbClr val="8BCEAA"/>
      </a:accent6>
      <a:hlink>
        <a:srgbClr val="0E79BF"/>
      </a:hlink>
      <a:folHlink>
        <a:srgbClr val="FCBC0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7.xml><?xml version="1.0" encoding="utf-8"?>
<a:theme xmlns:a="http://schemas.openxmlformats.org/drawingml/2006/main" name="57_Thème Office">
  <a:themeElements>
    <a:clrScheme name="PoleEmploi_couleur Entreprise">
      <a:dk1>
        <a:srgbClr val="18073A"/>
      </a:dk1>
      <a:lt1>
        <a:srgbClr val="FFFFFF"/>
      </a:lt1>
      <a:dk2>
        <a:srgbClr val="003C7C"/>
      </a:dk2>
      <a:lt2>
        <a:srgbClr val="E7E6E6"/>
      </a:lt2>
      <a:accent1>
        <a:srgbClr val="DA0719"/>
      </a:accent1>
      <a:accent2>
        <a:srgbClr val="16519F"/>
      </a:accent2>
      <a:accent3>
        <a:srgbClr val="0E79BF"/>
      </a:accent3>
      <a:accent4>
        <a:srgbClr val="73B893"/>
      </a:accent4>
      <a:accent5>
        <a:srgbClr val="266B46"/>
      </a:accent5>
      <a:accent6>
        <a:srgbClr val="8BCEAA"/>
      </a:accent6>
      <a:hlink>
        <a:srgbClr val="0E79BF"/>
      </a:hlink>
      <a:folHlink>
        <a:srgbClr val="FCBC0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8.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3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4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5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PPT-AGEFIPH-V3">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_PPT-AGEFIPH-V3">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2_PPT-AGEFIPH-V3">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3_PPT-AGEFIPH-V3">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4_PPT-AGEFIPH-V3">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5_PPT-AGEFIPH-V3">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6_PPT-AGEFIPH-V3">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7_PPT-AGEFIPH-V3">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8_PPT-AGEFIPH-V3">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9_PPT-AGEFIPH-V3">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10_PPT-AGEFIPH-V3">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11_PPT-AGEFIPH-V3">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12_PPT-AGEFIPH-V3">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13_PPT-AGEFIPH-V3">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7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14_PPT-AGEFIPH-V3">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15_PPT-AGEFIPH-V3">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16_PPT-AGEFIPH-V3">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17_PPT-AGEFIPH-V3">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4.xml><?xml version="1.0" encoding="utf-8"?>
<a:theme xmlns:a="http://schemas.openxmlformats.org/drawingml/2006/main" name="18_PPT-AGEFIPH-V3">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5.xml><?xml version="1.0" encoding="utf-8"?>
<a:theme xmlns:a="http://schemas.openxmlformats.org/drawingml/2006/main" name="19_PPT-AGEFIPH-V3">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6.xml><?xml version="1.0" encoding="utf-8"?>
<a:theme xmlns:a="http://schemas.openxmlformats.org/drawingml/2006/main" name="20_PPT-AGEFIPH-V3">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7.xml><?xml version="1.0" encoding="utf-8"?>
<a:theme xmlns:a="http://schemas.openxmlformats.org/drawingml/2006/main" name="21_PPT-AGEFIPH-V3">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8.xml><?xml version="1.0" encoding="utf-8"?>
<a:theme xmlns:a="http://schemas.openxmlformats.org/drawingml/2006/main" name="22_PPT-AGEFIPH-V3">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9.xml><?xml version="1.0" encoding="utf-8"?>
<a:theme xmlns:a="http://schemas.openxmlformats.org/drawingml/2006/main" name="23_PPT-AGEFIPH-V3">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24_PPT-AGEFIPH-V3">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1.xml><?xml version="1.0" encoding="utf-8"?>
<a:theme xmlns:a="http://schemas.openxmlformats.org/drawingml/2006/main" name="25_PPT-AGEFIPH-V3">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2.xml><?xml version="1.0" encoding="utf-8"?>
<a:theme xmlns:a="http://schemas.openxmlformats.org/drawingml/2006/main" name="26_PPT-AGEFIPH-V3">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3.xml><?xml version="1.0" encoding="utf-8"?>
<a:theme xmlns:a="http://schemas.openxmlformats.org/drawingml/2006/main" name="Bri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44.xml><?xml version="1.0" encoding="utf-8"?>
<a:theme xmlns:a="http://schemas.openxmlformats.org/drawingml/2006/main" name="3_Bri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45.xml><?xml version="1.0" encoding="utf-8"?>
<a:theme xmlns:a="http://schemas.openxmlformats.org/drawingml/2006/main" name="4_Bri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46.xml><?xml version="1.0" encoding="utf-8"?>
<a:theme xmlns:a="http://schemas.openxmlformats.org/drawingml/2006/main" name="5_Bri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47.xml><?xml version="1.0" encoding="utf-8"?>
<a:theme xmlns:a="http://schemas.openxmlformats.org/drawingml/2006/main" name="6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8.xml><?xml version="1.0" encoding="utf-8"?>
<a:theme xmlns:a="http://schemas.openxmlformats.org/drawingml/2006/main" name="7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9.xml><?xml version="1.0" encoding="utf-8"?>
<a:theme xmlns:a="http://schemas.openxmlformats.org/drawingml/2006/main" name="8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odele ppt_DRJSCS_IDF">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6" id="{25DB2D80-B418-C445-B794-8EFE4AC572D3}" vid="{D7C109EF-1FF6-B140-BAA4-C929A0D91960}"/>
    </a:ext>
  </a:extLst>
</a:theme>
</file>

<file path=ppt/theme/theme50.xml><?xml version="1.0" encoding="utf-8"?>
<a:theme xmlns:a="http://schemas.openxmlformats.org/drawingml/2006/main" name="9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1.xml><?xml version="1.0" encoding="utf-8"?>
<a:theme xmlns:a="http://schemas.openxmlformats.org/drawingml/2006/main" name="10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2.xml><?xml version="1.0" encoding="utf-8"?>
<a:theme xmlns:a="http://schemas.openxmlformats.org/drawingml/2006/main" name="1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3.xml><?xml version="1.0" encoding="utf-8"?>
<a:theme xmlns:a="http://schemas.openxmlformats.org/drawingml/2006/main" name="12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4.xml><?xml version="1.0" encoding="utf-8"?>
<a:theme xmlns:a="http://schemas.openxmlformats.org/drawingml/2006/main" name="13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5.xml><?xml version="1.0" encoding="utf-8"?>
<a:theme xmlns:a="http://schemas.openxmlformats.org/drawingml/2006/main" name="14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6.xml><?xml version="1.0" encoding="utf-8"?>
<a:theme xmlns:a="http://schemas.openxmlformats.org/drawingml/2006/main" name="15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7.xml><?xml version="1.0" encoding="utf-8"?>
<a:theme xmlns:a="http://schemas.openxmlformats.org/drawingml/2006/main" name="16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8.xml><?xml version="1.0" encoding="utf-8"?>
<a:theme xmlns:a="http://schemas.openxmlformats.org/drawingml/2006/main" name="17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9.xml><?xml version="1.0" encoding="utf-8"?>
<a:theme xmlns:a="http://schemas.openxmlformats.org/drawingml/2006/main" name="TEMPLATE_DARES 16-9">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5" id="{CCAA3B1F-37AD-D142-9B00-F2952BC71F32}" vid="{8780E14E-37A2-0148-9F40-6587BA01BE65}"/>
    </a:ext>
  </a:extLst>
</a:theme>
</file>

<file path=ppt/theme/theme6.xml><?xml version="1.0" encoding="utf-8"?>
<a:theme xmlns:a="http://schemas.openxmlformats.org/drawingml/2006/main" name="2_Modele ppt_DRJSCS_IDF">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6" id="{25DB2D80-B418-C445-B794-8EFE4AC572D3}" vid="{D7C109EF-1FF6-B140-BAA4-C929A0D91960}"/>
    </a:ext>
  </a:extLst>
</a:theme>
</file>

<file path=ppt/theme/theme60.xml><?xml version="1.0" encoding="utf-8"?>
<a:theme xmlns:a="http://schemas.openxmlformats.org/drawingml/2006/main" name="1_TEMPLATE_DARES 16-9">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5" id="{CCAA3B1F-37AD-D142-9B00-F2952BC71F32}" vid="{8780E14E-37A2-0148-9F40-6587BA01BE65}"/>
    </a:ext>
  </a:extLst>
</a:theme>
</file>

<file path=ppt/theme/theme61.xml><?xml version="1.0" encoding="utf-8"?>
<a:theme xmlns:a="http://schemas.openxmlformats.org/drawingml/2006/main" name="2_TEMPLATE_DARES 16-9">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5" id="{CCAA3B1F-37AD-D142-9B00-F2952BC71F32}" vid="{8780E14E-37A2-0148-9F40-6587BA01BE65}"/>
    </a:ext>
  </a:extLst>
</a:theme>
</file>

<file path=ppt/theme/theme62.xml><?xml version="1.0" encoding="utf-8"?>
<a:theme xmlns:a="http://schemas.openxmlformats.org/drawingml/2006/main" name="3_TEMPLATE_DARES 16-9">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5" id="{CCAA3B1F-37AD-D142-9B00-F2952BC71F32}" vid="{8780E14E-37A2-0148-9F40-6587BA01BE65}"/>
    </a:ext>
  </a:extLst>
</a:theme>
</file>

<file path=ppt/theme/theme63.xml><?xml version="1.0" encoding="utf-8"?>
<a:theme xmlns:a="http://schemas.openxmlformats.org/drawingml/2006/main" name="4_TEMPLATE_DARES 16-9">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5" id="{CCAA3B1F-37AD-D142-9B00-F2952BC71F32}" vid="{8780E14E-37A2-0148-9F40-6587BA01BE65}"/>
    </a:ext>
  </a:extLst>
</a:theme>
</file>

<file path=ppt/theme/theme64.xml><?xml version="1.0" encoding="utf-8"?>
<a:theme xmlns:a="http://schemas.openxmlformats.org/drawingml/2006/main" name="5_TEMPLATE_DARES 16-9">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5" id="{CCAA3B1F-37AD-D142-9B00-F2952BC71F32}" vid="{8780E14E-37A2-0148-9F40-6587BA01BE65}"/>
    </a:ext>
  </a:extLst>
</a:theme>
</file>

<file path=ppt/theme/theme65.xml><?xml version="1.0" encoding="utf-8"?>
<a:theme xmlns:a="http://schemas.openxmlformats.org/drawingml/2006/main" name="6_TEMPLATE_DARES 16-9">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5" id="{CCAA3B1F-37AD-D142-9B00-F2952BC71F32}" vid="{8780E14E-37A2-0148-9F40-6587BA01BE65}"/>
    </a:ext>
  </a:extLst>
</a:theme>
</file>

<file path=ppt/theme/theme66.xml><?xml version="1.0" encoding="utf-8"?>
<a:theme xmlns:a="http://schemas.openxmlformats.org/drawingml/2006/main" name="7_TEMPLATE_DARES 16-9">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5" id="{CCAA3B1F-37AD-D142-9B00-F2952BC71F32}" vid="{8780E14E-37A2-0148-9F40-6587BA01BE65}"/>
    </a:ext>
  </a:extLst>
</a:theme>
</file>

<file path=ppt/theme/theme67.xml><?xml version="1.0" encoding="utf-8"?>
<a:theme xmlns:a="http://schemas.openxmlformats.org/drawingml/2006/main" name="8_TEMPLATE_DARES 16-9">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5" id="{CCAA3B1F-37AD-D142-9B00-F2952BC71F32}" vid="{8780E14E-37A2-0148-9F40-6587BA01BE65}"/>
    </a:ext>
  </a:extLst>
</a:theme>
</file>

<file path=ppt/theme/theme68.xml><?xml version="1.0" encoding="utf-8"?>
<a:theme xmlns:a="http://schemas.openxmlformats.org/drawingml/2006/main" name="9_TEMPLATE_DARES 16-9">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5" id="{CCAA3B1F-37AD-D142-9B00-F2952BC71F32}" vid="{8780E14E-37A2-0148-9F40-6587BA01BE65}"/>
    </a:ext>
  </a:extLst>
</a:theme>
</file>

<file path=ppt/theme/theme69.xml><?xml version="1.0" encoding="utf-8"?>
<a:theme xmlns:a="http://schemas.openxmlformats.org/drawingml/2006/main" name="18_Thème Office">
  <a:themeElements>
    <a:clrScheme name="Personnalisé 1">
      <a:dk1>
        <a:srgbClr val="3F4C7D"/>
      </a:dk1>
      <a:lt1>
        <a:sysClr val="window" lastClr="FFFFFF"/>
      </a:lt1>
      <a:dk2>
        <a:srgbClr val="000000"/>
      </a:dk2>
      <a:lt2>
        <a:srgbClr val="F7AD7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Modele ppt_DRJSCS_IDF">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6" id="{25DB2D80-B418-C445-B794-8EFE4AC572D3}" vid="{D7C109EF-1FF6-B140-BAA4-C929A0D91960}"/>
    </a:ext>
  </a:extLst>
</a:theme>
</file>

<file path=ppt/theme/theme70.xml><?xml version="1.0" encoding="utf-8"?>
<a:theme xmlns:a="http://schemas.openxmlformats.org/drawingml/2006/main" name="19_Thème Office">
  <a:themeElements>
    <a:clrScheme name="Personnalisé 1">
      <a:dk1>
        <a:srgbClr val="3F4C7D"/>
      </a:dk1>
      <a:lt1>
        <a:sysClr val="window" lastClr="FFFFFF"/>
      </a:lt1>
      <a:dk2>
        <a:srgbClr val="000000"/>
      </a:dk2>
      <a:lt2>
        <a:srgbClr val="F7AD7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1.xml><?xml version="1.0" encoding="utf-8"?>
<a:theme xmlns:a="http://schemas.openxmlformats.org/drawingml/2006/main" name="20_Thème Office">
  <a:themeElements>
    <a:clrScheme name="Personnalisé 1">
      <a:dk1>
        <a:srgbClr val="3F4C7D"/>
      </a:dk1>
      <a:lt1>
        <a:sysClr val="window" lastClr="FFFFFF"/>
      </a:lt1>
      <a:dk2>
        <a:srgbClr val="000000"/>
      </a:dk2>
      <a:lt2>
        <a:srgbClr val="F7AD7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2.xml><?xml version="1.0" encoding="utf-8"?>
<a:theme xmlns:a="http://schemas.openxmlformats.org/drawingml/2006/main" name="21_Thème Office">
  <a:themeElements>
    <a:clrScheme name="Personnalisé 1">
      <a:dk1>
        <a:srgbClr val="3F4C7D"/>
      </a:dk1>
      <a:lt1>
        <a:sysClr val="window" lastClr="FFFFFF"/>
      </a:lt1>
      <a:dk2>
        <a:srgbClr val="000000"/>
      </a:dk2>
      <a:lt2>
        <a:srgbClr val="F7AD7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3.xml><?xml version="1.0" encoding="utf-8"?>
<a:theme xmlns:a="http://schemas.openxmlformats.org/drawingml/2006/main" name="22_Thème Office">
  <a:themeElements>
    <a:clrScheme name="Personnalisé 1">
      <a:dk1>
        <a:srgbClr val="3F4C7D"/>
      </a:dk1>
      <a:lt1>
        <a:sysClr val="window" lastClr="FFFFFF"/>
      </a:lt1>
      <a:dk2>
        <a:srgbClr val="000000"/>
      </a:dk2>
      <a:lt2>
        <a:srgbClr val="F7AD7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4.xml><?xml version="1.0" encoding="utf-8"?>
<a:theme xmlns:a="http://schemas.openxmlformats.org/drawingml/2006/main" name="23_Thème Office">
  <a:themeElements>
    <a:clrScheme name="Personnalisé 1">
      <a:dk1>
        <a:srgbClr val="3F4C7D"/>
      </a:dk1>
      <a:lt1>
        <a:sysClr val="window" lastClr="FFFFFF"/>
      </a:lt1>
      <a:dk2>
        <a:srgbClr val="000000"/>
      </a:dk2>
      <a:lt2>
        <a:srgbClr val="F7AD7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5.xml><?xml version="1.0" encoding="utf-8"?>
<a:theme xmlns:a="http://schemas.openxmlformats.org/drawingml/2006/main" name="24_Thème Office">
  <a:themeElements>
    <a:clrScheme name="Personnalisé 1">
      <a:dk1>
        <a:srgbClr val="3F4C7D"/>
      </a:dk1>
      <a:lt1>
        <a:sysClr val="window" lastClr="FFFFFF"/>
      </a:lt1>
      <a:dk2>
        <a:srgbClr val="000000"/>
      </a:dk2>
      <a:lt2>
        <a:srgbClr val="F7AD7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6.xml><?xml version="1.0" encoding="utf-8"?>
<a:theme xmlns:a="http://schemas.openxmlformats.org/drawingml/2006/main" name="25_Thème Office">
  <a:themeElements>
    <a:clrScheme name="Personnalisé 1">
      <a:dk1>
        <a:srgbClr val="3F4C7D"/>
      </a:dk1>
      <a:lt1>
        <a:sysClr val="window" lastClr="FFFFFF"/>
      </a:lt1>
      <a:dk2>
        <a:srgbClr val="000000"/>
      </a:dk2>
      <a:lt2>
        <a:srgbClr val="F7AD7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7.xml><?xml version="1.0" encoding="utf-8"?>
<a:theme xmlns:a="http://schemas.openxmlformats.org/drawingml/2006/main" name="26_Thème Office">
  <a:themeElements>
    <a:clrScheme name="Personnalisé 1">
      <a:dk1>
        <a:srgbClr val="3F4C7D"/>
      </a:dk1>
      <a:lt1>
        <a:sysClr val="window" lastClr="FFFFFF"/>
      </a:lt1>
      <a:dk2>
        <a:srgbClr val="000000"/>
      </a:dk2>
      <a:lt2>
        <a:srgbClr val="F7AD7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8.xml><?xml version="1.0" encoding="utf-8"?>
<a:theme xmlns:a="http://schemas.openxmlformats.org/drawingml/2006/main" name="27_Thème Office">
  <a:themeElements>
    <a:clrScheme name="Personnalisé 1">
      <a:dk1>
        <a:srgbClr val="3F4C7D"/>
      </a:dk1>
      <a:lt1>
        <a:sysClr val="window" lastClr="FFFFFF"/>
      </a:lt1>
      <a:dk2>
        <a:srgbClr val="000000"/>
      </a:dk2>
      <a:lt2>
        <a:srgbClr val="F7AD7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9.xml><?xml version="1.0" encoding="utf-8"?>
<a:theme xmlns:a="http://schemas.openxmlformats.org/drawingml/2006/main" name="28_Thème Office">
  <a:themeElements>
    <a:clrScheme name="Personnalisé 1">
      <a:dk1>
        <a:srgbClr val="3F4C7D"/>
      </a:dk1>
      <a:lt1>
        <a:sysClr val="window" lastClr="FFFFFF"/>
      </a:lt1>
      <a:dk2>
        <a:srgbClr val="000000"/>
      </a:dk2>
      <a:lt2>
        <a:srgbClr val="F7AD7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Modele ppt_DRJSCS_IDF">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6" id="{25DB2D80-B418-C445-B794-8EFE4AC572D3}" vid="{D7C109EF-1FF6-B140-BAA4-C929A0D91960}"/>
    </a:ext>
  </a:extLst>
</a:theme>
</file>

<file path=ppt/theme/theme80.xml><?xml version="1.0" encoding="utf-8"?>
<a:theme xmlns:a="http://schemas.openxmlformats.org/drawingml/2006/main" name="29_Thème Office">
  <a:themeElements>
    <a:clrScheme name="Personnalisé 1">
      <a:dk1>
        <a:srgbClr val="3F4C7D"/>
      </a:dk1>
      <a:lt1>
        <a:sysClr val="window" lastClr="FFFFFF"/>
      </a:lt1>
      <a:dk2>
        <a:srgbClr val="000000"/>
      </a:dk2>
      <a:lt2>
        <a:srgbClr val="F7AD7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1.xml><?xml version="1.0" encoding="utf-8"?>
<a:theme xmlns:a="http://schemas.openxmlformats.org/drawingml/2006/main" name="30_Thème Office">
  <a:themeElements>
    <a:clrScheme name="Personnalisé 1">
      <a:dk1>
        <a:srgbClr val="3F4C7D"/>
      </a:dk1>
      <a:lt1>
        <a:sysClr val="window" lastClr="FFFFFF"/>
      </a:lt1>
      <a:dk2>
        <a:srgbClr val="000000"/>
      </a:dk2>
      <a:lt2>
        <a:srgbClr val="F7AD7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2.xml><?xml version="1.0" encoding="utf-8"?>
<a:theme xmlns:a="http://schemas.openxmlformats.org/drawingml/2006/main" name="31_Thème Office">
  <a:themeElements>
    <a:clrScheme name="Personnalisé 1">
      <a:dk1>
        <a:srgbClr val="3F4C7D"/>
      </a:dk1>
      <a:lt1>
        <a:sysClr val="window" lastClr="FFFFFF"/>
      </a:lt1>
      <a:dk2>
        <a:srgbClr val="000000"/>
      </a:dk2>
      <a:lt2>
        <a:srgbClr val="F7AD7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3.xml><?xml version="1.0" encoding="utf-8"?>
<a:theme xmlns:a="http://schemas.openxmlformats.org/drawingml/2006/main" name="32_Thème Office">
  <a:themeElements>
    <a:clrScheme name="Personnalisé 1">
      <a:dk1>
        <a:srgbClr val="3F4C7D"/>
      </a:dk1>
      <a:lt1>
        <a:sysClr val="window" lastClr="FFFFFF"/>
      </a:lt1>
      <a:dk2>
        <a:srgbClr val="000000"/>
      </a:dk2>
      <a:lt2>
        <a:srgbClr val="F7AD7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4.xml><?xml version="1.0" encoding="utf-8"?>
<a:theme xmlns:a="http://schemas.openxmlformats.org/drawingml/2006/main" name="33_Thème Office">
  <a:themeElements>
    <a:clrScheme name="Personnalisé 1">
      <a:dk1>
        <a:srgbClr val="3F4C7D"/>
      </a:dk1>
      <a:lt1>
        <a:sysClr val="window" lastClr="FFFFFF"/>
      </a:lt1>
      <a:dk2>
        <a:srgbClr val="000000"/>
      </a:dk2>
      <a:lt2>
        <a:srgbClr val="F7AD7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5.xml><?xml version="1.0" encoding="utf-8"?>
<a:theme xmlns:a="http://schemas.openxmlformats.org/drawingml/2006/main" name="34_Thème Office">
  <a:themeElements>
    <a:clrScheme name="Personnalisé 1">
      <a:dk1>
        <a:srgbClr val="3F4C7D"/>
      </a:dk1>
      <a:lt1>
        <a:sysClr val="window" lastClr="FFFFFF"/>
      </a:lt1>
      <a:dk2>
        <a:srgbClr val="000000"/>
      </a:dk2>
      <a:lt2>
        <a:srgbClr val="F7AD7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6.xml><?xml version="1.0" encoding="utf-8"?>
<a:theme xmlns:a="http://schemas.openxmlformats.org/drawingml/2006/main" name="35_Thème Office">
  <a:themeElements>
    <a:clrScheme name="Personnalisé 1">
      <a:dk1>
        <a:srgbClr val="3F4C7D"/>
      </a:dk1>
      <a:lt1>
        <a:sysClr val="window" lastClr="FFFFFF"/>
      </a:lt1>
      <a:dk2>
        <a:srgbClr val="000000"/>
      </a:dk2>
      <a:lt2>
        <a:srgbClr val="F7AD7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7.xml><?xml version="1.0" encoding="utf-8"?>
<a:theme xmlns:a="http://schemas.openxmlformats.org/drawingml/2006/main" name="36_Thème Office">
  <a:themeElements>
    <a:clrScheme name="Personnalisé 1">
      <a:dk1>
        <a:srgbClr val="3F4C7D"/>
      </a:dk1>
      <a:lt1>
        <a:sysClr val="window" lastClr="FFFFFF"/>
      </a:lt1>
      <a:dk2>
        <a:srgbClr val="000000"/>
      </a:dk2>
      <a:lt2>
        <a:srgbClr val="F7AD7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8.xml><?xml version="1.0" encoding="utf-8"?>
<a:theme xmlns:a="http://schemas.openxmlformats.org/drawingml/2006/main" name="38_Thème Office">
  <a:themeElements>
    <a:clrScheme name="Personnalisé 1">
      <a:dk1>
        <a:srgbClr val="3F4C7D"/>
      </a:dk1>
      <a:lt1>
        <a:sysClr val="window" lastClr="FFFFFF"/>
      </a:lt1>
      <a:dk2>
        <a:srgbClr val="000000"/>
      </a:dk2>
      <a:lt2>
        <a:srgbClr val="F7AD7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9.xml><?xml version="1.0" encoding="utf-8"?>
<a:theme xmlns:a="http://schemas.openxmlformats.org/drawingml/2006/main" name="39_Thème Office">
  <a:themeElements>
    <a:clrScheme name="Personnalisé 1">
      <a:dk1>
        <a:srgbClr val="3F4C7D"/>
      </a:dk1>
      <a:lt1>
        <a:sysClr val="window" lastClr="FFFFFF"/>
      </a:lt1>
      <a:dk2>
        <a:srgbClr val="000000"/>
      </a:dk2>
      <a:lt2>
        <a:srgbClr val="F7AD7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Modele ppt_DRJSCS_IDF">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6" id="{25DB2D80-B418-C445-B794-8EFE4AC572D3}" vid="{D7C109EF-1FF6-B140-BAA4-C929A0D91960}"/>
    </a:ext>
  </a:extLst>
</a:theme>
</file>

<file path=ppt/theme/theme90.xml><?xml version="1.0" encoding="utf-8"?>
<a:theme xmlns:a="http://schemas.openxmlformats.org/drawingml/2006/main" name="40_Thème Office">
  <a:themeElements>
    <a:clrScheme name="Personnalisé 1">
      <a:dk1>
        <a:srgbClr val="3F4C7D"/>
      </a:dk1>
      <a:lt1>
        <a:sysClr val="window" lastClr="FFFFFF"/>
      </a:lt1>
      <a:dk2>
        <a:srgbClr val="000000"/>
      </a:dk2>
      <a:lt2>
        <a:srgbClr val="F7AD7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1.xml><?xml version="1.0" encoding="utf-8"?>
<a:theme xmlns:a="http://schemas.openxmlformats.org/drawingml/2006/main" name="41_Thème Office">
  <a:themeElements>
    <a:clrScheme name="Personnalisé 1">
      <a:dk1>
        <a:srgbClr val="3F4C7D"/>
      </a:dk1>
      <a:lt1>
        <a:sysClr val="window" lastClr="FFFFFF"/>
      </a:lt1>
      <a:dk2>
        <a:srgbClr val="000000"/>
      </a:dk2>
      <a:lt2>
        <a:srgbClr val="F7AD7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2.xml><?xml version="1.0" encoding="utf-8"?>
<a:theme xmlns:a="http://schemas.openxmlformats.org/drawingml/2006/main" name="42_Thème Office">
  <a:themeElements>
    <a:clrScheme name="Personnalisé 1">
      <a:dk1>
        <a:srgbClr val="3F4C7D"/>
      </a:dk1>
      <a:lt1>
        <a:sysClr val="window" lastClr="FFFFFF"/>
      </a:lt1>
      <a:dk2>
        <a:srgbClr val="000000"/>
      </a:dk2>
      <a:lt2>
        <a:srgbClr val="F7AD7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3.xml><?xml version="1.0" encoding="utf-8"?>
<a:theme xmlns:a="http://schemas.openxmlformats.org/drawingml/2006/main" name="43_Thème Office">
  <a:themeElements>
    <a:clrScheme name="LOOK 1">
      <a:dk1>
        <a:srgbClr val="000000"/>
      </a:dk1>
      <a:lt1>
        <a:srgbClr val="FFFFFF"/>
      </a:lt1>
      <a:dk2>
        <a:srgbClr val="D7C378"/>
      </a:dk2>
      <a:lt2>
        <a:srgbClr val="331361"/>
      </a:lt2>
      <a:accent1>
        <a:srgbClr val="003853"/>
      </a:accent1>
      <a:accent2>
        <a:srgbClr val="022366"/>
      </a:accent2>
      <a:accent3>
        <a:srgbClr val="570047"/>
      </a:accent3>
      <a:accent4>
        <a:srgbClr val="FBA9CB"/>
      </a:accent4>
      <a:accent5>
        <a:srgbClr val="009CE0"/>
      </a:accent5>
      <a:accent6>
        <a:srgbClr val="7D83C2"/>
      </a:accent6>
      <a:hlink>
        <a:srgbClr val="17B7B0"/>
      </a:hlink>
      <a:folHlink>
        <a:srgbClr val="7BCFCF"/>
      </a:folHlink>
    </a:clrScheme>
    <a:fontScheme name="Paris2024">
      <a:majorFont>
        <a:latin typeface="Paris2024"/>
        <a:ea typeface="Arial"/>
        <a:cs typeface="Arial"/>
      </a:majorFont>
      <a:minorFont>
        <a:latin typeface="Source Sans Pro Light"/>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bwMode="auto">
        <a:prstGeom prst="rect">
          <a:avLst/>
        </a:prstGeom>
        <a:noFill/>
      </a:spPr>
      <a:bodyPr/>
      <a:lstStyle/>
    </a:txDef>
  </a:objectDefaults>
  <a:extraClrSchemeLst/>
</a:theme>
</file>

<file path=ppt/theme/theme94.xml><?xml version="1.0" encoding="utf-8"?>
<a:theme xmlns:a="http://schemas.openxmlformats.org/drawingml/2006/main" name="44_Thème Office">
  <a:themeElements>
    <a:clrScheme name="LOOK 1">
      <a:dk1>
        <a:srgbClr val="000000"/>
      </a:dk1>
      <a:lt1>
        <a:srgbClr val="FFFFFF"/>
      </a:lt1>
      <a:dk2>
        <a:srgbClr val="D7C378"/>
      </a:dk2>
      <a:lt2>
        <a:srgbClr val="331361"/>
      </a:lt2>
      <a:accent1>
        <a:srgbClr val="003853"/>
      </a:accent1>
      <a:accent2>
        <a:srgbClr val="022366"/>
      </a:accent2>
      <a:accent3>
        <a:srgbClr val="570047"/>
      </a:accent3>
      <a:accent4>
        <a:srgbClr val="FBA9CB"/>
      </a:accent4>
      <a:accent5>
        <a:srgbClr val="009CE0"/>
      </a:accent5>
      <a:accent6>
        <a:srgbClr val="7D83C2"/>
      </a:accent6>
      <a:hlink>
        <a:srgbClr val="17B7B0"/>
      </a:hlink>
      <a:folHlink>
        <a:srgbClr val="7BCFCF"/>
      </a:folHlink>
    </a:clrScheme>
    <a:fontScheme name="Paris2024">
      <a:majorFont>
        <a:latin typeface="Paris2024"/>
        <a:ea typeface="Arial"/>
        <a:cs typeface="Arial"/>
      </a:majorFont>
      <a:minorFont>
        <a:latin typeface="Source Sans Pro Light"/>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bwMode="auto">
        <a:prstGeom prst="rect">
          <a:avLst/>
        </a:prstGeom>
        <a:noFill/>
      </a:spPr>
      <a:bodyPr/>
      <a:lstStyle/>
    </a:txDef>
  </a:objectDefaults>
  <a:extraClrSchemeLst/>
</a:theme>
</file>

<file path=ppt/theme/theme95.xml><?xml version="1.0" encoding="utf-8"?>
<a:theme xmlns:a="http://schemas.openxmlformats.org/drawingml/2006/main" name="45_Thème Office">
  <a:themeElements>
    <a:clrScheme name="LOOK 1">
      <a:dk1>
        <a:srgbClr val="000000"/>
      </a:dk1>
      <a:lt1>
        <a:srgbClr val="FFFFFF"/>
      </a:lt1>
      <a:dk2>
        <a:srgbClr val="D7C378"/>
      </a:dk2>
      <a:lt2>
        <a:srgbClr val="331361"/>
      </a:lt2>
      <a:accent1>
        <a:srgbClr val="003853"/>
      </a:accent1>
      <a:accent2>
        <a:srgbClr val="022366"/>
      </a:accent2>
      <a:accent3>
        <a:srgbClr val="570047"/>
      </a:accent3>
      <a:accent4>
        <a:srgbClr val="FBA9CB"/>
      </a:accent4>
      <a:accent5>
        <a:srgbClr val="009CE0"/>
      </a:accent5>
      <a:accent6>
        <a:srgbClr val="7D83C2"/>
      </a:accent6>
      <a:hlink>
        <a:srgbClr val="17B7B0"/>
      </a:hlink>
      <a:folHlink>
        <a:srgbClr val="7BCFCF"/>
      </a:folHlink>
    </a:clrScheme>
    <a:fontScheme name="Paris2024">
      <a:majorFont>
        <a:latin typeface="Paris2024"/>
        <a:ea typeface="Arial"/>
        <a:cs typeface="Arial"/>
      </a:majorFont>
      <a:minorFont>
        <a:latin typeface="Source Sans Pro Light"/>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bwMode="auto">
        <a:prstGeom prst="rect">
          <a:avLst/>
        </a:prstGeom>
        <a:noFill/>
      </a:spPr>
      <a:bodyPr/>
      <a:lstStyle/>
    </a:txDef>
  </a:objectDefaults>
  <a:extraClrSchemeLst/>
</a:theme>
</file>

<file path=ppt/theme/theme96.xml><?xml version="1.0" encoding="utf-8"?>
<a:theme xmlns:a="http://schemas.openxmlformats.org/drawingml/2006/main" name="46_Thème Office">
  <a:themeElements>
    <a:clrScheme name="LOOK 1">
      <a:dk1>
        <a:srgbClr val="000000"/>
      </a:dk1>
      <a:lt1>
        <a:srgbClr val="FFFFFF"/>
      </a:lt1>
      <a:dk2>
        <a:srgbClr val="D7C378"/>
      </a:dk2>
      <a:lt2>
        <a:srgbClr val="331361"/>
      </a:lt2>
      <a:accent1>
        <a:srgbClr val="003853"/>
      </a:accent1>
      <a:accent2>
        <a:srgbClr val="022366"/>
      </a:accent2>
      <a:accent3>
        <a:srgbClr val="570047"/>
      </a:accent3>
      <a:accent4>
        <a:srgbClr val="FBA9CB"/>
      </a:accent4>
      <a:accent5>
        <a:srgbClr val="009CE0"/>
      </a:accent5>
      <a:accent6>
        <a:srgbClr val="7D83C2"/>
      </a:accent6>
      <a:hlink>
        <a:srgbClr val="17B7B0"/>
      </a:hlink>
      <a:folHlink>
        <a:srgbClr val="7BCFCF"/>
      </a:folHlink>
    </a:clrScheme>
    <a:fontScheme name="Paris2024">
      <a:majorFont>
        <a:latin typeface="Paris2024"/>
        <a:ea typeface="Arial"/>
        <a:cs typeface="Arial"/>
      </a:majorFont>
      <a:minorFont>
        <a:latin typeface="Source Sans Pro Light"/>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bwMode="auto">
        <a:prstGeom prst="rect">
          <a:avLst/>
        </a:prstGeom>
        <a:noFill/>
      </a:spPr>
      <a:bodyPr/>
      <a:lstStyle/>
    </a:txDef>
  </a:objectDefaults>
  <a:extraClrSchemeLst/>
</a:theme>
</file>

<file path=ppt/theme/theme97.xml><?xml version="1.0" encoding="utf-8"?>
<a:theme xmlns:a="http://schemas.openxmlformats.org/drawingml/2006/main" name="47_Thème Office">
  <a:themeElements>
    <a:clrScheme name="LOOK 1">
      <a:dk1>
        <a:srgbClr val="000000"/>
      </a:dk1>
      <a:lt1>
        <a:srgbClr val="FFFFFF"/>
      </a:lt1>
      <a:dk2>
        <a:srgbClr val="D7C378"/>
      </a:dk2>
      <a:lt2>
        <a:srgbClr val="331361"/>
      </a:lt2>
      <a:accent1>
        <a:srgbClr val="003853"/>
      </a:accent1>
      <a:accent2>
        <a:srgbClr val="022366"/>
      </a:accent2>
      <a:accent3>
        <a:srgbClr val="570047"/>
      </a:accent3>
      <a:accent4>
        <a:srgbClr val="FBA9CB"/>
      </a:accent4>
      <a:accent5>
        <a:srgbClr val="009CE0"/>
      </a:accent5>
      <a:accent6>
        <a:srgbClr val="7D83C2"/>
      </a:accent6>
      <a:hlink>
        <a:srgbClr val="17B7B0"/>
      </a:hlink>
      <a:folHlink>
        <a:srgbClr val="7BCFCF"/>
      </a:folHlink>
    </a:clrScheme>
    <a:fontScheme name="Paris2024">
      <a:majorFont>
        <a:latin typeface="Paris2024"/>
        <a:ea typeface="Arial"/>
        <a:cs typeface="Arial"/>
      </a:majorFont>
      <a:minorFont>
        <a:latin typeface="Source Sans Pro Light"/>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bwMode="auto">
        <a:prstGeom prst="rect">
          <a:avLst/>
        </a:prstGeom>
        <a:noFill/>
      </a:spPr>
      <a:bodyPr/>
      <a:lstStyle/>
    </a:txDef>
  </a:objectDefaults>
  <a:extraClrSchemeLst/>
</a:theme>
</file>

<file path=ppt/theme/theme98.xml><?xml version="1.0" encoding="utf-8"?>
<a:theme xmlns:a="http://schemas.openxmlformats.org/drawingml/2006/main" name="48_Thème Office">
  <a:themeElements>
    <a:clrScheme name="LOOK 1">
      <a:dk1>
        <a:srgbClr val="000000"/>
      </a:dk1>
      <a:lt1>
        <a:srgbClr val="FFFFFF"/>
      </a:lt1>
      <a:dk2>
        <a:srgbClr val="D7C378"/>
      </a:dk2>
      <a:lt2>
        <a:srgbClr val="331361"/>
      </a:lt2>
      <a:accent1>
        <a:srgbClr val="003853"/>
      </a:accent1>
      <a:accent2>
        <a:srgbClr val="022366"/>
      </a:accent2>
      <a:accent3>
        <a:srgbClr val="570047"/>
      </a:accent3>
      <a:accent4>
        <a:srgbClr val="FBA9CB"/>
      </a:accent4>
      <a:accent5>
        <a:srgbClr val="009CE0"/>
      </a:accent5>
      <a:accent6>
        <a:srgbClr val="7D83C2"/>
      </a:accent6>
      <a:hlink>
        <a:srgbClr val="17B7B0"/>
      </a:hlink>
      <a:folHlink>
        <a:srgbClr val="7BCFCF"/>
      </a:folHlink>
    </a:clrScheme>
    <a:fontScheme name="Paris2024">
      <a:majorFont>
        <a:latin typeface="Paris2024"/>
        <a:ea typeface="Arial"/>
        <a:cs typeface="Arial"/>
      </a:majorFont>
      <a:minorFont>
        <a:latin typeface="Source Sans Pro Light"/>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bwMode="auto">
        <a:prstGeom prst="rect">
          <a:avLst/>
        </a:prstGeom>
        <a:noFill/>
      </a:spPr>
      <a:bodyPr/>
      <a:lstStyle/>
    </a:txDef>
  </a:objectDefaults>
  <a:extraClrSchemeLst/>
</a:theme>
</file>

<file path=ppt/theme/theme99.xml><?xml version="1.0" encoding="utf-8"?>
<a:theme xmlns:a="http://schemas.openxmlformats.org/drawingml/2006/main" name="49_Thème Office">
  <a:themeElements>
    <a:clrScheme name="LOOK 1">
      <a:dk1>
        <a:srgbClr val="000000"/>
      </a:dk1>
      <a:lt1>
        <a:srgbClr val="FFFFFF"/>
      </a:lt1>
      <a:dk2>
        <a:srgbClr val="D7C378"/>
      </a:dk2>
      <a:lt2>
        <a:srgbClr val="331361"/>
      </a:lt2>
      <a:accent1>
        <a:srgbClr val="003853"/>
      </a:accent1>
      <a:accent2>
        <a:srgbClr val="022366"/>
      </a:accent2>
      <a:accent3>
        <a:srgbClr val="570047"/>
      </a:accent3>
      <a:accent4>
        <a:srgbClr val="FBA9CB"/>
      </a:accent4>
      <a:accent5>
        <a:srgbClr val="009CE0"/>
      </a:accent5>
      <a:accent6>
        <a:srgbClr val="7D83C2"/>
      </a:accent6>
      <a:hlink>
        <a:srgbClr val="17B7B0"/>
      </a:hlink>
      <a:folHlink>
        <a:srgbClr val="7BCFCF"/>
      </a:folHlink>
    </a:clrScheme>
    <a:fontScheme name="Paris2024">
      <a:majorFont>
        <a:latin typeface="Paris2024"/>
        <a:ea typeface="Arial"/>
        <a:cs typeface="Arial"/>
      </a:majorFont>
      <a:minorFont>
        <a:latin typeface="Source Sans Pro Light"/>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bwMode="auto">
        <a:prstGeom prst="rect">
          <a:avLst/>
        </a:prstGeom>
        <a:noFill/>
      </a:spPr>
      <a:body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2259</TotalTime>
  <Words>10239</Words>
  <Application>Microsoft Office PowerPoint</Application>
  <PresentationFormat>Grand écran</PresentationFormat>
  <Paragraphs>1563</Paragraphs>
  <Slides>132</Slides>
  <Notes>45</Notes>
  <HiddenSlides>0</HiddenSlides>
  <MMClips>0</MMClips>
  <ScaleCrop>false</ScaleCrop>
  <HeadingPairs>
    <vt:vector size="8" baseType="variant">
      <vt:variant>
        <vt:lpstr>Polices utilisées</vt:lpstr>
      </vt:variant>
      <vt:variant>
        <vt:i4>26</vt:i4>
      </vt:variant>
      <vt:variant>
        <vt:lpstr>Thème</vt:lpstr>
      </vt:variant>
      <vt:variant>
        <vt:i4>107</vt:i4>
      </vt:variant>
      <vt:variant>
        <vt:lpstr>Serveurs OLE incorporés</vt:lpstr>
      </vt:variant>
      <vt:variant>
        <vt:i4>1</vt:i4>
      </vt:variant>
      <vt:variant>
        <vt:lpstr>Titres des diapositives</vt:lpstr>
      </vt:variant>
      <vt:variant>
        <vt:i4>132</vt:i4>
      </vt:variant>
    </vt:vector>
  </HeadingPairs>
  <TitlesOfParts>
    <vt:vector size="266" baseType="lpstr">
      <vt:lpstr>BNPP Sans Condensed</vt:lpstr>
      <vt:lpstr>Calibri (En-têtes)</vt:lpstr>
      <vt:lpstr>Instant-5Heavy</vt:lpstr>
      <vt:lpstr>Marianne</vt:lpstr>
      <vt:lpstr>Myriad Pro</vt:lpstr>
      <vt:lpstr>Nexa Light</vt:lpstr>
      <vt:lpstr>Paris2024 Black</vt:lpstr>
      <vt:lpstr>Paris2024 Semibold</vt:lpstr>
      <vt:lpstr>Pole Emploi PRO</vt:lpstr>
      <vt:lpstr>Pole Emploi PRO Light</vt:lpstr>
      <vt:lpstr>Arial</vt:lpstr>
      <vt:lpstr>Arial Black</vt:lpstr>
      <vt:lpstr>Avenir Next LT Pro</vt:lpstr>
      <vt:lpstr>Calibri</vt:lpstr>
      <vt:lpstr>Calibri Light</vt:lpstr>
      <vt:lpstr>Century Gothic</vt:lpstr>
      <vt:lpstr>Source Sans Pro</vt:lpstr>
      <vt:lpstr>Source Sans Pro Light</vt:lpstr>
      <vt:lpstr>Source Sans Pro Semibold</vt:lpstr>
      <vt:lpstr>Symbol</vt:lpstr>
      <vt:lpstr>Times New Roman</vt:lpstr>
      <vt:lpstr>Tw Cen MT Condensed</vt:lpstr>
      <vt:lpstr>Tw Cen MT Condensed Extra Bold</vt:lpstr>
      <vt:lpstr>Verdana</vt:lpstr>
      <vt:lpstr>Wingdings</vt:lpstr>
      <vt:lpstr>Wingdings 3</vt:lpstr>
      <vt:lpstr>Office Theme</vt:lpstr>
      <vt:lpstr>Office Theme</vt:lpstr>
      <vt:lpstr>37_Thème Office</vt:lpstr>
      <vt:lpstr>Conception personnalisée</vt:lpstr>
      <vt:lpstr>Modele ppt_DRJSCS_IDF</vt:lpstr>
      <vt:lpstr>2_Modele ppt_DRJSCS_IDF</vt:lpstr>
      <vt:lpstr>3_Modele ppt_DRJSCS_IDF</vt:lpstr>
      <vt:lpstr>4_Modele ppt_DRJSCS_IDF</vt:lpstr>
      <vt:lpstr>5_Modele ppt_DRJSCS_IDF</vt:lpstr>
      <vt:lpstr>Thème Office</vt:lpstr>
      <vt:lpstr>1_Thème Office</vt:lpstr>
      <vt:lpstr>2_Thème Office</vt:lpstr>
      <vt:lpstr>3_Thème Office</vt:lpstr>
      <vt:lpstr>4_Thème Office</vt:lpstr>
      <vt:lpstr>5_Thème Office</vt:lpstr>
      <vt:lpstr>PPT-AGEFIPH-V3</vt:lpstr>
      <vt:lpstr>1_PPT-AGEFIPH-V3</vt:lpstr>
      <vt:lpstr>2_PPT-AGEFIPH-V3</vt:lpstr>
      <vt:lpstr>3_PPT-AGEFIPH-V3</vt:lpstr>
      <vt:lpstr>4_PPT-AGEFIPH-V3</vt:lpstr>
      <vt:lpstr>5_PPT-AGEFIPH-V3</vt:lpstr>
      <vt:lpstr>6_PPT-AGEFIPH-V3</vt:lpstr>
      <vt:lpstr>7_PPT-AGEFIPH-V3</vt:lpstr>
      <vt:lpstr>8_PPT-AGEFIPH-V3</vt:lpstr>
      <vt:lpstr>9_PPT-AGEFIPH-V3</vt:lpstr>
      <vt:lpstr>10_PPT-AGEFIPH-V3</vt:lpstr>
      <vt:lpstr>11_PPT-AGEFIPH-V3</vt:lpstr>
      <vt:lpstr>12_PPT-AGEFIPH-V3</vt:lpstr>
      <vt:lpstr>13_PPT-AGEFIPH-V3</vt:lpstr>
      <vt:lpstr>14_PPT-AGEFIPH-V3</vt:lpstr>
      <vt:lpstr>15_PPT-AGEFIPH-V3</vt:lpstr>
      <vt:lpstr>16_PPT-AGEFIPH-V3</vt:lpstr>
      <vt:lpstr>17_PPT-AGEFIPH-V3</vt:lpstr>
      <vt:lpstr>18_PPT-AGEFIPH-V3</vt:lpstr>
      <vt:lpstr>19_PPT-AGEFIPH-V3</vt:lpstr>
      <vt:lpstr>20_PPT-AGEFIPH-V3</vt:lpstr>
      <vt:lpstr>21_PPT-AGEFIPH-V3</vt:lpstr>
      <vt:lpstr>22_PPT-AGEFIPH-V3</vt:lpstr>
      <vt:lpstr>23_PPT-AGEFIPH-V3</vt:lpstr>
      <vt:lpstr>24_PPT-AGEFIPH-V3</vt:lpstr>
      <vt:lpstr>25_PPT-AGEFIPH-V3</vt:lpstr>
      <vt:lpstr>26_PPT-AGEFIPH-V3</vt:lpstr>
      <vt:lpstr>Brin</vt:lpstr>
      <vt:lpstr>3_Brin</vt:lpstr>
      <vt:lpstr>4_Brin</vt:lpstr>
      <vt:lpstr>5_Brin</vt:lpstr>
      <vt:lpstr>6_Thème Office</vt:lpstr>
      <vt:lpstr>7_Thème Office</vt:lpstr>
      <vt:lpstr>8_Thème Office</vt:lpstr>
      <vt:lpstr>9_Thème Office</vt:lpstr>
      <vt:lpstr>10_Thème Office</vt:lpstr>
      <vt:lpstr>11_Thème Office</vt:lpstr>
      <vt:lpstr>12_Thème Office</vt:lpstr>
      <vt:lpstr>13_Thème Office</vt:lpstr>
      <vt:lpstr>14_Thème Office</vt:lpstr>
      <vt:lpstr>15_Thème Office</vt:lpstr>
      <vt:lpstr>16_Thème Office</vt:lpstr>
      <vt:lpstr>17_Thème Office</vt:lpstr>
      <vt:lpstr>TEMPLATE_DARES 16-9</vt:lpstr>
      <vt:lpstr>1_TEMPLATE_DARES 16-9</vt:lpstr>
      <vt:lpstr>2_TEMPLATE_DARES 16-9</vt:lpstr>
      <vt:lpstr>3_TEMPLATE_DARES 16-9</vt:lpstr>
      <vt:lpstr>4_TEMPLATE_DARES 16-9</vt:lpstr>
      <vt:lpstr>5_TEMPLATE_DARES 16-9</vt:lpstr>
      <vt:lpstr>6_TEMPLATE_DARES 16-9</vt:lpstr>
      <vt:lpstr>7_TEMPLATE_DARES 16-9</vt:lpstr>
      <vt:lpstr>8_TEMPLATE_DARES 16-9</vt:lpstr>
      <vt:lpstr>9_TEMPLATE_DARES 16-9</vt:lpstr>
      <vt:lpstr>18_Thème Office</vt:lpstr>
      <vt:lpstr>19_Thème Office</vt:lpstr>
      <vt:lpstr>20_Thème Office</vt:lpstr>
      <vt:lpstr>21_Thème Office</vt:lpstr>
      <vt:lpstr>22_Thème Office</vt:lpstr>
      <vt:lpstr>23_Thème Office</vt:lpstr>
      <vt:lpstr>24_Thème Office</vt:lpstr>
      <vt:lpstr>25_Thème Office</vt:lpstr>
      <vt:lpstr>26_Thème Office</vt:lpstr>
      <vt:lpstr>27_Thème Office</vt:lpstr>
      <vt:lpstr>28_Thème Office</vt:lpstr>
      <vt:lpstr>29_Thème Office</vt:lpstr>
      <vt:lpstr>30_Thème Office</vt:lpstr>
      <vt:lpstr>31_Thème Office</vt:lpstr>
      <vt:lpstr>32_Thème Office</vt:lpstr>
      <vt:lpstr>33_Thème Office</vt:lpstr>
      <vt:lpstr>34_Thème Office</vt:lpstr>
      <vt:lpstr>35_Thème Office</vt:lpstr>
      <vt:lpstr>36_Thème Office</vt:lpstr>
      <vt:lpstr>38_Thème Office</vt:lpstr>
      <vt:lpstr>39_Thème Office</vt:lpstr>
      <vt:lpstr>40_Thème Office</vt:lpstr>
      <vt:lpstr>41_Thème Office</vt:lpstr>
      <vt:lpstr>42_Thème Office</vt:lpstr>
      <vt:lpstr>43_Thème Office</vt:lpstr>
      <vt:lpstr>44_Thème Office</vt:lpstr>
      <vt:lpstr>45_Thème Office</vt:lpstr>
      <vt:lpstr>46_Thème Office</vt:lpstr>
      <vt:lpstr>47_Thème Office</vt:lpstr>
      <vt:lpstr>48_Thème Office</vt:lpstr>
      <vt:lpstr>49_Thème Office</vt:lpstr>
      <vt:lpstr>50_Thème Office</vt:lpstr>
      <vt:lpstr>51_Thème Office</vt:lpstr>
      <vt:lpstr>52_Thème Office</vt:lpstr>
      <vt:lpstr>53_Thème Office</vt:lpstr>
      <vt:lpstr>54_Thème Office</vt:lpstr>
      <vt:lpstr>55_Thème Office</vt:lpstr>
      <vt:lpstr>56_Thème Office</vt:lpstr>
      <vt:lpstr>57_Thème Office</vt:lpstr>
      <vt:lpstr>Document</vt:lpstr>
      <vt:lpstr>Présentation PowerPoint</vt:lpstr>
      <vt:lpstr>Présentation PowerPoint</vt:lpstr>
      <vt:lpstr>Présentation PowerPoint</vt:lpstr>
      <vt:lpstr>Présentation PowerPoint</vt:lpstr>
      <vt:lpstr>Présentation PowerPoint</vt:lpstr>
      <vt:lpstr>Groupes d’Analyse des Pratiques et de Réflexion de l’Action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secteurs les plus dynamiques</vt:lpstr>
      <vt:lpstr>Une dynamique renforcée par les recrutements jop2024</vt:lpstr>
      <vt:lpstr>FOCUS Sur les secteurs prioritaires jop 2024</vt:lpstr>
      <vt:lpstr>FOCUS Sur les secteurs prioritaires jop 2024</vt:lpstr>
      <vt:lpstr>FOCUS Sur les secteurs prioritaires jop 2024</vt:lpstr>
      <vt:lpstr>FOCUS Sur les secteurs prioritaires jop 2024</vt:lpstr>
      <vt:lpstr>FOCUS Sur les secteurs prioritaires jop 2024</vt:lpstr>
      <vt:lpstr>Comment y participer ?</vt:lpstr>
      <vt:lpstr>Comment y participer ?</vt:lpstr>
      <vt:lpstr>Vos sites pratiques</vt:lpstr>
      <vt:lpstr>Présentation PowerPoint</vt:lpstr>
      <vt:lpstr>Présentation PowerPoint</vt:lpstr>
      <vt:lpstr>Présentation PowerPoint</vt:lpstr>
      <vt:lpstr>Les 19 filières de l’Industrie</vt:lpstr>
      <vt:lpstr>Les métiers en tension dans l’Industrie  </vt:lpstr>
      <vt:lpstr>Présentation PowerPoint</vt:lpstr>
      <vt:lpstr>Présentation PowerPoint</vt:lpstr>
      <vt:lpstr>Présentation PowerPoint</vt:lpstr>
      <vt:lpstr>Je m’informe sur les métiers de l’Industrie </vt:lpstr>
      <vt:lpstr>Présentation PowerPoint</vt:lpstr>
      <vt:lpstr>Présentation PowerPoint</vt:lpstr>
      <vt:lpstr>Présentation PowerPoint</vt:lpstr>
      <vt:lpstr>Présentation PowerPoint</vt:lpstr>
      <vt:lpstr>Présentation PowerPoint</vt:lpstr>
      <vt:lpstr>Présentation PowerPoint</vt:lpstr>
      <vt:lpstr>Soutien Psychologique aux Jeunes et appui aux Référents de Parcours </vt:lpstr>
      <vt:lpstr>Objectifs de l’action</vt:lpstr>
      <vt:lpstr>Inspiration</vt:lpstr>
      <vt:lpstr>Méthodologie</vt:lpstr>
      <vt:lpstr>Fonctionnement </vt:lpstr>
      <vt:lpstr>Contact</vt:lpstr>
      <vt:lpstr>Présentation PowerPoint</vt:lpstr>
      <vt:lpstr>Présentation PowerPoint</vt:lpstr>
      <vt:lpstr>Présentation PowerPoint</vt:lpstr>
      <vt:lpstr>Sommaire</vt:lpstr>
      <vt:lpstr>Présentation de l’Agefiph</vt:lpstr>
      <vt:lpstr>Présentation de l’Agefiph </vt:lpstr>
      <vt:lpstr>Les personnes</vt:lpstr>
      <vt:lpstr>Les organismes de formation et CFA</vt:lpstr>
      <vt:lpstr>Les employeurs de droit privé</vt:lpstr>
      <vt:lpstr>Présentation PowerPoint</vt:lpstr>
      <vt:lpstr>Une offre conçue pour répondre aux besoins  des bénéficiaires</vt:lpstr>
      <vt:lpstr>Vue d’ensemble</vt:lpstr>
      <vt:lpstr>Six principes fondamentaux</vt:lpstr>
      <vt:lpstr>Présentation PowerPoint</vt:lpstr>
      <vt:lpstr>Focus sur le panorama des Modul’Pro</vt:lpstr>
      <vt:lpstr>Présentation PowerPoint</vt:lpstr>
      <vt:lpstr>Trois modules dédiés au Service public de l’emploi (2-3h)</vt:lpstr>
      <vt:lpstr>Présentation PowerPoint</vt:lpstr>
      <vt:lpstr>Présentation PowerPoint</vt:lpstr>
      <vt:lpstr>Présentation PowerPoint</vt:lpstr>
      <vt:lpstr>Présentation PowerPoint</vt:lpstr>
      <vt:lpstr>Présentation PowerPoint</vt:lpstr>
      <vt:lpstr>Présentation PowerPoint</vt:lpstr>
      <vt:lpstr>Inclu’Pro Formation</vt:lpstr>
      <vt:lpstr>Le guide de l’offre de l’Agefiph pour les intimes…</vt:lpstr>
      <vt:lpstr>Présentation PowerPoint</vt:lpstr>
      <vt:lpstr>Présentation PowerPoint</vt:lpstr>
      <vt:lpstr>Présentation PowerPoint</vt:lpstr>
      <vt:lpstr>Présentation PowerPoint</vt:lpstr>
      <vt:lpstr>Présentation PowerPoint</vt:lpstr>
      <vt:lpstr>Présentation PowerPoint</vt:lpstr>
      <vt:lpstr>Formation  des travailleurs sociaux du CEJ-JR et des référents PRIJ  pour une prise en charge des besoins en santé  des jeunes en rupture,  en Ile-de-France, 2023-2024-2025</vt:lpstr>
      <vt:lpstr>Codes93  Comité d’éducation pour la santé</vt:lpstr>
      <vt:lpstr>Professionnels cibles</vt:lpstr>
      <vt:lpstr>Finalité</vt:lpstr>
      <vt:lpstr>Objectif de formation</vt:lpstr>
      <vt:lpstr>Objectif de formation</vt:lpstr>
      <vt:lpstr>Objectifs pédagogiques  Acquisition de capacités :  savoirs,  savoir-faire, savoir-être</vt:lpstr>
      <vt:lpstr>Objectifs pédagogiques  Acquisition de capacités :  savoirs,  savoir-faire, savoir-être</vt:lpstr>
      <vt:lpstr>Méthodes pédagogiques  et  Planification</vt:lpstr>
      <vt:lpstr>Pour s’inscrire</vt:lpstr>
      <vt:lpstr>Autres formations 2024</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L’Opéra pour moi aussi</vt:lpstr>
      <vt:lpstr>L’Académie de  l’Opéra national de Paris</vt:lpstr>
      <vt:lpstr>Première génération des jumelages culturels, 2016 </vt:lpstr>
      <vt:lpstr>L’Opéra pour moi aussi en 3 volets</vt:lpstr>
      <vt:lpstr>Des parcours de découverte adaptés</vt:lpstr>
      <vt:lpstr>Un nouvel axe participatif :  Crowd Out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PITON Matthieu</dc:creator>
  <cp:lastModifiedBy>Raphaëlle Pienne</cp:lastModifiedBy>
  <cp:revision>194</cp:revision>
  <dcterms:created xsi:type="dcterms:W3CDTF">2021-02-17T15:03:08Z</dcterms:created>
  <dcterms:modified xsi:type="dcterms:W3CDTF">2023-12-05T09:38:50Z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Grand écran</vt:lpwstr>
  </property>
  <property fmtid="{D5CDD505-2E9C-101B-9397-08002B2CF9AE}" pid="9" name="ScaleCrop">
    <vt:bool>false</vt:bool>
  </property>
  <property fmtid="{D5CDD505-2E9C-101B-9397-08002B2CF9AE}" pid="10" name="ShareDoc">
    <vt:bool>false</vt:bool>
  </property>
  <property fmtid="{D5CDD505-2E9C-101B-9397-08002B2CF9AE}" pid="11" name="Slides">
    <vt:i4>5</vt:i4>
  </property>
</Properties>
</file>